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50"/>
  </p:normalViewPr>
  <p:slideViewPr>
    <p:cSldViewPr snapToGrid="0" snapToObjects="1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9202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382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2152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3458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666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1175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5641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007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7257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8857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6764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3/25/22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22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785F927-B855-DE46-9870-041175506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742" y="1124988"/>
            <a:ext cx="4425962" cy="2387600"/>
          </a:xfrm>
        </p:spPr>
        <p:txBody>
          <a:bodyPr>
            <a:normAutofit/>
          </a:bodyPr>
          <a:lstStyle/>
          <a:p>
            <a:pPr algn="l"/>
            <a:r>
              <a:rPr lang="fr-FR" dirty="0"/>
              <a:t>Projet 5 : Count on me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2953F73-8FD4-5C4D-8177-49810AFC9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742" y="3633691"/>
            <a:ext cx="4425962" cy="1655762"/>
          </a:xfrm>
        </p:spPr>
        <p:txBody>
          <a:bodyPr>
            <a:normAutofit/>
          </a:bodyPr>
          <a:lstStyle/>
          <a:p>
            <a:pPr algn="l"/>
            <a:r>
              <a:rPr lang="fr-FR" dirty="0"/>
              <a:t>Mickaël Horn </a:t>
            </a:r>
            <a:r>
              <a:rPr lang="fr-FR" dirty="0" err="1"/>
              <a:t>OpenClassrooms</a:t>
            </a:r>
            <a:endParaRPr lang="fr-FR"/>
          </a:p>
        </p:txBody>
      </p:sp>
      <p:pic>
        <p:nvPicPr>
          <p:cNvPr id="4" name="Picture 3" descr="Toy plastic numbers">
            <a:extLst>
              <a:ext uri="{FF2B5EF4-FFF2-40B4-BE49-F238E27FC236}">
                <a16:creationId xmlns:a16="http://schemas.microsoft.com/office/drawing/2014/main" id="{A525DB13-BDFA-4AD0-4D9A-D4D5416F27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91" r="21649" b="-2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15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004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B27969A-F613-464D-B1D7-52349A807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502" cy="1325563"/>
          </a:xfrm>
        </p:spPr>
        <p:txBody>
          <a:bodyPr>
            <a:normAutofit/>
          </a:bodyPr>
          <a:lstStyle/>
          <a:p>
            <a:r>
              <a:rPr lang="fr-FR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82BB0C-DE27-AF4F-9D9D-6BC71332D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87502" cy="4351338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Présentation du projet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Démonstration sur l’application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Allons voir le code !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Architecture de l’application</a:t>
            </a:r>
          </a:p>
          <a:p>
            <a:pPr lvl="1"/>
            <a:r>
              <a:rPr lang="fr-FR" dirty="0"/>
              <a:t>Arborescence</a:t>
            </a:r>
          </a:p>
          <a:p>
            <a:pPr lvl="1"/>
            <a:r>
              <a:rPr lang="fr-FR" dirty="0"/>
              <a:t>ViewController</a:t>
            </a:r>
          </a:p>
          <a:p>
            <a:pPr lvl="1"/>
            <a:r>
              <a:rPr lang="fr-FR" dirty="0"/>
              <a:t>Count.swift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Conclusion</a:t>
            </a:r>
          </a:p>
        </p:txBody>
      </p:sp>
      <p:pic>
        <p:nvPicPr>
          <p:cNvPr id="5" name="Picture 4" descr="Une calculatrice blanche">
            <a:extLst>
              <a:ext uri="{FF2B5EF4-FFF2-40B4-BE49-F238E27FC236}">
                <a16:creationId xmlns:a16="http://schemas.microsoft.com/office/drawing/2014/main" id="{D1DF1621-BB40-1081-B024-7E77D1A7DF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154" b="2"/>
          <a:stretch/>
        </p:blipFill>
        <p:spPr>
          <a:xfrm>
            <a:off x="6621294" y="1295416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18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7557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31598CC-E9D8-46F1-A31D-21527BFD6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199B7DD-CA24-624F-AE83-5C5DDEE8E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Présentation du projet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C077334-5571-4B83-A83E-4CCCFA7B5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632" y="0"/>
            <a:ext cx="2093996" cy="1402773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B147A70-DC29-4DDF-A34C-2B82C6E2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97E89F1-4E5C-5F46-9FA9-C5538DB5D0FD}"/>
              </a:ext>
            </a:extLst>
          </p:cNvPr>
          <p:cNvSpPr txBox="1"/>
          <p:nvPr/>
        </p:nvSpPr>
        <p:spPr>
          <a:xfrm>
            <a:off x="838200" y="1825625"/>
            <a:ext cx="53933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Ajout de nouvelles fonctionnalités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Multiplication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Division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Virgule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AC (</a:t>
            </a:r>
            <a:r>
              <a:rPr lang="en-US" sz="2400" dirty="0" err="1"/>
              <a:t>Nettoyage</a:t>
            </a:r>
            <a:r>
              <a:rPr lang="en-US" sz="2400" dirty="0"/>
              <a:t>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B438362-1E1E-4C62-A99E-4134CB163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631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37BAB9F0-FE68-194D-954A-EB1390327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2342" y="955735"/>
            <a:ext cx="1569365" cy="2789984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F61ABFD-DE05-41FD-A6B7-6D40196C1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55865" y="1026771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5BC60EE-A5C8-584B-B4D0-E59DE69A12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49043" y="4248606"/>
            <a:ext cx="1474306" cy="2609394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F646DF8-223D-47DD-95B1-F2654229E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4D3DC50D-CA0F-48F9-B17E-20D8669AA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97791" y="402001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4813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F7455A3-C485-DD40-9DE9-2F0652A06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2" y="957715"/>
            <a:ext cx="5130798" cy="405719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Démonstration </a:t>
            </a:r>
            <a:r>
              <a:rPr lang="en-US" sz="6000" dirty="0"/>
              <a:t>sur l’application</a:t>
            </a:r>
            <a:br>
              <a:rPr lang="en-US" sz="6000" dirty="0"/>
            </a:br>
            <a:r>
              <a:rPr lang="en-US" sz="6000" dirty="0"/>
              <a:t>+</a:t>
            </a:r>
            <a:br>
              <a:rPr lang="en-US" sz="6000" dirty="0"/>
            </a:br>
            <a:r>
              <a:rPr lang="en-US" sz="6000" dirty="0"/>
              <a:t>Allons voir le code !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Graphic 6" descr="Calculatrice">
            <a:extLst>
              <a:ext uri="{FF2B5EF4-FFF2-40B4-BE49-F238E27FC236}">
                <a16:creationId xmlns:a16="http://schemas.microsoft.com/office/drawing/2014/main" id="{65311E96-2620-9605-5423-76DB4EA89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3808"/>
            <a:ext cx="5850384" cy="5850384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2389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445A05-45FA-73B1-D7E6-36DD1B35F2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84" r="13314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E44158B-576F-5148-99C4-D6F80F71B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288" y="407987"/>
            <a:ext cx="6962244" cy="1325563"/>
          </a:xfrm>
        </p:spPr>
        <p:txBody>
          <a:bodyPr>
            <a:normAutofit/>
          </a:bodyPr>
          <a:lstStyle/>
          <a:p>
            <a:r>
              <a:rPr lang="fr-FR" dirty="0"/>
              <a:t>Architecture de l’application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330A81DB-8C3A-554E-9757-BB41F2D7B3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79796" y="2644594"/>
            <a:ext cx="4092576" cy="42050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CD62528-6C3D-AC46-A900-AAA35DC53B09}"/>
              </a:ext>
            </a:extLst>
          </p:cNvPr>
          <p:cNvSpPr txBox="1"/>
          <p:nvPr/>
        </p:nvSpPr>
        <p:spPr>
          <a:xfrm>
            <a:off x="5038989" y="1777818"/>
            <a:ext cx="2490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Arborescence</a:t>
            </a:r>
          </a:p>
        </p:txBody>
      </p:sp>
    </p:spTree>
    <p:extLst>
      <p:ext uri="{BB962C8B-B14F-4D97-AF65-F5344CB8AC3E}">
        <p14:creationId xmlns:p14="http://schemas.microsoft.com/office/powerpoint/2010/main" val="4173599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4" descr="101010 data lines to infinity">
            <a:extLst>
              <a:ext uri="{FF2B5EF4-FFF2-40B4-BE49-F238E27FC236}">
                <a16:creationId xmlns:a16="http://schemas.microsoft.com/office/drawing/2014/main" id="{0B411A93-4A95-97DC-87D0-929FF07700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830" r="25326" b="1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D0E7DFD-BFA0-124F-9E78-D4CBA2F02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5591" y="407987"/>
            <a:ext cx="6692941" cy="1325563"/>
          </a:xfrm>
        </p:spPr>
        <p:txBody>
          <a:bodyPr>
            <a:normAutofit/>
          </a:bodyPr>
          <a:lstStyle/>
          <a:p>
            <a:r>
              <a:rPr lang="fr-FR" dirty="0"/>
              <a:t>Architecture de l’application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56DF9DF-812E-6C47-BB9B-4FF29CA09DD4}"/>
              </a:ext>
            </a:extLst>
          </p:cNvPr>
          <p:cNvSpPr txBox="1"/>
          <p:nvPr/>
        </p:nvSpPr>
        <p:spPr>
          <a:xfrm>
            <a:off x="5038989" y="1777818"/>
            <a:ext cx="2490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ViewController</a:t>
            </a:r>
          </a:p>
        </p:txBody>
      </p:sp>
    </p:spTree>
    <p:extLst>
      <p:ext uri="{BB962C8B-B14F-4D97-AF65-F5344CB8AC3E}">
        <p14:creationId xmlns:p14="http://schemas.microsoft.com/office/powerpoint/2010/main" val="2906953277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63</Words>
  <Application>Microsoft Macintosh PowerPoint</Application>
  <PresentationFormat>Grand écran</PresentationFormat>
  <Paragraphs>36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Calibri</vt:lpstr>
      <vt:lpstr>Tw Cen MT</vt:lpstr>
      <vt:lpstr>ShapesVTI</vt:lpstr>
      <vt:lpstr>Projet 5 : Count on me</vt:lpstr>
      <vt:lpstr>Sommaire</vt:lpstr>
      <vt:lpstr>Présentation du projet</vt:lpstr>
      <vt:lpstr>Démonstration sur l’application + Allons voir le code !</vt:lpstr>
      <vt:lpstr>Architecture de l’application</vt:lpstr>
      <vt:lpstr>Architecture de l’application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5 : Count on me</dc:title>
  <dc:creator>Mickaël HORN</dc:creator>
  <cp:lastModifiedBy>Mickaël HORN</cp:lastModifiedBy>
  <cp:revision>1</cp:revision>
  <dcterms:created xsi:type="dcterms:W3CDTF">2022-03-25T10:39:04Z</dcterms:created>
  <dcterms:modified xsi:type="dcterms:W3CDTF">2022-03-25T11:20:23Z</dcterms:modified>
</cp:coreProperties>
</file>