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E72958"/>
    <a:srgbClr val="942093"/>
    <a:srgbClr val="942092"/>
    <a:srgbClr val="EBEBEB"/>
    <a:srgbClr val="A6778D"/>
    <a:srgbClr val="000000"/>
    <a:srgbClr val="69AE31"/>
    <a:srgbClr val="E8908B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1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DCFC0-3391-444C-BC7F-DC9D4D526D1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66E34C-6390-4EF3-B877-436ED1F956C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Feedback</a:t>
          </a:r>
          <a:endParaRPr lang="en-US" dirty="0"/>
        </a:p>
      </dgm:t>
    </dgm:pt>
    <dgm:pt modelId="{54FE0124-F812-4839-AD4E-CA5DF288B1B4}" type="parTrans" cxnId="{B025E8AD-FD68-4DF0-8978-0288B6207435}">
      <dgm:prSet/>
      <dgm:spPr/>
      <dgm:t>
        <a:bodyPr/>
        <a:lstStyle/>
        <a:p>
          <a:endParaRPr lang="en-US"/>
        </a:p>
      </dgm:t>
    </dgm:pt>
    <dgm:pt modelId="{6926AA33-0783-4282-8518-500A2FD92731}" type="sibTrans" cxnId="{B025E8AD-FD68-4DF0-8978-0288B6207435}">
      <dgm:prSet/>
      <dgm:spPr/>
      <dgm:t>
        <a:bodyPr/>
        <a:lstStyle/>
        <a:p>
          <a:endParaRPr lang="en-US"/>
        </a:p>
      </dgm:t>
    </dgm:pt>
    <dgm:pt modelId="{6BA4C8B2-E220-4FB1-B164-14A50A966FB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Difficultés rencontrées</a:t>
          </a:r>
          <a:endParaRPr lang="en-US" dirty="0"/>
        </a:p>
      </dgm:t>
    </dgm:pt>
    <dgm:pt modelId="{9B322AC4-A96E-470C-931B-B0035C0CB93E}" type="parTrans" cxnId="{ECCE190C-8B9F-4139-A230-A5CF5A2CD091}">
      <dgm:prSet/>
      <dgm:spPr/>
      <dgm:t>
        <a:bodyPr/>
        <a:lstStyle/>
        <a:p>
          <a:endParaRPr lang="en-US"/>
        </a:p>
      </dgm:t>
    </dgm:pt>
    <dgm:pt modelId="{AB964817-2BA9-4A10-BC9A-F9AA68638D47}" type="sibTrans" cxnId="{ECCE190C-8B9F-4139-A230-A5CF5A2CD091}">
      <dgm:prSet/>
      <dgm:spPr/>
      <dgm:t>
        <a:bodyPr/>
        <a:lstStyle/>
        <a:p>
          <a:endParaRPr lang="en-US"/>
        </a:p>
      </dgm:t>
    </dgm:pt>
    <dgm:pt modelId="{9FE06D6E-7A33-4715-AD78-835BD95B24E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Et après</a:t>
          </a:r>
          <a:endParaRPr lang="en-US" dirty="0"/>
        </a:p>
      </dgm:t>
    </dgm:pt>
    <dgm:pt modelId="{6C032BCC-A998-4047-8B3E-F81804145C56}" type="parTrans" cxnId="{F2DD10DA-27F3-4CEB-88E0-DC0A451ED489}">
      <dgm:prSet/>
      <dgm:spPr/>
      <dgm:t>
        <a:bodyPr/>
        <a:lstStyle/>
        <a:p>
          <a:endParaRPr lang="en-US"/>
        </a:p>
      </dgm:t>
    </dgm:pt>
    <dgm:pt modelId="{DB9A0DBE-98E7-4FA8-BC66-54A9CD1DBDA9}" type="sibTrans" cxnId="{F2DD10DA-27F3-4CEB-88E0-DC0A451ED489}">
      <dgm:prSet/>
      <dgm:spPr/>
      <dgm:t>
        <a:bodyPr/>
        <a:lstStyle/>
        <a:p>
          <a:endParaRPr lang="en-US"/>
        </a:p>
      </dgm:t>
    </dgm:pt>
    <dgm:pt modelId="{F3110DDE-529D-4A3B-B511-4CBAED114601}" type="pres">
      <dgm:prSet presAssocID="{25DDCFC0-3391-444C-BC7F-DC9D4D526D13}" presName="root" presStyleCnt="0">
        <dgm:presLayoutVars>
          <dgm:dir/>
          <dgm:resizeHandles val="exact"/>
        </dgm:presLayoutVars>
      </dgm:prSet>
      <dgm:spPr/>
    </dgm:pt>
    <dgm:pt modelId="{CF66BB1C-D2AF-4BDC-B1C3-4CEF5BF570AC}" type="pres">
      <dgm:prSet presAssocID="{8966E34C-6390-4EF3-B877-436ED1F956C8}" presName="compNode" presStyleCnt="0"/>
      <dgm:spPr/>
    </dgm:pt>
    <dgm:pt modelId="{30DE791F-45AD-470A-A47D-5E07709118A4}" type="pres">
      <dgm:prSet presAssocID="{8966E34C-6390-4EF3-B877-436ED1F956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4ED1536-ECA6-4E6F-B7A5-93C846F5CB10}" type="pres">
      <dgm:prSet presAssocID="{8966E34C-6390-4EF3-B877-436ED1F956C8}" presName="spaceRect" presStyleCnt="0"/>
      <dgm:spPr/>
    </dgm:pt>
    <dgm:pt modelId="{AA6D2B01-8AED-4008-8A65-F30C3A05D836}" type="pres">
      <dgm:prSet presAssocID="{8966E34C-6390-4EF3-B877-436ED1F956C8}" presName="textRect" presStyleLbl="revTx" presStyleIdx="0" presStyleCnt="3">
        <dgm:presLayoutVars>
          <dgm:chMax val="1"/>
          <dgm:chPref val="1"/>
        </dgm:presLayoutVars>
      </dgm:prSet>
      <dgm:spPr/>
    </dgm:pt>
    <dgm:pt modelId="{6EFEA16C-8CF2-4060-BC68-7CAE01B5B39C}" type="pres">
      <dgm:prSet presAssocID="{6926AA33-0783-4282-8518-500A2FD92731}" presName="sibTrans" presStyleCnt="0"/>
      <dgm:spPr/>
    </dgm:pt>
    <dgm:pt modelId="{C28294DD-3DA8-4ED4-A203-3B4750B0655B}" type="pres">
      <dgm:prSet presAssocID="{6BA4C8B2-E220-4FB1-B164-14A50A966FBA}" presName="compNode" presStyleCnt="0"/>
      <dgm:spPr/>
    </dgm:pt>
    <dgm:pt modelId="{6203EF87-5368-478E-A153-4A63AF68E6E9}" type="pres">
      <dgm:prSet presAssocID="{6BA4C8B2-E220-4FB1-B164-14A50A966F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858EF8FC-E5CD-48AC-9F87-4A8697B685C2}" type="pres">
      <dgm:prSet presAssocID="{6BA4C8B2-E220-4FB1-B164-14A50A966FBA}" presName="spaceRect" presStyleCnt="0"/>
      <dgm:spPr/>
    </dgm:pt>
    <dgm:pt modelId="{557A007D-4864-4C84-989F-F017176D8DEC}" type="pres">
      <dgm:prSet presAssocID="{6BA4C8B2-E220-4FB1-B164-14A50A966FBA}" presName="textRect" presStyleLbl="revTx" presStyleIdx="1" presStyleCnt="3">
        <dgm:presLayoutVars>
          <dgm:chMax val="1"/>
          <dgm:chPref val="1"/>
        </dgm:presLayoutVars>
      </dgm:prSet>
      <dgm:spPr/>
    </dgm:pt>
    <dgm:pt modelId="{8C44CB60-727D-44AE-A36B-F3585CDC927A}" type="pres">
      <dgm:prSet presAssocID="{AB964817-2BA9-4A10-BC9A-F9AA68638D47}" presName="sibTrans" presStyleCnt="0"/>
      <dgm:spPr/>
    </dgm:pt>
    <dgm:pt modelId="{E4F9D275-F275-4F5B-984C-1CEAFC0BA584}" type="pres">
      <dgm:prSet presAssocID="{9FE06D6E-7A33-4715-AD78-835BD95B24EE}" presName="compNode" presStyleCnt="0"/>
      <dgm:spPr/>
    </dgm:pt>
    <dgm:pt modelId="{579D05CB-AE05-45B4-8CF5-9E766DF06CD3}" type="pres">
      <dgm:prSet presAssocID="{9FE06D6E-7A33-4715-AD78-835BD95B24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A2FE1F94-D6AA-444C-81E3-67910E481D8C}" type="pres">
      <dgm:prSet presAssocID="{9FE06D6E-7A33-4715-AD78-835BD95B24EE}" presName="spaceRect" presStyleCnt="0"/>
      <dgm:spPr/>
    </dgm:pt>
    <dgm:pt modelId="{C2B9C3D7-016F-4F25-AF0D-4F0BB226574F}" type="pres">
      <dgm:prSet presAssocID="{9FE06D6E-7A33-4715-AD78-835BD95B24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CE190C-8B9F-4139-A230-A5CF5A2CD091}" srcId="{25DDCFC0-3391-444C-BC7F-DC9D4D526D13}" destId="{6BA4C8B2-E220-4FB1-B164-14A50A966FBA}" srcOrd="1" destOrd="0" parTransId="{9B322AC4-A96E-470C-931B-B0035C0CB93E}" sibTransId="{AB964817-2BA9-4A10-BC9A-F9AA68638D47}"/>
    <dgm:cxn modelId="{4462351C-809F-44FF-B239-558C848BC5AD}" type="presOf" srcId="{9FE06D6E-7A33-4715-AD78-835BD95B24EE}" destId="{C2B9C3D7-016F-4F25-AF0D-4F0BB226574F}" srcOrd="0" destOrd="0" presId="urn:microsoft.com/office/officeart/2018/2/layout/IconLabelList"/>
    <dgm:cxn modelId="{BE80CB62-181F-4278-8867-BDF4D29B7C53}" type="presOf" srcId="{8966E34C-6390-4EF3-B877-436ED1F956C8}" destId="{AA6D2B01-8AED-4008-8A65-F30C3A05D836}" srcOrd="0" destOrd="0" presId="urn:microsoft.com/office/officeart/2018/2/layout/IconLabelList"/>
    <dgm:cxn modelId="{1EDC839F-3325-42F6-9600-66EF6A056F9C}" type="presOf" srcId="{25DDCFC0-3391-444C-BC7F-DC9D4D526D13}" destId="{F3110DDE-529D-4A3B-B511-4CBAED114601}" srcOrd="0" destOrd="0" presId="urn:microsoft.com/office/officeart/2018/2/layout/IconLabelList"/>
    <dgm:cxn modelId="{B025E8AD-FD68-4DF0-8978-0288B6207435}" srcId="{25DDCFC0-3391-444C-BC7F-DC9D4D526D13}" destId="{8966E34C-6390-4EF3-B877-436ED1F956C8}" srcOrd="0" destOrd="0" parTransId="{54FE0124-F812-4839-AD4E-CA5DF288B1B4}" sibTransId="{6926AA33-0783-4282-8518-500A2FD92731}"/>
    <dgm:cxn modelId="{DEEB53B2-37FE-43C9-87D3-D9E187031726}" type="presOf" srcId="{6BA4C8B2-E220-4FB1-B164-14A50A966FBA}" destId="{557A007D-4864-4C84-989F-F017176D8DEC}" srcOrd="0" destOrd="0" presId="urn:microsoft.com/office/officeart/2018/2/layout/IconLabelList"/>
    <dgm:cxn modelId="{F2DD10DA-27F3-4CEB-88E0-DC0A451ED489}" srcId="{25DDCFC0-3391-444C-BC7F-DC9D4D526D13}" destId="{9FE06D6E-7A33-4715-AD78-835BD95B24EE}" srcOrd="2" destOrd="0" parTransId="{6C032BCC-A998-4047-8B3E-F81804145C56}" sibTransId="{DB9A0DBE-98E7-4FA8-BC66-54A9CD1DBDA9}"/>
    <dgm:cxn modelId="{148653E5-3C62-4AB0-9496-975B167975C6}" type="presParOf" srcId="{F3110DDE-529D-4A3B-B511-4CBAED114601}" destId="{CF66BB1C-D2AF-4BDC-B1C3-4CEF5BF570AC}" srcOrd="0" destOrd="0" presId="urn:microsoft.com/office/officeart/2018/2/layout/IconLabelList"/>
    <dgm:cxn modelId="{649CEAA1-3EF6-4C21-BDEA-F14E4536A7E4}" type="presParOf" srcId="{CF66BB1C-D2AF-4BDC-B1C3-4CEF5BF570AC}" destId="{30DE791F-45AD-470A-A47D-5E07709118A4}" srcOrd="0" destOrd="0" presId="urn:microsoft.com/office/officeart/2018/2/layout/IconLabelList"/>
    <dgm:cxn modelId="{930EF91F-8033-463E-980C-D36DFC3F69FB}" type="presParOf" srcId="{CF66BB1C-D2AF-4BDC-B1C3-4CEF5BF570AC}" destId="{C4ED1536-ECA6-4E6F-B7A5-93C846F5CB10}" srcOrd="1" destOrd="0" presId="urn:microsoft.com/office/officeart/2018/2/layout/IconLabelList"/>
    <dgm:cxn modelId="{B9E6B1E3-909E-4913-A26C-94C8EC1ECA7D}" type="presParOf" srcId="{CF66BB1C-D2AF-4BDC-B1C3-4CEF5BF570AC}" destId="{AA6D2B01-8AED-4008-8A65-F30C3A05D836}" srcOrd="2" destOrd="0" presId="urn:microsoft.com/office/officeart/2018/2/layout/IconLabelList"/>
    <dgm:cxn modelId="{D81A46C8-48D1-424B-9E5C-9F4828DCCE03}" type="presParOf" srcId="{F3110DDE-529D-4A3B-B511-4CBAED114601}" destId="{6EFEA16C-8CF2-4060-BC68-7CAE01B5B39C}" srcOrd="1" destOrd="0" presId="urn:microsoft.com/office/officeart/2018/2/layout/IconLabelList"/>
    <dgm:cxn modelId="{4FF46679-0A55-4077-965E-6A7EC7AE3C09}" type="presParOf" srcId="{F3110DDE-529D-4A3B-B511-4CBAED114601}" destId="{C28294DD-3DA8-4ED4-A203-3B4750B0655B}" srcOrd="2" destOrd="0" presId="urn:microsoft.com/office/officeart/2018/2/layout/IconLabelList"/>
    <dgm:cxn modelId="{1D0FC72B-64E1-44A2-A5E3-11C0C07EE642}" type="presParOf" srcId="{C28294DD-3DA8-4ED4-A203-3B4750B0655B}" destId="{6203EF87-5368-478E-A153-4A63AF68E6E9}" srcOrd="0" destOrd="0" presId="urn:microsoft.com/office/officeart/2018/2/layout/IconLabelList"/>
    <dgm:cxn modelId="{8853ACEC-B5F0-42A9-AE56-8905CBE638E1}" type="presParOf" srcId="{C28294DD-3DA8-4ED4-A203-3B4750B0655B}" destId="{858EF8FC-E5CD-48AC-9F87-4A8697B685C2}" srcOrd="1" destOrd="0" presId="urn:microsoft.com/office/officeart/2018/2/layout/IconLabelList"/>
    <dgm:cxn modelId="{AC3E7036-2789-47AC-81BB-2582D1B10114}" type="presParOf" srcId="{C28294DD-3DA8-4ED4-A203-3B4750B0655B}" destId="{557A007D-4864-4C84-989F-F017176D8DEC}" srcOrd="2" destOrd="0" presId="urn:microsoft.com/office/officeart/2018/2/layout/IconLabelList"/>
    <dgm:cxn modelId="{12104806-C352-47BB-BD0E-C94B8493CF80}" type="presParOf" srcId="{F3110DDE-529D-4A3B-B511-4CBAED114601}" destId="{8C44CB60-727D-44AE-A36B-F3585CDC927A}" srcOrd="3" destOrd="0" presId="urn:microsoft.com/office/officeart/2018/2/layout/IconLabelList"/>
    <dgm:cxn modelId="{B05853A4-F707-4E8F-AD16-2D454E03FE00}" type="presParOf" srcId="{F3110DDE-529D-4A3B-B511-4CBAED114601}" destId="{E4F9D275-F275-4F5B-984C-1CEAFC0BA584}" srcOrd="4" destOrd="0" presId="urn:microsoft.com/office/officeart/2018/2/layout/IconLabelList"/>
    <dgm:cxn modelId="{C65B44AD-50BB-426F-B382-572C1F821348}" type="presParOf" srcId="{E4F9D275-F275-4F5B-984C-1CEAFC0BA584}" destId="{579D05CB-AE05-45B4-8CF5-9E766DF06CD3}" srcOrd="0" destOrd="0" presId="urn:microsoft.com/office/officeart/2018/2/layout/IconLabelList"/>
    <dgm:cxn modelId="{40D8FF60-7E16-4095-83AE-F100CD409EDE}" type="presParOf" srcId="{E4F9D275-F275-4F5B-984C-1CEAFC0BA584}" destId="{A2FE1F94-D6AA-444C-81E3-67910E481D8C}" srcOrd="1" destOrd="0" presId="urn:microsoft.com/office/officeart/2018/2/layout/IconLabelList"/>
    <dgm:cxn modelId="{0F64A2D6-2CA7-423D-8074-97FA9EB92233}" type="presParOf" srcId="{E4F9D275-F275-4F5B-984C-1CEAFC0BA584}" destId="{C2B9C3D7-016F-4F25-AF0D-4F0BB22657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E791F-45AD-470A-A47D-5E07709118A4}">
      <dsp:nvSpPr>
        <dsp:cNvPr id="0" name=""/>
        <dsp:cNvSpPr/>
      </dsp:nvSpPr>
      <dsp:spPr>
        <a:xfrm>
          <a:off x="1212569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D2B01-8AED-4008-8A65-F30C3A05D836}">
      <dsp:nvSpPr>
        <dsp:cNvPr id="0" name=""/>
        <dsp:cNvSpPr/>
      </dsp:nvSpPr>
      <dsp:spPr>
        <a:xfrm>
          <a:off x="417971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Feedback</a:t>
          </a:r>
          <a:endParaRPr lang="en-US" sz="2300" kern="1200" dirty="0"/>
        </a:p>
      </dsp:txBody>
      <dsp:txXfrm>
        <a:off x="417971" y="2398321"/>
        <a:ext cx="2889450" cy="720000"/>
      </dsp:txXfrm>
    </dsp:sp>
    <dsp:sp modelId="{6203EF87-5368-478E-A153-4A63AF68E6E9}">
      <dsp:nvSpPr>
        <dsp:cNvPr id="0" name=""/>
        <dsp:cNvSpPr/>
      </dsp:nvSpPr>
      <dsp:spPr>
        <a:xfrm>
          <a:off x="4607673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A007D-4864-4C84-989F-F017176D8DEC}">
      <dsp:nvSpPr>
        <dsp:cNvPr id="0" name=""/>
        <dsp:cNvSpPr/>
      </dsp:nvSpPr>
      <dsp:spPr>
        <a:xfrm>
          <a:off x="3813075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Difficultés rencontrées</a:t>
          </a:r>
          <a:endParaRPr lang="en-US" sz="2300" kern="1200" dirty="0"/>
        </a:p>
      </dsp:txBody>
      <dsp:txXfrm>
        <a:off x="3813075" y="2398321"/>
        <a:ext cx="2889450" cy="720000"/>
      </dsp:txXfrm>
    </dsp:sp>
    <dsp:sp modelId="{579D05CB-AE05-45B4-8CF5-9E766DF06CD3}">
      <dsp:nvSpPr>
        <dsp:cNvPr id="0" name=""/>
        <dsp:cNvSpPr/>
      </dsp:nvSpPr>
      <dsp:spPr>
        <a:xfrm>
          <a:off x="8002777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9C3D7-016F-4F25-AF0D-4F0BB226574F}">
      <dsp:nvSpPr>
        <dsp:cNvPr id="0" name=""/>
        <dsp:cNvSpPr/>
      </dsp:nvSpPr>
      <dsp:spPr>
        <a:xfrm>
          <a:off x="7208178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Et après</a:t>
          </a:r>
          <a:endParaRPr lang="en-US" sz="2300" kern="1200" dirty="0"/>
        </a:p>
      </dsp:txBody>
      <dsp:txXfrm>
        <a:off x="7208178" y="2398321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2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8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5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4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1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64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0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2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85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7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2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85F927-B855-DE46-9870-041175506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504698"/>
            <a:ext cx="4425962" cy="3133826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Projet 5 :</a:t>
            </a:r>
            <a:br>
              <a:rPr lang="fr-FR" dirty="0"/>
            </a:br>
            <a:r>
              <a:rPr lang="fr-FR" dirty="0"/>
              <a:t> Count on 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953F73-8FD4-5C4D-8177-49810AFC9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934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Mickaël Horn OpenClassrooms</a:t>
            </a:r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A525DB13-BDFA-4AD0-4D9A-D4D5416F2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1" r="21649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0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27969A-F613-464D-B1D7-52349A80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82BB0C-DE27-AF4F-9D9D-6BC71332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Présentation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Architecture de l’application</a:t>
            </a:r>
          </a:p>
          <a:p>
            <a:pPr lvl="1"/>
            <a:r>
              <a:rPr lang="fr-FR" dirty="0"/>
              <a:t>Arborescence</a:t>
            </a:r>
          </a:p>
          <a:p>
            <a:pPr lvl="1"/>
            <a:r>
              <a:rPr lang="fr-FR" dirty="0"/>
              <a:t>ViewController</a:t>
            </a:r>
          </a:p>
          <a:p>
            <a:pPr lvl="1"/>
            <a:r>
              <a:rPr lang="fr-FR" dirty="0"/>
              <a:t>Count.swift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Démonstration sur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Allons voir le code !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Conclusion</a:t>
            </a:r>
          </a:p>
        </p:txBody>
      </p:sp>
      <p:pic>
        <p:nvPicPr>
          <p:cNvPr id="5" name="Picture 4" descr="Une calculatrice blanche">
            <a:extLst>
              <a:ext uri="{FF2B5EF4-FFF2-40B4-BE49-F238E27FC236}">
                <a16:creationId xmlns:a16="http://schemas.microsoft.com/office/drawing/2014/main" id="{D1DF1621-BB40-1081-B024-7E77D1A7D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54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8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55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1598CC-E9D8-46F1-A31D-21527BFD6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99B7DD-CA24-624F-AE83-5C5DDEE8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 du projet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2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7E89F1-4E5C-5F46-9FA9-C5538DB5D0FD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Ajout de nouvelles fonctionnalités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Multiplication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Division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Virgule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 (Nettoyage)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Adaptation du design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5BC60EE-A5C8-584B-B4D0-E59DE69A1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9043" y="4248606"/>
            <a:ext cx="1474306" cy="260939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97791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004B71-B724-6043-A71E-2EFE2712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808" y="637055"/>
            <a:ext cx="1920420" cy="34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1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45A05-45FA-73B1-D7E6-36DD1B35F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4" r="1331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44158B-576F-5148-99C4-D6F80F71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288" y="407987"/>
            <a:ext cx="6962244" cy="1325563"/>
          </a:xfrm>
        </p:spPr>
        <p:txBody>
          <a:bodyPr>
            <a:normAutofit/>
          </a:bodyPr>
          <a:lstStyle/>
          <a:p>
            <a:r>
              <a:rPr lang="fr-FR" dirty="0"/>
              <a:t>Architecture de l’application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30A81DB-8C3A-554E-9757-BB41F2D7B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9796" y="2644594"/>
            <a:ext cx="4092576" cy="42050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E8908B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D62528-6C3D-AC46-A900-AAA35DC53B09}"/>
              </a:ext>
            </a:extLst>
          </p:cNvPr>
          <p:cNvSpPr txBox="1"/>
          <p:nvPr/>
        </p:nvSpPr>
        <p:spPr>
          <a:xfrm>
            <a:off x="5038989" y="177781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Arborescence</a:t>
            </a:r>
          </a:p>
        </p:txBody>
      </p:sp>
    </p:spTree>
    <p:extLst>
      <p:ext uri="{BB962C8B-B14F-4D97-AF65-F5344CB8AC3E}">
        <p14:creationId xmlns:p14="http://schemas.microsoft.com/office/powerpoint/2010/main" val="417359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0E7DFD-BFA0-124F-9E78-D4CBA2F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970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de l’application</a:t>
            </a:r>
          </a:p>
        </p:txBody>
      </p:sp>
      <p:sp>
        <p:nvSpPr>
          <p:cNvPr id="2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E3AD39-D140-6548-9067-EC2A26CA5FA4}"/>
              </a:ext>
            </a:extLst>
          </p:cNvPr>
          <p:cNvSpPr/>
          <p:nvPr/>
        </p:nvSpPr>
        <p:spPr>
          <a:xfrm>
            <a:off x="-55487" y="1983105"/>
            <a:ext cx="12275229" cy="489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8AC856-F7B0-C245-9D01-66D715A1109F}"/>
              </a:ext>
            </a:extLst>
          </p:cNvPr>
          <p:cNvSpPr txBox="1"/>
          <p:nvPr/>
        </p:nvSpPr>
        <p:spPr>
          <a:xfrm>
            <a:off x="1046371" y="2037170"/>
            <a:ext cx="211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 / Outlets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D73416C-5332-E64C-A92F-FFEB33787A51}"/>
              </a:ext>
            </a:extLst>
          </p:cNvPr>
          <p:cNvSpPr txBox="1"/>
          <p:nvPr/>
        </p:nvSpPr>
        <p:spPr>
          <a:xfrm>
            <a:off x="5246093" y="204084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@IBActions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02D465-3628-9447-832D-478365086FC1}"/>
              </a:ext>
            </a:extLst>
          </p:cNvPr>
          <p:cNvSpPr txBox="1"/>
          <p:nvPr/>
        </p:nvSpPr>
        <p:spPr>
          <a:xfrm>
            <a:off x="13431" y="2811047"/>
            <a:ext cx="4182101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weak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textView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85FF"/>
                </a:solidFill>
              </a:rPr>
              <a:t>UITextView</a:t>
            </a:r>
            <a:r>
              <a:rPr lang="fr-FR" sz="1400" dirty="0">
                <a:solidFill>
                  <a:schemeClr val="bg1"/>
                </a:solidFill>
              </a:rPr>
              <a:t>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numberButtons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chemeClr val="bg1"/>
                </a:solidFill>
              </a:rPr>
              <a:t>[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]!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operandButtons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]!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continueOperation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=</a:t>
            </a:r>
            <a:r>
              <a:rPr lang="fr-FR" sz="1400" dirty="0"/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</a:p>
          <a:p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count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=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92D050"/>
                </a:solidFill>
              </a:rPr>
              <a:t>Count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expressionHaveResult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79D9B69-4028-7045-A97E-2857D20584FB}"/>
              </a:ext>
            </a:extLst>
          </p:cNvPr>
          <p:cNvSpPr txBox="1"/>
          <p:nvPr/>
        </p:nvSpPr>
        <p:spPr>
          <a:xfrm>
            <a:off x="7379978" y="143263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ViewController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50A98D-A55E-D24E-8342-617AD115E538}"/>
              </a:ext>
            </a:extLst>
          </p:cNvPr>
          <p:cNvSpPr txBox="1"/>
          <p:nvPr/>
        </p:nvSpPr>
        <p:spPr>
          <a:xfrm>
            <a:off x="3727341" y="2803004"/>
            <a:ext cx="41821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clearText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tappedNumberButton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tappedOperandButton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tappedEqualButton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tappedCommaButton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ACB76C-FC3A-F244-870A-BDA3DED980CE}"/>
              </a:ext>
            </a:extLst>
          </p:cNvPr>
          <p:cNvSpPr txBox="1"/>
          <p:nvPr/>
        </p:nvSpPr>
        <p:spPr>
          <a:xfrm>
            <a:off x="7937184" y="2742114"/>
            <a:ext cx="462275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isTheOperationPossible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button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removeWelcomeMessage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didUserFinished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incorrectExpressionError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notEnoughElementsError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unknownOperandError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operandAlreadySetError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dividedBy0Error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doubleCommaError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8B69CD-2AE7-6844-AC67-3DE8F30FDCD1}"/>
              </a:ext>
            </a:extLst>
          </p:cNvPr>
          <p:cNvSpPr txBox="1"/>
          <p:nvPr/>
        </p:nvSpPr>
        <p:spPr>
          <a:xfrm>
            <a:off x="9476359" y="2040846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Fonctions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E240D75-B505-BA40-8D6B-F446700E93F6}"/>
              </a:ext>
            </a:extLst>
          </p:cNvPr>
          <p:cNvCxnSpPr/>
          <p:nvPr/>
        </p:nvCxnSpPr>
        <p:spPr>
          <a:xfrm>
            <a:off x="0" y="2468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89C46A4-CBD6-1948-8B13-CBEEC0F94489}"/>
              </a:ext>
            </a:extLst>
          </p:cNvPr>
          <p:cNvCxnSpPr/>
          <p:nvPr/>
        </p:nvCxnSpPr>
        <p:spPr>
          <a:xfrm>
            <a:off x="3693370" y="2466000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C6B47F6-9471-624C-B7CF-F871ECD55ABE}"/>
              </a:ext>
            </a:extLst>
          </p:cNvPr>
          <p:cNvCxnSpPr/>
          <p:nvPr/>
        </p:nvCxnSpPr>
        <p:spPr>
          <a:xfrm>
            <a:off x="7772400" y="2482087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9D428-9347-9147-8C64-BC146F1F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AF4E1E-12D2-CB47-80E8-A97A46E53F2E}"/>
              </a:ext>
            </a:extLst>
          </p:cNvPr>
          <p:cNvSpPr txBox="1"/>
          <p:nvPr/>
        </p:nvSpPr>
        <p:spPr>
          <a:xfrm>
            <a:off x="305611" y="145772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Count.swift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D8110-DEF2-AD4E-BB5C-C88AC6859AA0}"/>
              </a:ext>
            </a:extLst>
          </p:cNvPr>
          <p:cNvSpPr/>
          <p:nvPr/>
        </p:nvSpPr>
        <p:spPr>
          <a:xfrm>
            <a:off x="-55487" y="1983105"/>
            <a:ext cx="12275229" cy="489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93D5F0-36B8-6542-BDEE-575250DDE686}"/>
              </a:ext>
            </a:extLst>
          </p:cNvPr>
          <p:cNvSpPr txBox="1"/>
          <p:nvPr/>
        </p:nvSpPr>
        <p:spPr>
          <a:xfrm>
            <a:off x="2235064" y="2041126"/>
            <a:ext cx="114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B8A81A-97B7-9E41-8A75-FFC17AE60C81}"/>
              </a:ext>
            </a:extLst>
          </p:cNvPr>
          <p:cNvSpPr txBox="1"/>
          <p:nvPr/>
        </p:nvSpPr>
        <p:spPr>
          <a:xfrm>
            <a:off x="8752567" y="204314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3122C1-820A-8B48-9AE9-4F14E2CA427F}"/>
              </a:ext>
            </a:extLst>
          </p:cNvPr>
          <p:cNvSpPr txBox="1"/>
          <p:nvPr/>
        </p:nvSpPr>
        <p:spPr>
          <a:xfrm>
            <a:off x="807412" y="3177387"/>
            <a:ext cx="4260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number</a:t>
            </a:r>
            <a:r>
              <a:rPr lang="fr-FR" sz="1400" dirty="0">
                <a:solidFill>
                  <a:schemeClr val="bg1"/>
                </a:solidFill>
              </a:rPr>
              <a:t> =  </a:t>
            </a:r>
            <a:r>
              <a:rPr lang="fr-FR" sz="1400" dirty="0">
                <a:solidFill>
                  <a:schemeClr val="accent4">
                    <a:lumMod val="75000"/>
                  </a:schemeClr>
                </a:solidFill>
              </a:rPr>
              <a:t>’’’’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elements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expressionIsCorrect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expressionHaveEnoughElement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exepressionAlreadyHaveComma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C0876E-E9C0-124E-B7DE-939FF96CCC8D}"/>
              </a:ext>
            </a:extLst>
          </p:cNvPr>
          <p:cNvSpPr txBox="1"/>
          <p:nvPr/>
        </p:nvSpPr>
        <p:spPr>
          <a:xfrm>
            <a:off x="7305473" y="3177387"/>
            <a:ext cx="428340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calculateOperation</a:t>
            </a:r>
            <a:r>
              <a:rPr lang="fr-FR" sz="1400" dirty="0">
                <a:solidFill>
                  <a:schemeClr val="bg1"/>
                </a:solidFill>
              </a:rPr>
              <a:t>() -&gt;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]?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addNumber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numberToAdd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addOperand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operand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addComma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private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findPriority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operation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]) -&gt; </a:t>
            </a:r>
            <a:r>
              <a:rPr lang="fr-FR" sz="1400" dirty="0">
                <a:solidFill>
                  <a:srgbClr val="FF85FF"/>
                </a:solidFill>
              </a:rPr>
              <a:t>Int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private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isInteger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number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Double</a:t>
            </a:r>
            <a:r>
              <a:rPr lang="fr-FR" sz="1400" dirty="0">
                <a:solidFill>
                  <a:schemeClr val="bg1"/>
                </a:solidFill>
              </a:rPr>
              <a:t>) -&gt; </a:t>
            </a:r>
            <a:r>
              <a:rPr lang="fr-FR" sz="1400" b="1" dirty="0">
                <a:solidFill>
                  <a:srgbClr val="FF85FF"/>
                </a:solidFill>
              </a:rPr>
              <a:t>Any</a:t>
            </a:r>
            <a:endParaRPr lang="fr-FR" sz="1400" dirty="0">
              <a:solidFill>
                <a:srgbClr val="FF85FF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68D1153-8A11-8347-A7F5-7C219B09E015}"/>
              </a:ext>
            </a:extLst>
          </p:cNvPr>
          <p:cNvCxnSpPr/>
          <p:nvPr/>
        </p:nvCxnSpPr>
        <p:spPr>
          <a:xfrm>
            <a:off x="5931026" y="2482087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A927E76-8069-144E-BB15-06F1E905F2EF}"/>
              </a:ext>
            </a:extLst>
          </p:cNvPr>
          <p:cNvCxnSpPr/>
          <p:nvPr/>
        </p:nvCxnSpPr>
        <p:spPr>
          <a:xfrm>
            <a:off x="0" y="2468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28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7455A3-C485-DD40-9DE9-2F0652A0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40571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 </a:t>
            </a:r>
            <a:r>
              <a:rPr lang="en-US" sz="6000" dirty="0"/>
              <a:t>sur l’application</a:t>
            </a:r>
            <a:br>
              <a:rPr lang="en-US" sz="6000" dirty="0"/>
            </a:br>
            <a:r>
              <a:rPr lang="en-US" sz="6000" dirty="0"/>
              <a:t>+</a:t>
            </a:r>
            <a:br>
              <a:rPr lang="en-US" sz="6000" dirty="0"/>
            </a:br>
            <a:r>
              <a:rPr lang="en-US" sz="6000" dirty="0"/>
              <a:t>Allons voir le code !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Calculatrice">
            <a:extLst>
              <a:ext uri="{FF2B5EF4-FFF2-40B4-BE49-F238E27FC236}">
                <a16:creationId xmlns:a16="http://schemas.microsoft.com/office/drawing/2014/main" id="{65311E96-2620-9605-5423-76DB4EA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38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77263-311D-CD45-9D1E-3F402CDE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Calculator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2C1227D-17B6-372E-0B1D-AD49E2E9BC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26323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275</Words>
  <Application>Microsoft Macintosh PowerPoint</Application>
  <PresentationFormat>Grand écran</PresentationFormat>
  <Paragraphs>116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Projet 5 :  Count on me</vt:lpstr>
      <vt:lpstr>Sommaire</vt:lpstr>
      <vt:lpstr>Présentation du projet</vt:lpstr>
      <vt:lpstr>Architecture de l’application</vt:lpstr>
      <vt:lpstr>Architecture de l’application</vt:lpstr>
      <vt:lpstr>Architecture de l’application</vt:lpstr>
      <vt:lpstr>Démonstration sur l’application + Allons voir le code !</vt:lpstr>
      <vt:lpstr>Calculator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: Count on me</dc:title>
  <dc:creator>Mickaël HORN</dc:creator>
  <cp:lastModifiedBy>Mickaël HORN</cp:lastModifiedBy>
  <cp:revision>7</cp:revision>
  <dcterms:created xsi:type="dcterms:W3CDTF">2022-03-25T10:39:04Z</dcterms:created>
  <dcterms:modified xsi:type="dcterms:W3CDTF">2022-03-28T20:47:53Z</dcterms:modified>
</cp:coreProperties>
</file>