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/>
    <p:restoredTop sz="94719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1/9/23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1/9/23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1/9/23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/>
              <a:t>Contexte</a:t>
            </a:r>
          </a:p>
          <a:p>
            <a:r>
              <a:rPr lang="fr-FR" sz="2000"/>
              <a:t>Structure MVC</a:t>
            </a:r>
          </a:p>
          <a:p>
            <a:pPr lvl="1"/>
            <a:r>
              <a:rPr lang="fr-FR" sz="1800" err="1"/>
              <a:t>View</a:t>
            </a:r>
            <a:endParaRPr lang="fr-FR" sz="1800"/>
          </a:p>
          <a:p>
            <a:pPr lvl="1"/>
            <a:r>
              <a:rPr lang="fr-FR" sz="1800"/>
              <a:t>Model</a:t>
            </a:r>
          </a:p>
          <a:p>
            <a:pPr lvl="1"/>
            <a:r>
              <a:rPr lang="fr-FR" sz="1800"/>
              <a:t>Controller</a:t>
            </a:r>
          </a:p>
          <a:p>
            <a:r>
              <a:rPr lang="fr-FR" sz="2000"/>
              <a:t>Communications entre MVC</a:t>
            </a:r>
          </a:p>
          <a:p>
            <a:r>
              <a:rPr lang="fr-FR" sz="2000"/>
              <a:t>Démonstration de l’application</a:t>
            </a:r>
          </a:p>
          <a:p>
            <a:r>
              <a:rPr lang="fr-FR" sz="2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8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D193D8-3AC8-F698-0EBD-8200D8CCD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3" y="737763"/>
            <a:ext cx="1636949" cy="3539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Structure </a:t>
            </a:r>
            <a:r>
              <a:rPr lang="en-US" err="1"/>
              <a:t>mvc</a:t>
            </a:r>
            <a:r>
              <a:rPr lang="en-US"/>
              <a:t> -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URLSession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dataTask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Response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Squelette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du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JSON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CE9C3B-7B70-0E09-1739-946568FD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925"/>
            <a:ext cx="4311991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change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-ci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change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le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Demande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modèle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Affiche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Communication entre mvc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BC8B22-D0D1-552B-2BA1-A0C1E15B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660464"/>
            <a:ext cx="6764864" cy="55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9" y="536739"/>
            <a:ext cx="8667194" cy="33585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entre </a:t>
            </a:r>
            <a:r>
              <a:rPr lang="en-US" sz="4000" err="1">
                <a:solidFill>
                  <a:srgbClr val="FFFFFF"/>
                </a:solidFill>
              </a:rPr>
              <a:t>mvc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153</Words>
  <Application>Microsoft Macintosh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5</cp:revision>
  <dcterms:created xsi:type="dcterms:W3CDTF">2023-01-06T12:45:23Z</dcterms:created>
  <dcterms:modified xsi:type="dcterms:W3CDTF">2023-01-09T09:13:16Z</dcterms:modified>
</cp:coreProperties>
</file>