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Baluchon</a:t>
            </a: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Mickaël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 d’applications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fr-FR" sz="2000" dirty="0"/>
              <a:t>Contexte</a:t>
            </a:r>
          </a:p>
          <a:p>
            <a:r>
              <a:rPr lang="fr-FR" sz="2000" dirty="0"/>
              <a:t>Structure MVC</a:t>
            </a:r>
          </a:p>
          <a:p>
            <a:pPr lvl="1"/>
            <a:r>
              <a:rPr lang="fr-FR" sz="1800" dirty="0" err="1"/>
              <a:t>View</a:t>
            </a:r>
            <a:endParaRPr lang="fr-FR" sz="1800" dirty="0"/>
          </a:p>
          <a:p>
            <a:pPr lvl="1"/>
            <a:r>
              <a:rPr lang="fr-FR" sz="1800" dirty="0"/>
              <a:t>Model</a:t>
            </a:r>
          </a:p>
          <a:p>
            <a:pPr lvl="1"/>
            <a:r>
              <a:rPr lang="fr-FR" sz="1800" dirty="0"/>
              <a:t>Controller</a:t>
            </a:r>
          </a:p>
          <a:p>
            <a:r>
              <a:rPr lang="fr-FR" sz="2000" dirty="0"/>
              <a:t>Communications entre MVC</a:t>
            </a:r>
          </a:p>
          <a:p>
            <a:r>
              <a:rPr lang="fr-FR" sz="2000" dirty="0"/>
              <a:t>Démonstration de l’application</a:t>
            </a:r>
          </a:p>
          <a:p>
            <a:r>
              <a:rPr lang="fr-FR" sz="2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 dirty="0"/>
              <a:t>Application mobile (SWIFT)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Trois fonctionnalités</a:t>
            </a:r>
          </a:p>
          <a:p>
            <a:pPr lvl="1"/>
            <a:r>
              <a:rPr lang="fr-FR" dirty="0"/>
              <a:t>Taux de change EUR -&gt; USD</a:t>
            </a:r>
          </a:p>
          <a:p>
            <a:pPr lvl="1"/>
            <a:r>
              <a:rPr lang="fr-FR" dirty="0"/>
              <a:t>Traduction FR -&gt; ENG</a:t>
            </a:r>
          </a:p>
          <a:p>
            <a:pPr lvl="1"/>
            <a:r>
              <a:rPr lang="fr-FR" dirty="0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Structure </a:t>
            </a:r>
            <a:r>
              <a:rPr lang="fr-FR" dirty="0" err="1">
                <a:solidFill>
                  <a:schemeClr val="tx2"/>
                </a:solidFill>
              </a:rPr>
              <a:t>mvc</a:t>
            </a:r>
            <a:r>
              <a:rPr lang="fr-FR" dirty="0">
                <a:solidFill>
                  <a:schemeClr val="tx2"/>
                </a:solidFill>
              </a:rPr>
              <a:t> 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dirty="0">
                <a:solidFill>
                  <a:schemeClr val="tx2"/>
                </a:solidFill>
              </a:rPr>
              <a:t>- </a:t>
            </a:r>
            <a:r>
              <a:rPr lang="fr-FR" dirty="0" err="1">
                <a:solidFill>
                  <a:schemeClr val="tx2"/>
                </a:solidFill>
              </a:rPr>
              <a:t>View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C4EDA-E3B6-B199-E419-1248E2614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05" y="737763"/>
            <a:ext cx="1636949" cy="35393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2EEE5-C623-BDFD-1A34-7A2BDDD4E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5" y="737763"/>
            <a:ext cx="1636949" cy="35393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D193D8-3AC8-F698-0EBD-8200D8CCD0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46" y="737763"/>
            <a:ext cx="1636949" cy="3539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Structure </a:t>
            </a:r>
            <a:r>
              <a:rPr lang="en-US" dirty="0" err="1"/>
              <a:t>mvc</a:t>
            </a:r>
            <a:r>
              <a:rPr lang="en-US" dirty="0"/>
              <a:t> -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Fichiers Service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(URLSession, dataTask)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résultat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Fichiers Response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Squelette du fichier JSON de l’appel API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CE9C3B-7B70-0E09-1739-946568FD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925"/>
            <a:ext cx="4311991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mvc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Demande le taux de change au modèle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Affiche celui-ci dans la vue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Calcule le taux de change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Demande la traduction au modèle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Affiche le résultat dans la vue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Demande la météo au modèle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Affiche la résultat dans la vue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Gestion d’erreurs (presentAlert())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entre </a:t>
            </a:r>
            <a:r>
              <a:rPr lang="fr-FR" dirty="0" err="1"/>
              <a:t>mvc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D2C6B-BF81-DAEA-A33C-0795303D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139</Words>
  <Application>Microsoft Macintosh PowerPoint</Application>
  <PresentationFormat>Grand écran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Communication entre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2</cp:revision>
  <dcterms:created xsi:type="dcterms:W3CDTF">2023-01-06T12:45:23Z</dcterms:created>
  <dcterms:modified xsi:type="dcterms:W3CDTF">2023-01-06T14:55:07Z</dcterms:modified>
</cp:coreProperties>
</file>