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2" d="100"/>
          <a:sy n="142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1/8/23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9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30CF0-7927-8D7E-ACAB-6C519016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 Baluchon</a:t>
            </a:r>
          </a:p>
        </p:txBody>
      </p:sp>
      <p:pic>
        <p:nvPicPr>
          <p:cNvPr id="18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6E1D8FB2-2B59-5459-56ED-2BC1158B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r="1514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27465-6BC7-F1A9-D06A-32497C05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919949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9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Mickaël HORN 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Développeur d’applications iOS</a:t>
            </a:r>
          </a:p>
        </p:txBody>
      </p:sp>
    </p:spTree>
    <p:extLst>
      <p:ext uri="{BB962C8B-B14F-4D97-AF65-F5344CB8AC3E}">
        <p14:creationId xmlns:p14="http://schemas.microsoft.com/office/powerpoint/2010/main" val="299098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187C3-2360-15CB-3343-A2564EB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AEF79-3B8D-E5F8-D063-99D7FAE2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fr-FR" sz="2000" dirty="0"/>
              <a:t>Contexte</a:t>
            </a:r>
          </a:p>
          <a:p>
            <a:r>
              <a:rPr lang="fr-FR" sz="2000" dirty="0"/>
              <a:t>Structure MVC</a:t>
            </a:r>
          </a:p>
          <a:p>
            <a:pPr lvl="1"/>
            <a:r>
              <a:rPr lang="fr-FR" sz="1800" dirty="0" err="1"/>
              <a:t>View</a:t>
            </a:r>
            <a:endParaRPr lang="fr-FR" sz="1800" dirty="0"/>
          </a:p>
          <a:p>
            <a:pPr lvl="1"/>
            <a:r>
              <a:rPr lang="fr-FR" sz="1800" dirty="0"/>
              <a:t>Model</a:t>
            </a:r>
          </a:p>
          <a:p>
            <a:pPr lvl="1"/>
            <a:r>
              <a:rPr lang="fr-FR" sz="1800" dirty="0"/>
              <a:t>Controller</a:t>
            </a:r>
          </a:p>
          <a:p>
            <a:r>
              <a:rPr lang="fr-FR" sz="2000" dirty="0"/>
              <a:t>Communications entre MVC</a:t>
            </a:r>
          </a:p>
          <a:p>
            <a:r>
              <a:rPr lang="fr-FR" sz="2000" dirty="0"/>
              <a:t>Démonstration de l’application</a:t>
            </a:r>
          </a:p>
          <a:p>
            <a:r>
              <a:rPr lang="fr-FR" sz="2000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00DD65-73B7-6D9B-21D9-F7AE6C1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990BA-0085-430D-3E0B-812925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94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1E71-B2EB-BE45-CB0B-14B6942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3962266"/>
          </a:xfrm>
        </p:spPr>
        <p:txBody>
          <a:bodyPr>
            <a:normAutofit/>
          </a:bodyPr>
          <a:lstStyle/>
          <a:p>
            <a:r>
              <a:rPr lang="fr-FR" dirty="0"/>
              <a:t>Application mobile (SWIFT)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Trois fonctionnalités</a:t>
            </a:r>
          </a:p>
          <a:p>
            <a:pPr lvl="1"/>
            <a:r>
              <a:rPr lang="fr-FR" dirty="0"/>
              <a:t>Taux de change EUR -&gt; USD</a:t>
            </a:r>
          </a:p>
          <a:p>
            <a:pPr lvl="1"/>
            <a:r>
              <a:rPr lang="fr-FR" dirty="0"/>
              <a:t>Traduction FR -&gt; ENG</a:t>
            </a:r>
          </a:p>
          <a:p>
            <a:pPr lvl="1"/>
            <a:r>
              <a:rPr lang="fr-FR" dirty="0"/>
              <a:t>Météo Paris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2784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DC838F-9824-40D4-99E8-23AC7E0CC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E830B-B02F-AC5A-BD9F-7CACCC5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3" y="5250403"/>
            <a:ext cx="3043150" cy="1092835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Structure </a:t>
            </a:r>
            <a:r>
              <a:rPr lang="fr-FR" dirty="0" err="1">
                <a:solidFill>
                  <a:schemeClr val="tx2"/>
                </a:solidFill>
              </a:rPr>
              <a:t>mvc</a:t>
            </a:r>
            <a:r>
              <a:rPr lang="fr-FR" dirty="0">
                <a:solidFill>
                  <a:schemeClr val="tx2"/>
                </a:solidFill>
              </a:rPr>
              <a:t> 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dirty="0">
                <a:solidFill>
                  <a:schemeClr val="tx2"/>
                </a:solidFill>
              </a:rPr>
              <a:t>- </a:t>
            </a:r>
            <a:r>
              <a:rPr lang="fr-FR" dirty="0" err="1">
                <a:solidFill>
                  <a:schemeClr val="tx2"/>
                </a:solidFill>
              </a:rPr>
              <a:t>View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C80A-AD75-4A79-8E0F-4310D630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03703-687D-4B06-AF9E-20C958B3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68A7F-C3EA-4352-BA87-B9203382C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5C4EDA-E3B6-B199-E419-1248E2614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348" y="737763"/>
            <a:ext cx="1636949" cy="35393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A2EEE5-C623-BDFD-1A34-7A2BDDD4EB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15" y="737763"/>
            <a:ext cx="1636949" cy="35393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D193D8-3AC8-F698-0EBD-8200D8CCD0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03" y="737763"/>
            <a:ext cx="1636949" cy="35393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A7240BB-297A-9053-4774-F0B5600A2108}"/>
              </a:ext>
            </a:extLst>
          </p:cNvPr>
          <p:cNvSpPr txBox="1"/>
          <p:nvPr/>
        </p:nvSpPr>
        <p:spPr>
          <a:xfrm>
            <a:off x="1485303" y="457909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607210-48D2-7024-0286-9AD8F99E0376}"/>
              </a:ext>
            </a:extLst>
          </p:cNvPr>
          <p:cNvSpPr txBox="1"/>
          <p:nvPr/>
        </p:nvSpPr>
        <p:spPr>
          <a:xfrm>
            <a:off x="5499416" y="457436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6FB120-1349-42C1-259D-F946CCE05ECE}"/>
              </a:ext>
            </a:extLst>
          </p:cNvPr>
          <p:cNvSpPr txBox="1"/>
          <p:nvPr/>
        </p:nvSpPr>
        <p:spPr>
          <a:xfrm>
            <a:off x="9499307" y="4574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Météo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6426A-06BA-0497-CA06-4FD26DBF1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6" y="5379046"/>
            <a:ext cx="2885285" cy="8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804A7-3286-E9E8-FE11-026DBB1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Structure </a:t>
            </a:r>
            <a:r>
              <a:rPr lang="en-US" dirty="0" err="1"/>
              <a:t>mvc</a:t>
            </a:r>
            <a:r>
              <a:rPr lang="en-US" dirty="0"/>
              <a:t> -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CEA4D-261D-66A8-A0F2-CD15C6176C7F}"/>
              </a:ext>
            </a:extLst>
          </p:cNvPr>
          <p:cNvSpPr txBox="1"/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Service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Appels API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dataTask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Singleton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Callback avec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résultat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Response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Squelette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JSON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8CE9C3B-7B70-0E09-1739-946568FDA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8925"/>
            <a:ext cx="4311991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3253E5-08A5-8E2D-7B3F-6F5AE6E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sz="40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6F0B8-2734-D4AC-F2E4-6C9804356DF5}"/>
              </a:ext>
            </a:extLst>
          </p:cNvPr>
          <p:cNvSpPr txBox="1"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ExchangeVC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Demande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taux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change au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modèle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Affiche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celui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-ci dans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Calcule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taux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change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TraductionVC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Demande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modèle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Affiche le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résultat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dans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WeatherVC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Demande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météo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modèle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Affiche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résultat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dans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d’erreurs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presentAlert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79BC79-59B2-F5FC-4269-9204AABA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3359073"/>
            <a:ext cx="3334327" cy="1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9CAFAE-C6B7-6C73-8D4F-FACE9D4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Communication entre mvc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6BC8B22-D0D1-552B-2BA1-A0C1E15BC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660464"/>
            <a:ext cx="6764864" cy="55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3BEAB0-CD94-5B01-DA9F-080E5E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Démonstration de l’application</a:t>
            </a:r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778700BB-3F2B-1467-9A53-CA789CBD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FC2B0-8AE4-FC80-1E98-4136DF4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C2DE9-60D1-087B-AD95-03010536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Feedbacks</a:t>
            </a:r>
          </a:p>
          <a:p>
            <a:r>
              <a:rPr lang="fr-FR" dirty="0">
                <a:solidFill>
                  <a:schemeClr val="tx2"/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tx2"/>
                </a:solidFill>
              </a:rPr>
              <a:t>Et après ?</a:t>
            </a:r>
          </a:p>
        </p:txBody>
      </p:sp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63C7FDF4-6E6D-5F57-F32C-71A99A13F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54" r="2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42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149</Words>
  <Application>Microsoft Macintosh PowerPoint</Application>
  <PresentationFormat>Grand écran</PresentationFormat>
  <Paragraphs>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DividendVTI</vt:lpstr>
      <vt:lpstr>Le Baluchon</vt:lpstr>
      <vt:lpstr>Sommaire</vt:lpstr>
      <vt:lpstr>Contexte</vt:lpstr>
      <vt:lpstr>Structure mvc  - View</vt:lpstr>
      <vt:lpstr>Structure mvc - model</vt:lpstr>
      <vt:lpstr>Structure mvc - controller</vt:lpstr>
      <vt:lpstr>Communication entre mvc</vt:lpstr>
      <vt:lpstr>Démonstration de l’application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Baluchon</dc:title>
  <dc:creator>Mickaël HORN</dc:creator>
  <cp:lastModifiedBy>Mickaël HORN</cp:lastModifiedBy>
  <cp:revision>3</cp:revision>
  <dcterms:created xsi:type="dcterms:W3CDTF">2023-01-06T12:45:23Z</dcterms:created>
  <dcterms:modified xsi:type="dcterms:W3CDTF">2023-01-08T21:23:38Z</dcterms:modified>
</cp:coreProperties>
</file>