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60" r:id="rId6"/>
    <p:sldId id="274" r:id="rId7"/>
    <p:sldId id="279" r:id="rId8"/>
    <p:sldId id="275" r:id="rId9"/>
    <p:sldId id="276" r:id="rId10"/>
    <p:sldId id="277" r:id="rId11"/>
    <p:sldId id="280" r:id="rId12"/>
    <p:sldId id="281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94829"/>
  </p:normalViewPr>
  <p:slideViewPr>
    <p:cSldViewPr snapToGrid="0" snapToObjects="1">
      <p:cViewPr varScale="1">
        <p:scale>
          <a:sx n="111" d="100"/>
          <a:sy n="111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A188E-95B1-4FD2-B4FB-0B53A2223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83F45-DBDD-487D-BB90-D8C8D32629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projet</a:t>
          </a:r>
          <a:endParaRPr lang="en-US" dirty="0"/>
        </a:p>
      </dgm:t>
    </dgm:pt>
    <dgm:pt modelId="{6D01689A-71CC-4DEB-B27E-107DF22DEFBC}" type="parTrans" cxnId="{9DC2A557-5622-4B48-A4F8-FB2F96F21DEE}">
      <dgm:prSet/>
      <dgm:spPr/>
      <dgm:t>
        <a:bodyPr/>
        <a:lstStyle/>
        <a:p>
          <a:endParaRPr lang="en-US"/>
        </a:p>
      </dgm:t>
    </dgm:pt>
    <dgm:pt modelId="{E9C866C3-9088-4AEA-8B78-CD811E9B6617}" type="sibTrans" cxnId="{9DC2A557-5622-4B48-A4F8-FB2F96F21DEE}">
      <dgm:prSet/>
      <dgm:spPr/>
      <dgm:t>
        <a:bodyPr/>
        <a:lstStyle/>
        <a:p>
          <a:endParaRPr lang="en-US"/>
        </a:p>
      </dgm:t>
    </dgm:pt>
    <dgm:pt modelId="{AF279CE8-216E-4F1F-9715-D62B77DCD0E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Besoins</a:t>
          </a:r>
          <a:endParaRPr lang="en-US" dirty="0"/>
        </a:p>
      </dgm:t>
    </dgm:pt>
    <dgm:pt modelId="{0B5A0AF0-582E-4C68-BDC1-6D2EC3D95993}" type="parTrans" cxnId="{FC5716A8-6F5B-4C87-AFF0-A5040E2C86CD}">
      <dgm:prSet/>
      <dgm:spPr/>
      <dgm:t>
        <a:bodyPr/>
        <a:lstStyle/>
        <a:p>
          <a:endParaRPr lang="en-US"/>
        </a:p>
      </dgm:t>
    </dgm:pt>
    <dgm:pt modelId="{EFC240F6-9D86-44A6-A25D-5071687B8674}" type="sibTrans" cxnId="{FC5716A8-6F5B-4C87-AFF0-A5040E2C86CD}">
      <dgm:prSet/>
      <dgm:spPr/>
      <dgm:t>
        <a:bodyPr/>
        <a:lstStyle/>
        <a:p>
          <a:endParaRPr lang="en-US"/>
        </a:p>
      </dgm:t>
    </dgm:pt>
    <dgm:pt modelId="{AEBE6141-FF9B-4C59-8095-E0D22D6599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Solutions proposées</a:t>
          </a:r>
          <a:endParaRPr lang="en-US" dirty="0"/>
        </a:p>
      </dgm:t>
    </dgm:pt>
    <dgm:pt modelId="{93A765C4-844C-4319-A7C6-4129405FDD1A}" type="parTrans" cxnId="{A809604B-A9E0-4A7A-B366-D5F991A4A99F}">
      <dgm:prSet/>
      <dgm:spPr/>
      <dgm:t>
        <a:bodyPr/>
        <a:lstStyle/>
        <a:p>
          <a:endParaRPr lang="en-US"/>
        </a:p>
      </dgm:t>
    </dgm:pt>
    <dgm:pt modelId="{9273226B-C7C5-4AB3-8F6C-C5B7B5CEDD7C}" type="sibTrans" cxnId="{A809604B-A9E0-4A7A-B366-D5F991A4A99F}">
      <dgm:prSet/>
      <dgm:spPr/>
      <dgm:t>
        <a:bodyPr/>
        <a:lstStyle/>
        <a:p>
          <a:endParaRPr lang="en-US"/>
        </a:p>
      </dgm:t>
    </dgm:pt>
    <dgm:pt modelId="{FDC754EE-6022-41F4-BB46-18D9A1CAE0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web client</a:t>
          </a:r>
          <a:endParaRPr lang="en-US"/>
        </a:p>
      </dgm:t>
    </dgm:pt>
    <dgm:pt modelId="{F2B1B3A5-3AEA-480C-8984-93CCD16CC1D9}" type="parTrans" cxnId="{85D1D388-17F4-488C-925E-9A2E5F06B417}">
      <dgm:prSet/>
      <dgm:spPr/>
      <dgm:t>
        <a:bodyPr/>
        <a:lstStyle/>
        <a:p>
          <a:endParaRPr lang="en-US"/>
        </a:p>
      </dgm:t>
    </dgm:pt>
    <dgm:pt modelId="{7B21CB6F-410A-41E4-95B1-387139F11FE5}" type="sibTrans" cxnId="{85D1D388-17F4-488C-925E-9A2E5F06B417}">
      <dgm:prSet/>
      <dgm:spPr/>
      <dgm:t>
        <a:bodyPr/>
        <a:lstStyle/>
        <a:p>
          <a:endParaRPr lang="en-US"/>
        </a:p>
      </dgm:t>
    </dgm:pt>
    <dgm:pt modelId="{199AD07F-F669-4E36-999E-84522C0F30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web administration</a:t>
          </a:r>
          <a:endParaRPr lang="en-US"/>
        </a:p>
      </dgm:t>
    </dgm:pt>
    <dgm:pt modelId="{B5EBCE90-2DAD-4E9B-8F92-1DBFEDB269C9}" type="parTrans" cxnId="{39CA401B-B993-4A9B-90E0-D6DD24A44FE4}">
      <dgm:prSet/>
      <dgm:spPr/>
      <dgm:t>
        <a:bodyPr/>
        <a:lstStyle/>
        <a:p>
          <a:endParaRPr lang="en-US"/>
        </a:p>
      </dgm:t>
    </dgm:pt>
    <dgm:pt modelId="{9F7EB1F3-D40B-4266-A2DA-B81AEAD4267E}" type="sibTrans" cxnId="{39CA401B-B993-4A9B-90E0-D6DD24A44FE4}">
      <dgm:prSet/>
      <dgm:spPr/>
      <dgm:t>
        <a:bodyPr/>
        <a:lstStyle/>
        <a:p>
          <a:endParaRPr lang="en-US"/>
        </a:p>
      </dgm:t>
    </dgm:pt>
    <dgm:pt modelId="{E7E84761-C996-451A-8089-5EE5A6D6B4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Solution technique</a:t>
          </a:r>
          <a:endParaRPr lang="en-US" dirty="0"/>
        </a:p>
      </dgm:t>
    </dgm:pt>
    <dgm:pt modelId="{165F8192-05AE-44EF-B427-E935A7EC5F79}" type="parTrans" cxnId="{26FBA9CD-1C34-4DAC-B622-B4F21F563231}">
      <dgm:prSet/>
      <dgm:spPr/>
      <dgm:t>
        <a:bodyPr/>
        <a:lstStyle/>
        <a:p>
          <a:endParaRPr lang="en-US"/>
        </a:p>
      </dgm:t>
    </dgm:pt>
    <dgm:pt modelId="{E5C4F1D7-C019-44C7-9A5D-0078A3E77961}" type="sibTrans" cxnId="{26FBA9CD-1C34-4DAC-B622-B4F21F563231}">
      <dgm:prSet/>
      <dgm:spPr/>
      <dgm:t>
        <a:bodyPr/>
        <a:lstStyle/>
        <a:p>
          <a:endParaRPr lang="en-US"/>
        </a:p>
      </dgm:t>
    </dgm:pt>
    <dgm:pt modelId="{DFE0CF5E-1996-314F-8E06-BD867F6755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</a:p>
      </dgm:t>
    </dgm:pt>
    <dgm:pt modelId="{2AFB30C6-0FAE-E141-918D-A8FDE430D2ED}" type="parTrans" cxnId="{82C0E908-6898-4A47-B1ED-91FC7B021814}">
      <dgm:prSet/>
      <dgm:spPr/>
      <dgm:t>
        <a:bodyPr/>
        <a:lstStyle/>
        <a:p>
          <a:endParaRPr lang="fr-FR"/>
        </a:p>
      </dgm:t>
    </dgm:pt>
    <dgm:pt modelId="{7ACE1FE5-3F49-3244-9CEB-2A6C52331B8B}" type="sibTrans" cxnId="{82C0E908-6898-4A47-B1ED-91FC7B021814}">
      <dgm:prSet/>
      <dgm:spPr/>
      <dgm:t>
        <a:bodyPr/>
        <a:lstStyle/>
        <a:p>
          <a:endParaRPr lang="fr-FR"/>
        </a:p>
      </dgm:t>
    </dgm:pt>
    <dgm:pt modelId="{591B2198-085E-E54C-967E-F3CB2F5BBDF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Relecture des spécifications fonctionnelles</a:t>
          </a:r>
        </a:p>
      </dgm:t>
    </dgm:pt>
    <dgm:pt modelId="{6E827982-AEF2-324D-8F34-2337F5020478}" type="parTrans" cxnId="{04D9D8F1-5AE8-0B41-BFDB-C0CAFE3D6260}">
      <dgm:prSet/>
      <dgm:spPr/>
      <dgm:t>
        <a:bodyPr/>
        <a:lstStyle/>
        <a:p>
          <a:endParaRPr lang="fr-FR"/>
        </a:p>
      </dgm:t>
    </dgm:pt>
    <dgm:pt modelId="{72477DD6-2827-4547-8D5A-CB59D3E2C665}" type="sibTrans" cxnId="{04D9D8F1-5AE8-0B41-BFDB-C0CAFE3D6260}">
      <dgm:prSet/>
      <dgm:spPr/>
      <dgm:t>
        <a:bodyPr/>
        <a:lstStyle/>
        <a:p>
          <a:endParaRPr lang="fr-FR"/>
        </a:p>
      </dgm:t>
    </dgm:pt>
    <dgm:pt modelId="{E7D03E26-49F2-B448-9B9B-3019E9B5AF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Cycle de vie d'une commande</a:t>
          </a:r>
        </a:p>
      </dgm:t>
    </dgm:pt>
    <dgm:pt modelId="{EED92715-BF9D-824A-A9C3-30E2E4FB9484}" type="parTrans" cxnId="{EAC31AA1-5F10-B047-87DA-19DF3851F05A}">
      <dgm:prSet/>
      <dgm:spPr/>
      <dgm:t>
        <a:bodyPr/>
        <a:lstStyle/>
        <a:p>
          <a:endParaRPr lang="fr-FR"/>
        </a:p>
      </dgm:t>
    </dgm:pt>
    <dgm:pt modelId="{07414866-2B02-484A-90B2-38DC95190E00}" type="sibTrans" cxnId="{EAC31AA1-5F10-B047-87DA-19DF3851F05A}">
      <dgm:prSet/>
      <dgm:spPr/>
      <dgm:t>
        <a:bodyPr/>
        <a:lstStyle/>
        <a:p>
          <a:endParaRPr lang="fr-FR"/>
        </a:p>
      </dgm:t>
    </dgm:pt>
    <dgm:pt modelId="{FCC29E4F-CD7A-4B96-A6CA-39DD991909D3}" type="pres">
      <dgm:prSet presAssocID="{640A188E-95B1-4FD2-B4FB-0B53A22238E0}" presName="root" presStyleCnt="0">
        <dgm:presLayoutVars>
          <dgm:dir/>
          <dgm:resizeHandles val="exact"/>
        </dgm:presLayoutVars>
      </dgm:prSet>
      <dgm:spPr/>
    </dgm:pt>
    <dgm:pt modelId="{943BA281-83A6-468A-86BB-F0D085DB882F}" type="pres">
      <dgm:prSet presAssocID="{84883F45-DBDD-487D-BB90-D8C8D326296E}" presName="compNode" presStyleCnt="0"/>
      <dgm:spPr/>
    </dgm:pt>
    <dgm:pt modelId="{4703D919-3852-49E8-8F7F-A1B888281572}" type="pres">
      <dgm:prSet presAssocID="{84883F45-DBDD-487D-BB90-D8C8D326296E}" presName="bgRect" presStyleLbl="bgShp" presStyleIdx="0" presStyleCnt="7"/>
      <dgm:spPr/>
    </dgm:pt>
    <dgm:pt modelId="{B5FB5B10-A260-42ED-BBBA-ECFC83E39B72}" type="pres">
      <dgm:prSet presAssocID="{84883F45-DBDD-487D-BB90-D8C8D326296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BBCEB26-DD28-4F79-A451-562AAF3EEACB}" type="pres">
      <dgm:prSet presAssocID="{84883F45-DBDD-487D-BB90-D8C8D326296E}" presName="spaceRect" presStyleCnt="0"/>
      <dgm:spPr/>
    </dgm:pt>
    <dgm:pt modelId="{F50B3050-9B45-4E4E-9D54-E2836434C53F}" type="pres">
      <dgm:prSet presAssocID="{84883F45-DBDD-487D-BB90-D8C8D326296E}" presName="parTx" presStyleLbl="revTx" presStyleIdx="0" presStyleCnt="8">
        <dgm:presLayoutVars>
          <dgm:chMax val="0"/>
          <dgm:chPref val="0"/>
        </dgm:presLayoutVars>
      </dgm:prSet>
      <dgm:spPr/>
    </dgm:pt>
    <dgm:pt modelId="{634575C9-AB18-449B-B4C1-63C51979C93D}" type="pres">
      <dgm:prSet presAssocID="{E9C866C3-9088-4AEA-8B78-CD811E9B6617}" presName="sibTrans" presStyleCnt="0"/>
      <dgm:spPr/>
    </dgm:pt>
    <dgm:pt modelId="{7B4D4403-2DC8-48FE-B8B7-3E8D035A7812}" type="pres">
      <dgm:prSet presAssocID="{AF279CE8-216E-4F1F-9715-D62B77DCD0E5}" presName="compNode" presStyleCnt="0"/>
      <dgm:spPr/>
    </dgm:pt>
    <dgm:pt modelId="{43D4E5EB-8712-4EED-BE92-944525DF6E6A}" type="pres">
      <dgm:prSet presAssocID="{AF279CE8-216E-4F1F-9715-D62B77DCD0E5}" presName="bgRect" presStyleLbl="bgShp" presStyleIdx="1" presStyleCnt="7"/>
      <dgm:spPr/>
    </dgm:pt>
    <dgm:pt modelId="{AE9D9A86-D685-41E5-95F1-F9AF679DB634}" type="pres">
      <dgm:prSet presAssocID="{AF279CE8-216E-4F1F-9715-D62B77DCD0E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BE20775-6B9A-45B1-BA6D-7FEBBD9A1B87}" type="pres">
      <dgm:prSet presAssocID="{AF279CE8-216E-4F1F-9715-D62B77DCD0E5}" presName="spaceRect" presStyleCnt="0"/>
      <dgm:spPr/>
    </dgm:pt>
    <dgm:pt modelId="{0F8080F3-9F69-4325-9C30-E3792AC377BC}" type="pres">
      <dgm:prSet presAssocID="{AF279CE8-216E-4F1F-9715-D62B77DCD0E5}" presName="parTx" presStyleLbl="revTx" presStyleIdx="1" presStyleCnt="8">
        <dgm:presLayoutVars>
          <dgm:chMax val="0"/>
          <dgm:chPref val="0"/>
        </dgm:presLayoutVars>
      </dgm:prSet>
      <dgm:spPr/>
    </dgm:pt>
    <dgm:pt modelId="{E2EE85CA-9A26-43D2-83BA-3BC0817E4142}" type="pres">
      <dgm:prSet presAssocID="{EFC240F6-9D86-44A6-A25D-5071687B8674}" presName="sibTrans" presStyleCnt="0"/>
      <dgm:spPr/>
    </dgm:pt>
    <dgm:pt modelId="{256063B7-FA52-4E5B-9329-C691C97C4440}" type="pres">
      <dgm:prSet presAssocID="{AEBE6141-FF9B-4C59-8095-E0D22D659999}" presName="compNode" presStyleCnt="0"/>
      <dgm:spPr/>
    </dgm:pt>
    <dgm:pt modelId="{2ADE0F3B-9F5D-49CF-8563-DF495B085236}" type="pres">
      <dgm:prSet presAssocID="{AEBE6141-FF9B-4C59-8095-E0D22D659999}" presName="bgRect" presStyleLbl="bgShp" presStyleIdx="2" presStyleCnt="7"/>
      <dgm:spPr/>
    </dgm:pt>
    <dgm:pt modelId="{FB26A444-9836-402C-8ED2-B53E4DB7D1D7}" type="pres">
      <dgm:prSet presAssocID="{AEBE6141-FF9B-4C59-8095-E0D22D6599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5D4487F7-BB98-40A3-9597-2DB76D8DD58F}" type="pres">
      <dgm:prSet presAssocID="{AEBE6141-FF9B-4C59-8095-E0D22D659999}" presName="spaceRect" presStyleCnt="0"/>
      <dgm:spPr/>
    </dgm:pt>
    <dgm:pt modelId="{2EB6D258-CBA3-4A7F-ADBF-6DE892E30B16}" type="pres">
      <dgm:prSet presAssocID="{AEBE6141-FF9B-4C59-8095-E0D22D659999}" presName="parTx" presStyleLbl="revTx" presStyleIdx="2" presStyleCnt="8">
        <dgm:presLayoutVars>
          <dgm:chMax val="0"/>
          <dgm:chPref val="0"/>
        </dgm:presLayoutVars>
      </dgm:prSet>
      <dgm:spPr/>
    </dgm:pt>
    <dgm:pt modelId="{C553E06C-19F0-4B76-BBAB-51B69C0817BE}" type="pres">
      <dgm:prSet presAssocID="{AEBE6141-FF9B-4C59-8095-E0D22D659999}" presName="desTx" presStyleLbl="revTx" presStyleIdx="3" presStyleCnt="8">
        <dgm:presLayoutVars/>
      </dgm:prSet>
      <dgm:spPr/>
    </dgm:pt>
    <dgm:pt modelId="{FA8E658C-65AC-423F-8F39-999435253E96}" type="pres">
      <dgm:prSet presAssocID="{9273226B-C7C5-4AB3-8F6C-C5B7B5CEDD7C}" presName="sibTrans" presStyleCnt="0"/>
      <dgm:spPr/>
    </dgm:pt>
    <dgm:pt modelId="{BB4C7E11-579B-455F-A491-B6355DC0E36E}" type="pres">
      <dgm:prSet presAssocID="{E7E84761-C996-451A-8089-5EE5A6D6B44D}" presName="compNode" presStyleCnt="0"/>
      <dgm:spPr/>
    </dgm:pt>
    <dgm:pt modelId="{82FEB134-4759-47D4-AAA7-85B4FB7A1492}" type="pres">
      <dgm:prSet presAssocID="{E7E84761-C996-451A-8089-5EE5A6D6B44D}" presName="bgRect" presStyleLbl="bgShp" presStyleIdx="3" presStyleCnt="7"/>
      <dgm:spPr/>
    </dgm:pt>
    <dgm:pt modelId="{192576C7-860E-47AE-80BD-213E5DB566BE}" type="pres">
      <dgm:prSet presAssocID="{E7E84761-C996-451A-8089-5EE5A6D6B44D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A610C739-2B78-4EF5-8B93-C82F759B6EBA}" type="pres">
      <dgm:prSet presAssocID="{E7E84761-C996-451A-8089-5EE5A6D6B44D}" presName="spaceRect" presStyleCnt="0"/>
      <dgm:spPr/>
    </dgm:pt>
    <dgm:pt modelId="{CF8CD99C-E51B-404A-8D8E-9E8E33C0D3C5}" type="pres">
      <dgm:prSet presAssocID="{E7E84761-C996-451A-8089-5EE5A6D6B44D}" presName="parTx" presStyleLbl="revTx" presStyleIdx="4" presStyleCnt="8">
        <dgm:presLayoutVars>
          <dgm:chMax val="0"/>
          <dgm:chPref val="0"/>
        </dgm:presLayoutVars>
      </dgm:prSet>
      <dgm:spPr/>
    </dgm:pt>
    <dgm:pt modelId="{4E1515E2-95AB-D94C-88BF-4BB6ED2C729E}" type="pres">
      <dgm:prSet presAssocID="{E5C4F1D7-C019-44C7-9A5D-0078A3E77961}" presName="sibTrans" presStyleCnt="0"/>
      <dgm:spPr/>
    </dgm:pt>
    <dgm:pt modelId="{FB8E35A1-172B-C547-BD2D-047D3439790E}" type="pres">
      <dgm:prSet presAssocID="{591B2198-085E-E54C-967E-F3CB2F5BBDFA}" presName="compNode" presStyleCnt="0"/>
      <dgm:spPr/>
    </dgm:pt>
    <dgm:pt modelId="{DC4C9400-17E5-F84A-953A-EFEBD27F738D}" type="pres">
      <dgm:prSet presAssocID="{591B2198-085E-E54C-967E-F3CB2F5BBDFA}" presName="bgRect" presStyleLbl="bgShp" presStyleIdx="4" presStyleCnt="7"/>
      <dgm:spPr/>
    </dgm:pt>
    <dgm:pt modelId="{EC559490-9563-0F45-855F-CABE3DCF3D25}" type="pres">
      <dgm:prSet presAssocID="{591B2198-085E-E54C-967E-F3CB2F5BBDFA}" presName="iconRect" presStyleLbl="node1" presStyleIdx="4" presStyleCnt="7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A2920B0-32CB-5A42-89F4-D6220F253CC0}" type="pres">
      <dgm:prSet presAssocID="{591B2198-085E-E54C-967E-F3CB2F5BBDFA}" presName="spaceRect" presStyleCnt="0"/>
      <dgm:spPr/>
    </dgm:pt>
    <dgm:pt modelId="{85D7E3CB-FE6B-1742-B2C5-457969688A82}" type="pres">
      <dgm:prSet presAssocID="{591B2198-085E-E54C-967E-F3CB2F5BBDFA}" presName="parTx" presStyleLbl="revTx" presStyleIdx="5" presStyleCnt="8">
        <dgm:presLayoutVars>
          <dgm:chMax val="0"/>
          <dgm:chPref val="0"/>
        </dgm:presLayoutVars>
      </dgm:prSet>
      <dgm:spPr/>
    </dgm:pt>
    <dgm:pt modelId="{86355882-0243-124B-AC03-DEEF0C4061D4}" type="pres">
      <dgm:prSet presAssocID="{72477DD6-2827-4547-8D5A-CB59D3E2C665}" presName="sibTrans" presStyleCnt="0"/>
      <dgm:spPr/>
    </dgm:pt>
    <dgm:pt modelId="{A5C204A7-7D1F-5D49-A292-D13EDBEDDA1E}" type="pres">
      <dgm:prSet presAssocID="{E7D03E26-49F2-B448-9B9B-3019E9B5AF50}" presName="compNode" presStyleCnt="0"/>
      <dgm:spPr/>
    </dgm:pt>
    <dgm:pt modelId="{B5746C45-677D-AF4F-BA31-C954830E5DD0}" type="pres">
      <dgm:prSet presAssocID="{E7D03E26-49F2-B448-9B9B-3019E9B5AF50}" presName="bgRect" presStyleLbl="bgShp" presStyleIdx="5" presStyleCnt="7"/>
      <dgm:spPr/>
    </dgm:pt>
    <dgm:pt modelId="{82B7BD9A-D42C-BC4D-971A-136DD1732230}" type="pres">
      <dgm:prSet presAssocID="{E7D03E26-49F2-B448-9B9B-3019E9B5AF50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DDA5B59B-299D-9546-B1A3-7D51E1A00E32}" type="pres">
      <dgm:prSet presAssocID="{E7D03E26-49F2-B448-9B9B-3019E9B5AF50}" presName="spaceRect" presStyleCnt="0"/>
      <dgm:spPr/>
    </dgm:pt>
    <dgm:pt modelId="{D25F5207-AD7A-E94B-863D-9E0BD8211D97}" type="pres">
      <dgm:prSet presAssocID="{E7D03E26-49F2-B448-9B9B-3019E9B5AF50}" presName="parTx" presStyleLbl="revTx" presStyleIdx="6" presStyleCnt="8">
        <dgm:presLayoutVars>
          <dgm:chMax val="0"/>
          <dgm:chPref val="0"/>
        </dgm:presLayoutVars>
      </dgm:prSet>
      <dgm:spPr/>
    </dgm:pt>
    <dgm:pt modelId="{84A825AE-82F4-334F-87A7-90BEFF1E7A99}" type="pres">
      <dgm:prSet presAssocID="{07414866-2B02-484A-90B2-38DC95190E00}" presName="sibTrans" presStyleCnt="0"/>
      <dgm:spPr/>
    </dgm:pt>
    <dgm:pt modelId="{F55F63FF-4893-BF4E-A116-E05835DB7127}" type="pres">
      <dgm:prSet presAssocID="{DFE0CF5E-1996-314F-8E06-BD867F675579}" presName="compNode" presStyleCnt="0"/>
      <dgm:spPr/>
    </dgm:pt>
    <dgm:pt modelId="{D5F6CD83-DA36-BD41-BA93-2745C0C7DB20}" type="pres">
      <dgm:prSet presAssocID="{DFE0CF5E-1996-314F-8E06-BD867F675579}" presName="bgRect" presStyleLbl="bgShp" presStyleIdx="6" presStyleCnt="7"/>
      <dgm:spPr/>
    </dgm:pt>
    <dgm:pt modelId="{7E3C995C-0B25-4A45-84BC-6EBF8E5EEB0F}" type="pres">
      <dgm:prSet presAssocID="{DFE0CF5E-1996-314F-8E06-BD867F675579}" presName="iconRect" presStyleLbl="node1" presStyleIdx="6" presStyleCnt="7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E8A63043-DF92-1B47-A840-767D14FF5C45}" type="pres">
      <dgm:prSet presAssocID="{DFE0CF5E-1996-314F-8E06-BD867F675579}" presName="spaceRect" presStyleCnt="0"/>
      <dgm:spPr/>
    </dgm:pt>
    <dgm:pt modelId="{F1B8399A-2BD4-8F4A-91E1-C1C1A314F7C8}" type="pres">
      <dgm:prSet presAssocID="{DFE0CF5E-1996-314F-8E06-BD867F67557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2C0E908-6898-4A47-B1ED-91FC7B021814}" srcId="{640A188E-95B1-4FD2-B4FB-0B53A22238E0}" destId="{DFE0CF5E-1996-314F-8E06-BD867F675579}" srcOrd="6" destOrd="0" parTransId="{2AFB30C6-0FAE-E141-918D-A8FDE430D2ED}" sibTransId="{7ACE1FE5-3F49-3244-9CEB-2A6C52331B8B}"/>
    <dgm:cxn modelId="{77008209-FA8A-432F-A995-9AB195CB7F58}" type="presOf" srcId="{640A188E-95B1-4FD2-B4FB-0B53A22238E0}" destId="{FCC29E4F-CD7A-4B96-A6CA-39DD991909D3}" srcOrd="0" destOrd="0" presId="urn:microsoft.com/office/officeart/2018/2/layout/IconVerticalSolidList"/>
    <dgm:cxn modelId="{39CA401B-B993-4A9B-90E0-D6DD24A44FE4}" srcId="{AEBE6141-FF9B-4C59-8095-E0D22D659999}" destId="{199AD07F-F669-4E36-999E-84522C0F30DE}" srcOrd="1" destOrd="0" parTransId="{B5EBCE90-2DAD-4E9B-8F92-1DBFEDB269C9}" sibTransId="{9F7EB1F3-D40B-4266-A2DA-B81AEAD4267E}"/>
    <dgm:cxn modelId="{BB7CBC28-D73F-4ECA-A8FC-91C9108D7E9E}" type="presOf" srcId="{E7E84761-C996-451A-8089-5EE5A6D6B44D}" destId="{CF8CD99C-E51B-404A-8D8E-9E8E33C0D3C5}" srcOrd="0" destOrd="0" presId="urn:microsoft.com/office/officeart/2018/2/layout/IconVerticalSolidList"/>
    <dgm:cxn modelId="{73475D2B-3D7D-40CB-A307-638D5E3DB98A}" type="presOf" srcId="{AEBE6141-FF9B-4C59-8095-E0D22D659999}" destId="{2EB6D258-CBA3-4A7F-ADBF-6DE892E30B16}" srcOrd="0" destOrd="0" presId="urn:microsoft.com/office/officeart/2018/2/layout/IconVerticalSolidList"/>
    <dgm:cxn modelId="{6A992B3C-F86F-459F-A79F-CC5C83AB132F}" type="presOf" srcId="{199AD07F-F669-4E36-999E-84522C0F30DE}" destId="{C553E06C-19F0-4B76-BBAB-51B69C0817BE}" srcOrd="0" destOrd="1" presId="urn:microsoft.com/office/officeart/2018/2/layout/IconVerticalSolidList"/>
    <dgm:cxn modelId="{0F439746-86A9-4E04-8EE2-A5C1D2B7A5DC}" type="presOf" srcId="{AF279CE8-216E-4F1F-9715-D62B77DCD0E5}" destId="{0F8080F3-9F69-4325-9C30-E3792AC377BC}" srcOrd="0" destOrd="0" presId="urn:microsoft.com/office/officeart/2018/2/layout/IconVerticalSolidList"/>
    <dgm:cxn modelId="{A809604B-A9E0-4A7A-B366-D5F991A4A99F}" srcId="{640A188E-95B1-4FD2-B4FB-0B53A22238E0}" destId="{AEBE6141-FF9B-4C59-8095-E0D22D659999}" srcOrd="2" destOrd="0" parTransId="{93A765C4-844C-4319-A7C6-4129405FDD1A}" sibTransId="{9273226B-C7C5-4AB3-8F6C-C5B7B5CEDD7C}"/>
    <dgm:cxn modelId="{9DC2A557-5622-4B48-A4F8-FB2F96F21DEE}" srcId="{640A188E-95B1-4FD2-B4FB-0B53A22238E0}" destId="{84883F45-DBDD-487D-BB90-D8C8D326296E}" srcOrd="0" destOrd="0" parTransId="{6D01689A-71CC-4DEB-B27E-107DF22DEFBC}" sibTransId="{E9C866C3-9088-4AEA-8B78-CD811E9B6617}"/>
    <dgm:cxn modelId="{440ABC72-1FFB-114E-B4F5-CB4ED51153F4}" type="presOf" srcId="{DFE0CF5E-1996-314F-8E06-BD867F675579}" destId="{F1B8399A-2BD4-8F4A-91E1-C1C1A314F7C8}" srcOrd="0" destOrd="0" presId="urn:microsoft.com/office/officeart/2018/2/layout/IconVerticalSolidList"/>
    <dgm:cxn modelId="{85D1D388-17F4-488C-925E-9A2E5F06B417}" srcId="{AEBE6141-FF9B-4C59-8095-E0D22D659999}" destId="{FDC754EE-6022-41F4-BB46-18D9A1CAE077}" srcOrd="0" destOrd="0" parTransId="{F2B1B3A5-3AEA-480C-8984-93CCD16CC1D9}" sibTransId="{7B21CB6F-410A-41E4-95B1-387139F11FE5}"/>
    <dgm:cxn modelId="{EAC31AA1-5F10-B047-87DA-19DF3851F05A}" srcId="{640A188E-95B1-4FD2-B4FB-0B53A22238E0}" destId="{E7D03E26-49F2-B448-9B9B-3019E9B5AF50}" srcOrd="5" destOrd="0" parTransId="{EED92715-BF9D-824A-A9C3-30E2E4FB9484}" sibTransId="{07414866-2B02-484A-90B2-38DC95190E00}"/>
    <dgm:cxn modelId="{FC5716A8-6F5B-4C87-AFF0-A5040E2C86CD}" srcId="{640A188E-95B1-4FD2-B4FB-0B53A22238E0}" destId="{AF279CE8-216E-4F1F-9715-D62B77DCD0E5}" srcOrd="1" destOrd="0" parTransId="{0B5A0AF0-582E-4C68-BDC1-6D2EC3D95993}" sibTransId="{EFC240F6-9D86-44A6-A25D-5071687B8674}"/>
    <dgm:cxn modelId="{870422B6-D39A-4891-9649-45824B3896B0}" type="presOf" srcId="{84883F45-DBDD-487D-BB90-D8C8D326296E}" destId="{F50B3050-9B45-4E4E-9D54-E2836434C53F}" srcOrd="0" destOrd="0" presId="urn:microsoft.com/office/officeart/2018/2/layout/IconVerticalSolidList"/>
    <dgm:cxn modelId="{26FBA9CD-1C34-4DAC-B622-B4F21F563231}" srcId="{640A188E-95B1-4FD2-B4FB-0B53A22238E0}" destId="{E7E84761-C996-451A-8089-5EE5A6D6B44D}" srcOrd="3" destOrd="0" parTransId="{165F8192-05AE-44EF-B427-E935A7EC5F79}" sibTransId="{E5C4F1D7-C019-44C7-9A5D-0078A3E77961}"/>
    <dgm:cxn modelId="{1B1CCFD0-A68B-C644-AD5A-D4FA1618778F}" type="presOf" srcId="{E7D03E26-49F2-B448-9B9B-3019E9B5AF50}" destId="{D25F5207-AD7A-E94B-863D-9E0BD8211D97}" srcOrd="0" destOrd="0" presId="urn:microsoft.com/office/officeart/2018/2/layout/IconVerticalSolidList"/>
    <dgm:cxn modelId="{396FD9DC-23F1-3749-AA00-738394436C57}" type="presOf" srcId="{591B2198-085E-E54C-967E-F3CB2F5BBDFA}" destId="{85D7E3CB-FE6B-1742-B2C5-457969688A82}" srcOrd="0" destOrd="0" presId="urn:microsoft.com/office/officeart/2018/2/layout/IconVerticalSolidList"/>
    <dgm:cxn modelId="{7D1E8BDE-B2B5-478F-A0F6-F8F84844CB54}" type="presOf" srcId="{FDC754EE-6022-41F4-BB46-18D9A1CAE077}" destId="{C553E06C-19F0-4B76-BBAB-51B69C0817BE}" srcOrd="0" destOrd="0" presId="urn:microsoft.com/office/officeart/2018/2/layout/IconVerticalSolidList"/>
    <dgm:cxn modelId="{04D9D8F1-5AE8-0B41-BFDB-C0CAFE3D6260}" srcId="{640A188E-95B1-4FD2-B4FB-0B53A22238E0}" destId="{591B2198-085E-E54C-967E-F3CB2F5BBDFA}" srcOrd="4" destOrd="0" parTransId="{6E827982-AEF2-324D-8F34-2337F5020478}" sibTransId="{72477DD6-2827-4547-8D5A-CB59D3E2C665}"/>
    <dgm:cxn modelId="{CEA1A98D-202B-4F92-9552-3C49724A5BA2}" type="presParOf" srcId="{FCC29E4F-CD7A-4B96-A6CA-39DD991909D3}" destId="{943BA281-83A6-468A-86BB-F0D085DB882F}" srcOrd="0" destOrd="0" presId="urn:microsoft.com/office/officeart/2018/2/layout/IconVerticalSolidList"/>
    <dgm:cxn modelId="{708D3AA9-5032-44DF-AAF7-D110273C3D4E}" type="presParOf" srcId="{943BA281-83A6-468A-86BB-F0D085DB882F}" destId="{4703D919-3852-49E8-8F7F-A1B888281572}" srcOrd="0" destOrd="0" presId="urn:microsoft.com/office/officeart/2018/2/layout/IconVerticalSolidList"/>
    <dgm:cxn modelId="{9537656B-81DC-4101-8B8C-48B9F3D28FAD}" type="presParOf" srcId="{943BA281-83A6-468A-86BB-F0D085DB882F}" destId="{B5FB5B10-A260-42ED-BBBA-ECFC83E39B72}" srcOrd="1" destOrd="0" presId="urn:microsoft.com/office/officeart/2018/2/layout/IconVerticalSolidList"/>
    <dgm:cxn modelId="{2A90C471-3440-42E7-9F1E-116C97CB03C4}" type="presParOf" srcId="{943BA281-83A6-468A-86BB-F0D085DB882F}" destId="{FBBCEB26-DD28-4F79-A451-562AAF3EEACB}" srcOrd="2" destOrd="0" presId="urn:microsoft.com/office/officeart/2018/2/layout/IconVerticalSolidList"/>
    <dgm:cxn modelId="{0B0D9448-0E8F-4E0D-8A1C-FC6ADE736A06}" type="presParOf" srcId="{943BA281-83A6-468A-86BB-F0D085DB882F}" destId="{F50B3050-9B45-4E4E-9D54-E2836434C53F}" srcOrd="3" destOrd="0" presId="urn:microsoft.com/office/officeart/2018/2/layout/IconVerticalSolidList"/>
    <dgm:cxn modelId="{50ED81CF-5EB3-4454-A4DA-1F7789C10BFB}" type="presParOf" srcId="{FCC29E4F-CD7A-4B96-A6CA-39DD991909D3}" destId="{634575C9-AB18-449B-B4C1-63C51979C93D}" srcOrd="1" destOrd="0" presId="urn:microsoft.com/office/officeart/2018/2/layout/IconVerticalSolidList"/>
    <dgm:cxn modelId="{3C982833-FFBF-4F51-A7AC-5F66BF164938}" type="presParOf" srcId="{FCC29E4F-CD7A-4B96-A6CA-39DD991909D3}" destId="{7B4D4403-2DC8-48FE-B8B7-3E8D035A7812}" srcOrd="2" destOrd="0" presId="urn:microsoft.com/office/officeart/2018/2/layout/IconVerticalSolidList"/>
    <dgm:cxn modelId="{AFEF5E92-1307-48F1-9EB1-17EF71143A4B}" type="presParOf" srcId="{7B4D4403-2DC8-48FE-B8B7-3E8D035A7812}" destId="{43D4E5EB-8712-4EED-BE92-944525DF6E6A}" srcOrd="0" destOrd="0" presId="urn:microsoft.com/office/officeart/2018/2/layout/IconVerticalSolidList"/>
    <dgm:cxn modelId="{EB05833C-56A9-41D1-BACF-27D33E827848}" type="presParOf" srcId="{7B4D4403-2DC8-48FE-B8B7-3E8D035A7812}" destId="{AE9D9A86-D685-41E5-95F1-F9AF679DB634}" srcOrd="1" destOrd="0" presId="urn:microsoft.com/office/officeart/2018/2/layout/IconVerticalSolidList"/>
    <dgm:cxn modelId="{2F4875EF-B0BE-4943-8FFB-E76992D0FDBF}" type="presParOf" srcId="{7B4D4403-2DC8-48FE-B8B7-3E8D035A7812}" destId="{8BE20775-6B9A-45B1-BA6D-7FEBBD9A1B87}" srcOrd="2" destOrd="0" presId="urn:microsoft.com/office/officeart/2018/2/layout/IconVerticalSolidList"/>
    <dgm:cxn modelId="{E6475C36-35C3-4595-82FE-A18A43D3E3DC}" type="presParOf" srcId="{7B4D4403-2DC8-48FE-B8B7-3E8D035A7812}" destId="{0F8080F3-9F69-4325-9C30-E3792AC377BC}" srcOrd="3" destOrd="0" presId="urn:microsoft.com/office/officeart/2018/2/layout/IconVerticalSolidList"/>
    <dgm:cxn modelId="{865FDEDE-2645-4EFE-AAA1-83FDA731B319}" type="presParOf" srcId="{FCC29E4F-CD7A-4B96-A6CA-39DD991909D3}" destId="{E2EE85CA-9A26-43D2-83BA-3BC0817E4142}" srcOrd="3" destOrd="0" presId="urn:microsoft.com/office/officeart/2018/2/layout/IconVerticalSolidList"/>
    <dgm:cxn modelId="{B80E220D-30C6-405C-B958-7B0A1898C4C8}" type="presParOf" srcId="{FCC29E4F-CD7A-4B96-A6CA-39DD991909D3}" destId="{256063B7-FA52-4E5B-9329-C691C97C4440}" srcOrd="4" destOrd="0" presId="urn:microsoft.com/office/officeart/2018/2/layout/IconVerticalSolidList"/>
    <dgm:cxn modelId="{6B8386C7-7B3C-4AF7-8FA2-D8C2DFA015A9}" type="presParOf" srcId="{256063B7-FA52-4E5B-9329-C691C97C4440}" destId="{2ADE0F3B-9F5D-49CF-8563-DF495B085236}" srcOrd="0" destOrd="0" presId="urn:microsoft.com/office/officeart/2018/2/layout/IconVerticalSolidList"/>
    <dgm:cxn modelId="{7C68EDFD-4C14-4F19-8DC1-754DAB8833D0}" type="presParOf" srcId="{256063B7-FA52-4E5B-9329-C691C97C4440}" destId="{FB26A444-9836-402C-8ED2-B53E4DB7D1D7}" srcOrd="1" destOrd="0" presId="urn:microsoft.com/office/officeart/2018/2/layout/IconVerticalSolidList"/>
    <dgm:cxn modelId="{71F2B26B-E7D6-4E7A-AEA5-8547476DE9AB}" type="presParOf" srcId="{256063B7-FA52-4E5B-9329-C691C97C4440}" destId="{5D4487F7-BB98-40A3-9597-2DB76D8DD58F}" srcOrd="2" destOrd="0" presId="urn:microsoft.com/office/officeart/2018/2/layout/IconVerticalSolidList"/>
    <dgm:cxn modelId="{11C3D1F0-271C-41DB-969E-F3BB3504F96C}" type="presParOf" srcId="{256063B7-FA52-4E5B-9329-C691C97C4440}" destId="{2EB6D258-CBA3-4A7F-ADBF-6DE892E30B16}" srcOrd="3" destOrd="0" presId="urn:microsoft.com/office/officeart/2018/2/layout/IconVerticalSolidList"/>
    <dgm:cxn modelId="{497AB984-3A73-48D3-AFC5-B5BA41522032}" type="presParOf" srcId="{256063B7-FA52-4E5B-9329-C691C97C4440}" destId="{C553E06C-19F0-4B76-BBAB-51B69C0817BE}" srcOrd="4" destOrd="0" presId="urn:microsoft.com/office/officeart/2018/2/layout/IconVerticalSolidList"/>
    <dgm:cxn modelId="{A438B18C-503E-4A6C-976E-885F4C8C9FB6}" type="presParOf" srcId="{FCC29E4F-CD7A-4B96-A6CA-39DD991909D3}" destId="{FA8E658C-65AC-423F-8F39-999435253E96}" srcOrd="5" destOrd="0" presId="urn:microsoft.com/office/officeart/2018/2/layout/IconVerticalSolidList"/>
    <dgm:cxn modelId="{94614F36-769D-4340-B25A-1BB11E9C0358}" type="presParOf" srcId="{FCC29E4F-CD7A-4B96-A6CA-39DD991909D3}" destId="{BB4C7E11-579B-455F-A491-B6355DC0E36E}" srcOrd="6" destOrd="0" presId="urn:microsoft.com/office/officeart/2018/2/layout/IconVerticalSolidList"/>
    <dgm:cxn modelId="{2BF3CB79-D539-4D97-85AB-CBC93BF90A7D}" type="presParOf" srcId="{BB4C7E11-579B-455F-A491-B6355DC0E36E}" destId="{82FEB134-4759-47D4-AAA7-85B4FB7A1492}" srcOrd="0" destOrd="0" presId="urn:microsoft.com/office/officeart/2018/2/layout/IconVerticalSolidList"/>
    <dgm:cxn modelId="{D4058549-FD15-4F29-B1ED-99D0F8B470D0}" type="presParOf" srcId="{BB4C7E11-579B-455F-A491-B6355DC0E36E}" destId="{192576C7-860E-47AE-80BD-213E5DB566BE}" srcOrd="1" destOrd="0" presId="urn:microsoft.com/office/officeart/2018/2/layout/IconVerticalSolidList"/>
    <dgm:cxn modelId="{726A32F6-095F-4B59-9353-505066B4007F}" type="presParOf" srcId="{BB4C7E11-579B-455F-A491-B6355DC0E36E}" destId="{A610C739-2B78-4EF5-8B93-C82F759B6EBA}" srcOrd="2" destOrd="0" presId="urn:microsoft.com/office/officeart/2018/2/layout/IconVerticalSolidList"/>
    <dgm:cxn modelId="{1601CC35-493C-4E87-89E2-6C33B4BF1D4E}" type="presParOf" srcId="{BB4C7E11-579B-455F-A491-B6355DC0E36E}" destId="{CF8CD99C-E51B-404A-8D8E-9E8E33C0D3C5}" srcOrd="3" destOrd="0" presId="urn:microsoft.com/office/officeart/2018/2/layout/IconVerticalSolidList"/>
    <dgm:cxn modelId="{4B09D7A4-513A-714B-8CAE-BF350C9F7174}" type="presParOf" srcId="{FCC29E4F-CD7A-4B96-A6CA-39DD991909D3}" destId="{4E1515E2-95AB-D94C-88BF-4BB6ED2C729E}" srcOrd="7" destOrd="0" presId="urn:microsoft.com/office/officeart/2018/2/layout/IconVerticalSolidList"/>
    <dgm:cxn modelId="{F836C416-FEAA-724D-9970-FAEA6084EDDF}" type="presParOf" srcId="{FCC29E4F-CD7A-4B96-A6CA-39DD991909D3}" destId="{FB8E35A1-172B-C547-BD2D-047D3439790E}" srcOrd="8" destOrd="0" presId="urn:microsoft.com/office/officeart/2018/2/layout/IconVerticalSolidList"/>
    <dgm:cxn modelId="{E8584C78-EF3B-8649-ABF7-A0897019C53C}" type="presParOf" srcId="{FB8E35A1-172B-C547-BD2D-047D3439790E}" destId="{DC4C9400-17E5-F84A-953A-EFEBD27F738D}" srcOrd="0" destOrd="0" presId="urn:microsoft.com/office/officeart/2018/2/layout/IconVerticalSolidList"/>
    <dgm:cxn modelId="{A60301AC-D110-874E-81B5-1EAF8A4E6D13}" type="presParOf" srcId="{FB8E35A1-172B-C547-BD2D-047D3439790E}" destId="{EC559490-9563-0F45-855F-CABE3DCF3D25}" srcOrd="1" destOrd="0" presId="urn:microsoft.com/office/officeart/2018/2/layout/IconVerticalSolidList"/>
    <dgm:cxn modelId="{870C2632-C00F-0742-9FCB-8593D0603574}" type="presParOf" srcId="{FB8E35A1-172B-C547-BD2D-047D3439790E}" destId="{4A2920B0-32CB-5A42-89F4-D6220F253CC0}" srcOrd="2" destOrd="0" presId="urn:microsoft.com/office/officeart/2018/2/layout/IconVerticalSolidList"/>
    <dgm:cxn modelId="{66AF018C-0CF4-AE41-9EB1-35CCF3D039BB}" type="presParOf" srcId="{FB8E35A1-172B-C547-BD2D-047D3439790E}" destId="{85D7E3CB-FE6B-1742-B2C5-457969688A82}" srcOrd="3" destOrd="0" presId="urn:microsoft.com/office/officeart/2018/2/layout/IconVerticalSolidList"/>
    <dgm:cxn modelId="{FC204BD5-9F93-F141-B5A1-B38F2E00D49F}" type="presParOf" srcId="{FCC29E4F-CD7A-4B96-A6CA-39DD991909D3}" destId="{86355882-0243-124B-AC03-DEEF0C4061D4}" srcOrd="9" destOrd="0" presId="urn:microsoft.com/office/officeart/2018/2/layout/IconVerticalSolidList"/>
    <dgm:cxn modelId="{3C4263B5-56E9-A546-AC56-400ED50E046A}" type="presParOf" srcId="{FCC29E4F-CD7A-4B96-A6CA-39DD991909D3}" destId="{A5C204A7-7D1F-5D49-A292-D13EDBEDDA1E}" srcOrd="10" destOrd="0" presId="urn:microsoft.com/office/officeart/2018/2/layout/IconVerticalSolidList"/>
    <dgm:cxn modelId="{A7B90C25-1A78-7D48-BA66-872FF4F493D6}" type="presParOf" srcId="{A5C204A7-7D1F-5D49-A292-D13EDBEDDA1E}" destId="{B5746C45-677D-AF4F-BA31-C954830E5DD0}" srcOrd="0" destOrd="0" presId="urn:microsoft.com/office/officeart/2018/2/layout/IconVerticalSolidList"/>
    <dgm:cxn modelId="{906929B0-AC93-C94C-91EA-22BBD2DC8AE1}" type="presParOf" srcId="{A5C204A7-7D1F-5D49-A292-D13EDBEDDA1E}" destId="{82B7BD9A-D42C-BC4D-971A-136DD1732230}" srcOrd="1" destOrd="0" presId="urn:microsoft.com/office/officeart/2018/2/layout/IconVerticalSolidList"/>
    <dgm:cxn modelId="{4D8221C1-CC53-0349-9726-368D5C555BFD}" type="presParOf" srcId="{A5C204A7-7D1F-5D49-A292-D13EDBEDDA1E}" destId="{DDA5B59B-299D-9546-B1A3-7D51E1A00E32}" srcOrd="2" destOrd="0" presId="urn:microsoft.com/office/officeart/2018/2/layout/IconVerticalSolidList"/>
    <dgm:cxn modelId="{3D503983-E056-D448-8655-B3C2B7511518}" type="presParOf" srcId="{A5C204A7-7D1F-5D49-A292-D13EDBEDDA1E}" destId="{D25F5207-AD7A-E94B-863D-9E0BD8211D97}" srcOrd="3" destOrd="0" presId="urn:microsoft.com/office/officeart/2018/2/layout/IconVerticalSolidList"/>
    <dgm:cxn modelId="{4BDCE9F2-0F1E-FF42-B2C8-C43CA029462C}" type="presParOf" srcId="{FCC29E4F-CD7A-4B96-A6CA-39DD991909D3}" destId="{84A825AE-82F4-334F-87A7-90BEFF1E7A99}" srcOrd="11" destOrd="0" presId="urn:microsoft.com/office/officeart/2018/2/layout/IconVerticalSolidList"/>
    <dgm:cxn modelId="{0448B55D-3B62-644A-9413-863C6FA5100B}" type="presParOf" srcId="{FCC29E4F-CD7A-4B96-A6CA-39DD991909D3}" destId="{F55F63FF-4893-BF4E-A116-E05835DB7127}" srcOrd="12" destOrd="0" presId="urn:microsoft.com/office/officeart/2018/2/layout/IconVerticalSolidList"/>
    <dgm:cxn modelId="{D46B58FA-D4AC-CD45-8445-9EDACD55D3D7}" type="presParOf" srcId="{F55F63FF-4893-BF4E-A116-E05835DB7127}" destId="{D5F6CD83-DA36-BD41-BA93-2745C0C7DB20}" srcOrd="0" destOrd="0" presId="urn:microsoft.com/office/officeart/2018/2/layout/IconVerticalSolidList"/>
    <dgm:cxn modelId="{5EC6EF2F-8E39-BA4B-B8F2-3307FE68139B}" type="presParOf" srcId="{F55F63FF-4893-BF4E-A116-E05835DB7127}" destId="{7E3C995C-0B25-4A45-84BC-6EBF8E5EEB0F}" srcOrd="1" destOrd="0" presId="urn:microsoft.com/office/officeart/2018/2/layout/IconVerticalSolidList"/>
    <dgm:cxn modelId="{85588AC2-0784-214A-B30C-4299F16CAB2D}" type="presParOf" srcId="{F55F63FF-4893-BF4E-A116-E05835DB7127}" destId="{E8A63043-DF92-1B47-A840-767D14FF5C45}" srcOrd="2" destOrd="0" presId="urn:microsoft.com/office/officeart/2018/2/layout/IconVerticalSolidList"/>
    <dgm:cxn modelId="{8C6CF94B-1885-FA4E-9314-E1BEF63F368F}" type="presParOf" srcId="{F55F63FF-4893-BF4E-A116-E05835DB7127}" destId="{F1B8399A-2BD4-8F4A-91E1-C1C1A314F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424DC-FBE4-458E-B963-D54C22596F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E09D5C-749B-4FA9-9D45-6239476B3636}">
      <dgm:prSet/>
      <dgm:spPr/>
      <dgm:t>
        <a:bodyPr/>
        <a:lstStyle/>
        <a:p>
          <a:r>
            <a:rPr lang="fr-FR" dirty="0"/>
            <a:t>Fondé par Franck et Lola, OC Pizza est spécialisé dans les livraisons et dans les pizzas à emporter.</a:t>
          </a:r>
          <a:endParaRPr lang="en-US" dirty="0"/>
        </a:p>
      </dgm:t>
    </dgm:pt>
    <dgm:pt modelId="{1EF12005-4B9F-4CF1-B9FD-636B42977EC5}" type="parTrans" cxnId="{B885D04A-A0A3-4D05-91B6-9DEED2721234}">
      <dgm:prSet/>
      <dgm:spPr/>
      <dgm:t>
        <a:bodyPr/>
        <a:lstStyle/>
        <a:p>
          <a:endParaRPr lang="en-US"/>
        </a:p>
      </dgm:t>
    </dgm:pt>
    <dgm:pt modelId="{7FB91142-87EE-4038-8168-E793EDD00779}" type="sibTrans" cxnId="{B885D04A-A0A3-4D05-91B6-9DEED2721234}">
      <dgm:prSet/>
      <dgm:spPr/>
      <dgm:t>
        <a:bodyPr/>
        <a:lstStyle/>
        <a:p>
          <a:endParaRPr lang="en-US"/>
        </a:p>
      </dgm:t>
    </dgm:pt>
    <dgm:pt modelId="{3F9045F1-A5F3-47E7-81B7-5AC79A8D3440}">
      <dgm:prSet/>
      <dgm:spPr/>
      <dgm:t>
        <a:bodyPr/>
        <a:lstStyle/>
        <a:p>
          <a:r>
            <a:rPr lang="fr-FR"/>
            <a:t>L’entreprise est en plein essor</a:t>
          </a:r>
          <a:endParaRPr lang="en-US"/>
        </a:p>
      </dgm:t>
    </dgm:pt>
    <dgm:pt modelId="{6EAD9CC1-65C3-4BE3-B004-8E4CC5978A48}" type="parTrans" cxnId="{A9B67AEA-04F1-48F3-8B78-9F5AF6505E00}">
      <dgm:prSet/>
      <dgm:spPr/>
      <dgm:t>
        <a:bodyPr/>
        <a:lstStyle/>
        <a:p>
          <a:endParaRPr lang="en-US"/>
        </a:p>
      </dgm:t>
    </dgm:pt>
    <dgm:pt modelId="{6CB9EEED-C6C4-42EF-9C0D-0D2F00EF1559}" type="sibTrans" cxnId="{A9B67AEA-04F1-48F3-8B78-9F5AF6505E00}">
      <dgm:prSet/>
      <dgm:spPr/>
      <dgm:t>
        <a:bodyPr/>
        <a:lstStyle/>
        <a:p>
          <a:endParaRPr lang="en-US"/>
        </a:p>
      </dgm:t>
    </dgm:pt>
    <dgm:pt modelId="{06A106A9-A443-44DC-8DEF-B0E39E81FF50}">
      <dgm:prSet/>
      <dgm:spPr/>
      <dgm:t>
        <a:bodyPr/>
        <a:lstStyle/>
        <a:p>
          <a:r>
            <a:rPr lang="fr-FR"/>
            <a:t>5 points de ventes + 3 d’ici 6 mois</a:t>
          </a:r>
          <a:endParaRPr lang="en-US"/>
        </a:p>
      </dgm:t>
    </dgm:pt>
    <dgm:pt modelId="{651A21EB-E114-4872-A0E7-8C3F39B96903}" type="parTrans" cxnId="{C77FC930-E915-462A-B95E-6F93126D2439}">
      <dgm:prSet/>
      <dgm:spPr/>
      <dgm:t>
        <a:bodyPr/>
        <a:lstStyle/>
        <a:p>
          <a:endParaRPr lang="en-US"/>
        </a:p>
      </dgm:t>
    </dgm:pt>
    <dgm:pt modelId="{5532221E-D51A-45EE-925E-87014B1C8BF9}" type="sibTrans" cxnId="{C77FC930-E915-462A-B95E-6F93126D2439}">
      <dgm:prSet/>
      <dgm:spPr/>
      <dgm:t>
        <a:bodyPr/>
        <a:lstStyle/>
        <a:p>
          <a:endParaRPr lang="en-US"/>
        </a:p>
      </dgm:t>
    </dgm:pt>
    <dgm:pt modelId="{7800F12A-C6B8-4106-B114-E1A545959AE8}">
      <dgm:prSet/>
      <dgm:spPr/>
      <dgm:t>
        <a:bodyPr/>
        <a:lstStyle/>
        <a:p>
          <a:r>
            <a:rPr lang="fr-FR"/>
            <a:t>Le système informatique ne correspond plus aux besoins</a:t>
          </a:r>
          <a:endParaRPr lang="en-US"/>
        </a:p>
      </dgm:t>
    </dgm:pt>
    <dgm:pt modelId="{BF4C3752-A7E5-4CA8-ADB4-64BBC53F1D57}" type="parTrans" cxnId="{37EA0FF5-91F6-42D1-8EA0-D100545FF9ED}">
      <dgm:prSet/>
      <dgm:spPr/>
      <dgm:t>
        <a:bodyPr/>
        <a:lstStyle/>
        <a:p>
          <a:endParaRPr lang="en-US"/>
        </a:p>
      </dgm:t>
    </dgm:pt>
    <dgm:pt modelId="{F11167B1-BAEA-409D-ADC6-A0FE85AC6323}" type="sibTrans" cxnId="{37EA0FF5-91F6-42D1-8EA0-D100545FF9ED}">
      <dgm:prSet/>
      <dgm:spPr/>
      <dgm:t>
        <a:bodyPr/>
        <a:lstStyle/>
        <a:p>
          <a:endParaRPr lang="en-US"/>
        </a:p>
      </dgm:t>
    </dgm:pt>
    <dgm:pt modelId="{65EE85D6-C8E7-D942-B900-1674B23AC9F7}" type="pres">
      <dgm:prSet presAssocID="{E16424DC-FBE4-458E-B963-D54C22596F6D}" presName="diagram" presStyleCnt="0">
        <dgm:presLayoutVars>
          <dgm:dir/>
          <dgm:resizeHandles val="exact"/>
        </dgm:presLayoutVars>
      </dgm:prSet>
      <dgm:spPr/>
    </dgm:pt>
    <dgm:pt modelId="{8C271C64-3E52-4D46-8B3B-F41A2DD11FA1}" type="pres">
      <dgm:prSet presAssocID="{08E09D5C-749B-4FA9-9D45-6239476B3636}" presName="node" presStyleLbl="node1" presStyleIdx="0" presStyleCnt="4">
        <dgm:presLayoutVars>
          <dgm:bulletEnabled val="1"/>
        </dgm:presLayoutVars>
      </dgm:prSet>
      <dgm:spPr/>
    </dgm:pt>
    <dgm:pt modelId="{948BC8CB-6CCC-E14E-B7D0-FCD13CD1DDA1}" type="pres">
      <dgm:prSet presAssocID="{7FB91142-87EE-4038-8168-E793EDD00779}" presName="sibTrans" presStyleCnt="0"/>
      <dgm:spPr/>
    </dgm:pt>
    <dgm:pt modelId="{956DB6B2-39C4-804B-A6C5-32F162DAC78C}" type="pres">
      <dgm:prSet presAssocID="{3F9045F1-A5F3-47E7-81B7-5AC79A8D3440}" presName="node" presStyleLbl="node1" presStyleIdx="1" presStyleCnt="4">
        <dgm:presLayoutVars>
          <dgm:bulletEnabled val="1"/>
        </dgm:presLayoutVars>
      </dgm:prSet>
      <dgm:spPr/>
    </dgm:pt>
    <dgm:pt modelId="{32413949-6481-074C-94DC-61158D12E6CF}" type="pres">
      <dgm:prSet presAssocID="{6CB9EEED-C6C4-42EF-9C0D-0D2F00EF1559}" presName="sibTrans" presStyleCnt="0"/>
      <dgm:spPr/>
    </dgm:pt>
    <dgm:pt modelId="{5554D01E-16A7-AE4C-89ED-59F7D2F98D60}" type="pres">
      <dgm:prSet presAssocID="{06A106A9-A443-44DC-8DEF-B0E39E81FF50}" presName="node" presStyleLbl="node1" presStyleIdx="2" presStyleCnt="4">
        <dgm:presLayoutVars>
          <dgm:bulletEnabled val="1"/>
        </dgm:presLayoutVars>
      </dgm:prSet>
      <dgm:spPr/>
    </dgm:pt>
    <dgm:pt modelId="{49F55525-EB95-0C46-83A6-B32CCAEE30FA}" type="pres">
      <dgm:prSet presAssocID="{5532221E-D51A-45EE-925E-87014B1C8BF9}" presName="sibTrans" presStyleCnt="0"/>
      <dgm:spPr/>
    </dgm:pt>
    <dgm:pt modelId="{1C87EC90-F7FC-AF4B-BB49-883927C5B03B}" type="pres">
      <dgm:prSet presAssocID="{7800F12A-C6B8-4106-B114-E1A545959A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60BAD02-A536-244A-89F4-DDA9F75E44CE}" type="presOf" srcId="{06A106A9-A443-44DC-8DEF-B0E39E81FF50}" destId="{5554D01E-16A7-AE4C-89ED-59F7D2F98D60}" srcOrd="0" destOrd="0" presId="urn:microsoft.com/office/officeart/2005/8/layout/default"/>
    <dgm:cxn modelId="{03013210-54F8-A545-9D38-F260A9E06B3A}" type="presOf" srcId="{3F9045F1-A5F3-47E7-81B7-5AC79A8D3440}" destId="{956DB6B2-39C4-804B-A6C5-32F162DAC78C}" srcOrd="0" destOrd="0" presId="urn:microsoft.com/office/officeart/2005/8/layout/default"/>
    <dgm:cxn modelId="{C77FC930-E915-462A-B95E-6F93126D2439}" srcId="{E16424DC-FBE4-458E-B963-D54C22596F6D}" destId="{06A106A9-A443-44DC-8DEF-B0E39E81FF50}" srcOrd="2" destOrd="0" parTransId="{651A21EB-E114-4872-A0E7-8C3F39B96903}" sibTransId="{5532221E-D51A-45EE-925E-87014B1C8BF9}"/>
    <dgm:cxn modelId="{14BBEE42-C8EF-974E-A712-0F2D09D468EA}" type="presOf" srcId="{E16424DC-FBE4-458E-B963-D54C22596F6D}" destId="{65EE85D6-C8E7-D942-B900-1674B23AC9F7}" srcOrd="0" destOrd="0" presId="urn:microsoft.com/office/officeart/2005/8/layout/default"/>
    <dgm:cxn modelId="{B885D04A-A0A3-4D05-91B6-9DEED2721234}" srcId="{E16424DC-FBE4-458E-B963-D54C22596F6D}" destId="{08E09D5C-749B-4FA9-9D45-6239476B3636}" srcOrd="0" destOrd="0" parTransId="{1EF12005-4B9F-4CF1-B9FD-636B42977EC5}" sibTransId="{7FB91142-87EE-4038-8168-E793EDD00779}"/>
    <dgm:cxn modelId="{89E95E61-D656-084A-B36A-87CA424FABCA}" type="presOf" srcId="{7800F12A-C6B8-4106-B114-E1A545959AE8}" destId="{1C87EC90-F7FC-AF4B-BB49-883927C5B03B}" srcOrd="0" destOrd="0" presId="urn:microsoft.com/office/officeart/2005/8/layout/default"/>
    <dgm:cxn modelId="{72770C68-211F-844B-AAEB-6275620E6B21}" type="presOf" srcId="{08E09D5C-749B-4FA9-9D45-6239476B3636}" destId="{8C271C64-3E52-4D46-8B3B-F41A2DD11FA1}" srcOrd="0" destOrd="0" presId="urn:microsoft.com/office/officeart/2005/8/layout/default"/>
    <dgm:cxn modelId="{A9B67AEA-04F1-48F3-8B78-9F5AF6505E00}" srcId="{E16424DC-FBE4-458E-B963-D54C22596F6D}" destId="{3F9045F1-A5F3-47E7-81B7-5AC79A8D3440}" srcOrd="1" destOrd="0" parTransId="{6EAD9CC1-65C3-4BE3-B004-8E4CC5978A48}" sibTransId="{6CB9EEED-C6C4-42EF-9C0D-0D2F00EF1559}"/>
    <dgm:cxn modelId="{37EA0FF5-91F6-42D1-8EA0-D100545FF9ED}" srcId="{E16424DC-FBE4-458E-B963-D54C22596F6D}" destId="{7800F12A-C6B8-4106-B114-E1A545959AE8}" srcOrd="3" destOrd="0" parTransId="{BF4C3752-A7E5-4CA8-ADB4-64BBC53F1D57}" sibTransId="{F11167B1-BAEA-409D-ADC6-A0FE85AC6323}"/>
    <dgm:cxn modelId="{A640AF93-A96D-C040-AF52-4729DC7D11D6}" type="presParOf" srcId="{65EE85D6-C8E7-D942-B900-1674B23AC9F7}" destId="{8C271C64-3E52-4D46-8B3B-F41A2DD11FA1}" srcOrd="0" destOrd="0" presId="urn:microsoft.com/office/officeart/2005/8/layout/default"/>
    <dgm:cxn modelId="{AA81777F-BF8C-894A-8CBE-BEF942B57834}" type="presParOf" srcId="{65EE85D6-C8E7-D942-B900-1674B23AC9F7}" destId="{948BC8CB-6CCC-E14E-B7D0-FCD13CD1DDA1}" srcOrd="1" destOrd="0" presId="urn:microsoft.com/office/officeart/2005/8/layout/default"/>
    <dgm:cxn modelId="{3AB20957-C8B7-8743-9E46-A27F249C36F1}" type="presParOf" srcId="{65EE85D6-C8E7-D942-B900-1674B23AC9F7}" destId="{956DB6B2-39C4-804B-A6C5-32F162DAC78C}" srcOrd="2" destOrd="0" presId="urn:microsoft.com/office/officeart/2005/8/layout/default"/>
    <dgm:cxn modelId="{8BB3A80F-6A43-4A41-80F2-EBD0A092C154}" type="presParOf" srcId="{65EE85D6-C8E7-D942-B900-1674B23AC9F7}" destId="{32413949-6481-074C-94DC-61158D12E6CF}" srcOrd="3" destOrd="0" presId="urn:microsoft.com/office/officeart/2005/8/layout/default"/>
    <dgm:cxn modelId="{7BB002E0-CCE4-3A4F-A285-6A9D6EA5277E}" type="presParOf" srcId="{65EE85D6-C8E7-D942-B900-1674B23AC9F7}" destId="{5554D01E-16A7-AE4C-89ED-59F7D2F98D60}" srcOrd="4" destOrd="0" presId="urn:microsoft.com/office/officeart/2005/8/layout/default"/>
    <dgm:cxn modelId="{53FE0AF5-1A7F-194D-9206-15F2FF470B25}" type="presParOf" srcId="{65EE85D6-C8E7-D942-B900-1674B23AC9F7}" destId="{49F55525-EB95-0C46-83A6-B32CCAEE30FA}" srcOrd="5" destOrd="0" presId="urn:microsoft.com/office/officeart/2005/8/layout/default"/>
    <dgm:cxn modelId="{96B1839B-EEBD-2A4E-BE2C-9C81F39E3127}" type="presParOf" srcId="{65EE85D6-C8E7-D942-B900-1674B23AC9F7}" destId="{1C87EC90-F7FC-AF4B-BB49-883927C5B0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9A41F-FA64-4AD8-A96A-DBF7B62B1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C81B5-0377-4D1E-A1CD-DF0860B3A5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la gestion des commandes</a:t>
          </a:r>
          <a:endParaRPr lang="en-US" dirty="0"/>
        </a:p>
      </dgm:t>
    </dgm:pt>
    <dgm:pt modelId="{05D2288C-FB4A-4188-AF32-61C494C62965}" type="parTrans" cxnId="{6C854585-D7B6-41B4-A154-865019834B9F}">
      <dgm:prSet/>
      <dgm:spPr/>
      <dgm:t>
        <a:bodyPr/>
        <a:lstStyle/>
        <a:p>
          <a:endParaRPr lang="en-US"/>
        </a:p>
      </dgm:t>
    </dgm:pt>
    <dgm:pt modelId="{2583E9A0-B7B3-453A-8723-898E2F695835}" type="sibTrans" cxnId="{6C854585-D7B6-41B4-A154-865019834B9F}">
      <dgm:prSet/>
      <dgm:spPr/>
      <dgm:t>
        <a:bodyPr/>
        <a:lstStyle/>
        <a:p>
          <a:endParaRPr lang="en-US"/>
        </a:p>
      </dgm:t>
    </dgm:pt>
    <dgm:pt modelId="{C6FA56EA-D2BA-41F0-96CB-EDF93D2C9D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Avoir un suivi en temps réel des commandes</a:t>
          </a:r>
          <a:endParaRPr lang="en-US" dirty="0"/>
        </a:p>
      </dgm:t>
    </dgm:pt>
    <dgm:pt modelId="{4B86A7A0-1F1A-4B62-A0C9-2A9234DAF3A7}" type="parTrans" cxnId="{7BE9C649-72A7-4359-91D2-A6952DCBA303}">
      <dgm:prSet/>
      <dgm:spPr/>
      <dgm:t>
        <a:bodyPr/>
        <a:lstStyle/>
        <a:p>
          <a:endParaRPr lang="en-US"/>
        </a:p>
      </dgm:t>
    </dgm:pt>
    <dgm:pt modelId="{1B7B5411-76F0-441A-ABB4-D7A8A8C92DAE}" type="sibTrans" cxnId="{7BE9C649-72A7-4359-91D2-A6952DCBA303}">
      <dgm:prSet/>
      <dgm:spPr/>
      <dgm:t>
        <a:bodyPr/>
        <a:lstStyle/>
        <a:p>
          <a:endParaRPr lang="en-US"/>
        </a:p>
      </dgm:t>
    </dgm:pt>
    <dgm:pt modelId="{166AADD6-5143-4A52-B495-8DD4F99168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Disposer du stock en direct</a:t>
          </a:r>
          <a:endParaRPr lang="en-US" dirty="0"/>
        </a:p>
      </dgm:t>
    </dgm:pt>
    <dgm:pt modelId="{AADC7711-8DC8-4E07-8904-C5B6A55E763B}" type="parTrans" cxnId="{5195055E-705F-4D42-9151-F47C0D389C38}">
      <dgm:prSet/>
      <dgm:spPr/>
      <dgm:t>
        <a:bodyPr/>
        <a:lstStyle/>
        <a:p>
          <a:endParaRPr lang="en-US"/>
        </a:p>
      </dgm:t>
    </dgm:pt>
    <dgm:pt modelId="{1520A3AD-AC4B-47D4-8752-E3A72CD3F3AF}" type="sibTrans" cxnId="{5195055E-705F-4D42-9151-F47C0D389C38}">
      <dgm:prSet/>
      <dgm:spPr/>
      <dgm:t>
        <a:bodyPr/>
        <a:lstStyle/>
        <a:p>
          <a:endParaRPr lang="en-US"/>
        </a:p>
      </dgm:t>
    </dgm:pt>
    <dgm:pt modelId="{1BEB3838-EFD0-4C8F-B66E-D767845183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Mise en place d’un site Internet client</a:t>
          </a:r>
          <a:endParaRPr lang="en-US" dirty="0"/>
        </a:p>
      </dgm:t>
    </dgm:pt>
    <dgm:pt modelId="{10E13CAD-C919-4D47-AA53-1625716CCB17}" type="parTrans" cxnId="{91D2E4DD-31BD-49B0-9265-D14B27896F8F}">
      <dgm:prSet/>
      <dgm:spPr/>
      <dgm:t>
        <a:bodyPr/>
        <a:lstStyle/>
        <a:p>
          <a:endParaRPr lang="en-US"/>
        </a:p>
      </dgm:t>
    </dgm:pt>
    <dgm:pt modelId="{032EFDEB-0F32-44FA-98BF-EBD512161F24}" type="sibTrans" cxnId="{91D2E4DD-31BD-49B0-9265-D14B27896F8F}">
      <dgm:prSet/>
      <dgm:spPr/>
      <dgm:t>
        <a:bodyPr/>
        <a:lstStyle/>
        <a:p>
          <a:endParaRPr lang="en-US"/>
        </a:p>
      </dgm:t>
    </dgm:pt>
    <dgm:pt modelId="{E7917984-558E-6B49-8017-EB855CAF02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Aide-mémoire pour les Pizzaiolos</a:t>
          </a:r>
        </a:p>
      </dgm:t>
    </dgm:pt>
    <dgm:pt modelId="{28768AE8-5CAB-3B40-B4C1-12A0425188C5}" type="parTrans" cxnId="{EDCF9F80-7E68-C54C-97EF-9666C598C3E5}">
      <dgm:prSet/>
      <dgm:spPr/>
      <dgm:t>
        <a:bodyPr/>
        <a:lstStyle/>
        <a:p>
          <a:endParaRPr lang="fr-FR"/>
        </a:p>
      </dgm:t>
    </dgm:pt>
    <dgm:pt modelId="{F1B7BDFC-FAF4-884C-B420-41FB3C072640}" type="sibTrans" cxnId="{EDCF9F80-7E68-C54C-97EF-9666C598C3E5}">
      <dgm:prSet/>
      <dgm:spPr/>
      <dgm:t>
        <a:bodyPr/>
        <a:lstStyle/>
        <a:p>
          <a:endParaRPr lang="fr-FR"/>
        </a:p>
      </dgm:t>
    </dgm:pt>
    <dgm:pt modelId="{21697CF7-7EBA-FF4F-84D0-CDEED39888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Gestion centralisée</a:t>
          </a:r>
        </a:p>
      </dgm:t>
    </dgm:pt>
    <dgm:pt modelId="{8386E5EE-8F81-CF41-94BB-C538E9958A54}" type="parTrans" cxnId="{6F6F969C-3B06-4441-9246-EBD00F1A4904}">
      <dgm:prSet/>
      <dgm:spPr/>
      <dgm:t>
        <a:bodyPr/>
        <a:lstStyle/>
        <a:p>
          <a:endParaRPr lang="fr-FR"/>
        </a:p>
      </dgm:t>
    </dgm:pt>
    <dgm:pt modelId="{70A6829B-E257-0047-AC60-48C83AA1D626}" type="sibTrans" cxnId="{6F6F969C-3B06-4441-9246-EBD00F1A4904}">
      <dgm:prSet/>
      <dgm:spPr/>
      <dgm:t>
        <a:bodyPr/>
        <a:lstStyle/>
        <a:p>
          <a:endParaRPr lang="fr-FR"/>
        </a:p>
      </dgm:t>
    </dgm:pt>
    <dgm:pt modelId="{E020D2A5-6B57-5D4F-AE38-6DD9516808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Suivre l'activité des points de ventes</a:t>
          </a:r>
        </a:p>
      </dgm:t>
    </dgm:pt>
    <dgm:pt modelId="{BCA1BA64-6E29-804C-88B4-3376DE247071}" type="parTrans" cxnId="{64B60510-78F1-3443-BADD-AC922BAE4E3C}">
      <dgm:prSet/>
      <dgm:spPr/>
      <dgm:t>
        <a:bodyPr/>
        <a:lstStyle/>
        <a:p>
          <a:endParaRPr lang="fr-FR"/>
        </a:p>
      </dgm:t>
    </dgm:pt>
    <dgm:pt modelId="{F59F6F3D-6E21-9643-99AB-50C2CBF0B272}" type="sibTrans" cxnId="{64B60510-78F1-3443-BADD-AC922BAE4E3C}">
      <dgm:prSet/>
      <dgm:spPr/>
      <dgm:t>
        <a:bodyPr/>
        <a:lstStyle/>
        <a:p>
          <a:endParaRPr lang="fr-FR"/>
        </a:p>
      </dgm:t>
    </dgm:pt>
    <dgm:pt modelId="{9F9B39D5-46FB-4159-A3AA-DF72A277223D}" type="pres">
      <dgm:prSet presAssocID="{16F9A41F-FA64-4AD8-A96A-DBF7B62B1D57}" presName="root" presStyleCnt="0">
        <dgm:presLayoutVars>
          <dgm:dir/>
          <dgm:resizeHandles val="exact"/>
        </dgm:presLayoutVars>
      </dgm:prSet>
      <dgm:spPr/>
    </dgm:pt>
    <dgm:pt modelId="{70CD74B7-00E1-3044-AEE7-10294E125C30}" type="pres">
      <dgm:prSet presAssocID="{E020D2A5-6B57-5D4F-AE38-6DD951680871}" presName="compNode" presStyleCnt="0"/>
      <dgm:spPr/>
    </dgm:pt>
    <dgm:pt modelId="{E6B43238-A282-F544-B816-11B0899BC8E5}" type="pres">
      <dgm:prSet presAssocID="{E020D2A5-6B57-5D4F-AE38-6DD95168087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926CF77-A673-4241-ACC0-850304D37C8D}" type="pres">
      <dgm:prSet presAssocID="{E020D2A5-6B57-5D4F-AE38-6DD951680871}" presName="iconRect" presStyleLbl="node1" presStyleIdx="0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5E782A-C7E5-0C4B-9D3A-9C52E612293C}" type="pres">
      <dgm:prSet presAssocID="{E020D2A5-6B57-5D4F-AE38-6DD951680871}" presName="spaceRect" presStyleCnt="0"/>
      <dgm:spPr/>
    </dgm:pt>
    <dgm:pt modelId="{28571190-B737-9249-A7DC-3961ADACAB77}" type="pres">
      <dgm:prSet presAssocID="{E020D2A5-6B57-5D4F-AE38-6DD951680871}" presName="textRect" presStyleLbl="revTx" presStyleIdx="0" presStyleCnt="7">
        <dgm:presLayoutVars>
          <dgm:chMax val="1"/>
          <dgm:chPref val="1"/>
        </dgm:presLayoutVars>
      </dgm:prSet>
      <dgm:spPr/>
    </dgm:pt>
    <dgm:pt modelId="{347D8F35-B7B9-D340-8BE2-73D755340D8D}" type="pres">
      <dgm:prSet presAssocID="{F59F6F3D-6E21-9643-99AB-50C2CBF0B272}" presName="sibTrans" presStyleCnt="0"/>
      <dgm:spPr/>
    </dgm:pt>
    <dgm:pt modelId="{9B6A8C06-B06D-4B57-8489-5F35E64E8AF2}" type="pres">
      <dgm:prSet presAssocID="{1C0C81B5-0377-4D1E-A1CD-DF0860B3A50A}" presName="compNode" presStyleCnt="0"/>
      <dgm:spPr/>
    </dgm:pt>
    <dgm:pt modelId="{DD43934C-E501-4544-BCF6-35FF73B20BBF}" type="pres">
      <dgm:prSet presAssocID="{1C0C81B5-0377-4D1E-A1CD-DF0860B3A50A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EC55685-57D1-4D59-8E06-1FD1803107F3}" type="pres">
      <dgm:prSet presAssocID="{1C0C81B5-0377-4D1E-A1CD-DF0860B3A50A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75A0006-DD4B-4E5E-9B43-19939A425249}" type="pres">
      <dgm:prSet presAssocID="{1C0C81B5-0377-4D1E-A1CD-DF0860B3A50A}" presName="spaceRect" presStyleCnt="0"/>
      <dgm:spPr/>
    </dgm:pt>
    <dgm:pt modelId="{C5BCA674-446A-4D4C-B902-F81C3BBE9C95}" type="pres">
      <dgm:prSet presAssocID="{1C0C81B5-0377-4D1E-A1CD-DF0860B3A50A}" presName="textRect" presStyleLbl="revTx" presStyleIdx="1" presStyleCnt="7">
        <dgm:presLayoutVars>
          <dgm:chMax val="1"/>
          <dgm:chPref val="1"/>
        </dgm:presLayoutVars>
      </dgm:prSet>
      <dgm:spPr/>
    </dgm:pt>
    <dgm:pt modelId="{C0C7FA7A-A7F4-4297-88BB-A2743AC40BFB}" type="pres">
      <dgm:prSet presAssocID="{2583E9A0-B7B3-453A-8723-898E2F695835}" presName="sibTrans" presStyleCnt="0"/>
      <dgm:spPr/>
    </dgm:pt>
    <dgm:pt modelId="{6D0C4037-86B9-C542-BD2F-B37A589D29E9}" type="pres">
      <dgm:prSet presAssocID="{21697CF7-7EBA-FF4F-84D0-CDEED39888C2}" presName="compNode" presStyleCnt="0"/>
      <dgm:spPr/>
    </dgm:pt>
    <dgm:pt modelId="{712F15CB-B023-C34F-91DD-F38CD83800FF}" type="pres">
      <dgm:prSet presAssocID="{21697CF7-7EBA-FF4F-84D0-CDEED39888C2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EE49EA6-48FC-264D-82F3-20130FBF60DB}" type="pres">
      <dgm:prSet presAssocID="{21697CF7-7EBA-FF4F-84D0-CDEED39888C2}" presName="iconRect" presStyleLbl="node1" presStyleIdx="2" presStyleCnt="7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47A31E5-76FF-B241-A0FA-8AD0CFAF8FEC}" type="pres">
      <dgm:prSet presAssocID="{21697CF7-7EBA-FF4F-84D0-CDEED39888C2}" presName="spaceRect" presStyleCnt="0"/>
      <dgm:spPr/>
    </dgm:pt>
    <dgm:pt modelId="{A4387E52-2DC7-2147-BDDB-0E322AD98B2C}" type="pres">
      <dgm:prSet presAssocID="{21697CF7-7EBA-FF4F-84D0-CDEED39888C2}" presName="textRect" presStyleLbl="revTx" presStyleIdx="2" presStyleCnt="7">
        <dgm:presLayoutVars>
          <dgm:chMax val="1"/>
          <dgm:chPref val="1"/>
        </dgm:presLayoutVars>
      </dgm:prSet>
      <dgm:spPr/>
    </dgm:pt>
    <dgm:pt modelId="{A99AD663-5943-254F-9645-A3E23941574A}" type="pres">
      <dgm:prSet presAssocID="{70A6829B-E257-0047-AC60-48C83AA1D626}" presName="sibTrans" presStyleCnt="0"/>
      <dgm:spPr/>
    </dgm:pt>
    <dgm:pt modelId="{926F8026-A041-4D80-AD21-8014E6B8CA69}" type="pres">
      <dgm:prSet presAssocID="{C6FA56EA-D2BA-41F0-96CB-EDF93D2C9D21}" presName="compNode" presStyleCnt="0"/>
      <dgm:spPr/>
    </dgm:pt>
    <dgm:pt modelId="{E0CA661F-8514-46A2-BDAA-1DCC0D6B6E32}" type="pres">
      <dgm:prSet presAssocID="{C6FA56EA-D2BA-41F0-96CB-EDF93D2C9D2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F155C9-EF3A-4BC5-9402-7BC27E1EC70B}" type="pres">
      <dgm:prSet presAssocID="{C6FA56EA-D2BA-41F0-96CB-EDF93D2C9D2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61B0D72E-FF95-4817-A8AA-702D0717A4CC}" type="pres">
      <dgm:prSet presAssocID="{C6FA56EA-D2BA-41F0-96CB-EDF93D2C9D21}" presName="spaceRect" presStyleCnt="0"/>
      <dgm:spPr/>
    </dgm:pt>
    <dgm:pt modelId="{C6E1378F-8F22-4B20-8360-29BDF1BA744C}" type="pres">
      <dgm:prSet presAssocID="{C6FA56EA-D2BA-41F0-96CB-EDF93D2C9D21}" presName="textRect" presStyleLbl="revTx" presStyleIdx="3" presStyleCnt="7">
        <dgm:presLayoutVars>
          <dgm:chMax val="1"/>
          <dgm:chPref val="1"/>
        </dgm:presLayoutVars>
      </dgm:prSet>
      <dgm:spPr/>
    </dgm:pt>
    <dgm:pt modelId="{89406DEA-279E-47A5-AE4A-A69532F872A0}" type="pres">
      <dgm:prSet presAssocID="{1B7B5411-76F0-441A-ABB4-D7A8A8C92DAE}" presName="sibTrans" presStyleCnt="0"/>
      <dgm:spPr/>
    </dgm:pt>
    <dgm:pt modelId="{E0AF9F25-3D65-44FC-96FB-DE725A874419}" type="pres">
      <dgm:prSet presAssocID="{1BEB3838-EFD0-4C8F-B66E-D7678451835B}" presName="compNode" presStyleCnt="0"/>
      <dgm:spPr/>
    </dgm:pt>
    <dgm:pt modelId="{99B5924D-3B4D-449E-A06D-C121678FC645}" type="pres">
      <dgm:prSet presAssocID="{1BEB3838-EFD0-4C8F-B66E-D7678451835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50BE2D1-7AA9-486B-9E5A-72DF816142F4}" type="pres">
      <dgm:prSet presAssocID="{1BEB3838-EFD0-4C8F-B66E-D767845183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A712705B-2CF8-4E57-BE7E-845AE7F25830}" type="pres">
      <dgm:prSet presAssocID="{1BEB3838-EFD0-4C8F-B66E-D7678451835B}" presName="spaceRect" presStyleCnt="0"/>
      <dgm:spPr/>
    </dgm:pt>
    <dgm:pt modelId="{0638B6BE-E9F6-4341-9082-E6EB4579DAD9}" type="pres">
      <dgm:prSet presAssocID="{1BEB3838-EFD0-4C8F-B66E-D7678451835B}" presName="textRect" presStyleLbl="revTx" presStyleIdx="4" presStyleCnt="7">
        <dgm:presLayoutVars>
          <dgm:chMax val="1"/>
          <dgm:chPref val="1"/>
        </dgm:presLayoutVars>
      </dgm:prSet>
      <dgm:spPr/>
    </dgm:pt>
    <dgm:pt modelId="{6F329F3E-347A-514B-A899-D69C87801E93}" type="pres">
      <dgm:prSet presAssocID="{032EFDEB-0F32-44FA-98BF-EBD512161F24}" presName="sibTrans" presStyleCnt="0"/>
      <dgm:spPr/>
    </dgm:pt>
    <dgm:pt modelId="{00F0CDB7-F2B1-D542-8D7A-555DE47914F1}" type="pres">
      <dgm:prSet presAssocID="{E7917984-558E-6B49-8017-EB855CAF02AE}" presName="compNode" presStyleCnt="0"/>
      <dgm:spPr/>
    </dgm:pt>
    <dgm:pt modelId="{F6B66F22-0585-914E-B79A-12DD318C322D}" type="pres">
      <dgm:prSet presAssocID="{E7917984-558E-6B49-8017-EB855CAF02AE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272E4E4-E52A-A644-89E0-E7F04E156A1F}" type="pres">
      <dgm:prSet presAssocID="{E7917984-558E-6B49-8017-EB855CAF02AE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9219D34E-5BAE-9F4D-B3A1-84BCC4B2C1CF}" type="pres">
      <dgm:prSet presAssocID="{E7917984-558E-6B49-8017-EB855CAF02AE}" presName="spaceRect" presStyleCnt="0"/>
      <dgm:spPr/>
    </dgm:pt>
    <dgm:pt modelId="{750D310C-3F59-594B-8E0C-F87A3572C4E3}" type="pres">
      <dgm:prSet presAssocID="{E7917984-558E-6B49-8017-EB855CAF02AE}" presName="textRect" presStyleLbl="revTx" presStyleIdx="5" presStyleCnt="7">
        <dgm:presLayoutVars>
          <dgm:chMax val="1"/>
          <dgm:chPref val="1"/>
        </dgm:presLayoutVars>
      </dgm:prSet>
      <dgm:spPr/>
    </dgm:pt>
    <dgm:pt modelId="{703EC46F-D51C-B64B-AEB1-65034BAA440E}" type="pres">
      <dgm:prSet presAssocID="{F1B7BDFC-FAF4-884C-B420-41FB3C072640}" presName="sibTrans" presStyleCnt="0"/>
      <dgm:spPr/>
    </dgm:pt>
    <dgm:pt modelId="{6FE0BCB6-952D-4ADD-BA23-1F3383503433}" type="pres">
      <dgm:prSet presAssocID="{166AADD6-5143-4A52-B495-8DD4F991681C}" presName="compNode" presStyleCnt="0"/>
      <dgm:spPr/>
    </dgm:pt>
    <dgm:pt modelId="{9BC0A053-F75C-49DA-AF44-837BFA986A4A}" type="pres">
      <dgm:prSet presAssocID="{166AADD6-5143-4A52-B495-8DD4F991681C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D29A0E3-0C40-4CAE-874A-68E2EB78077A}" type="pres">
      <dgm:prSet presAssocID="{166AADD6-5143-4A52-B495-8DD4F991681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5655D697-B5E0-40F9-ADE2-49159884CDF7}" type="pres">
      <dgm:prSet presAssocID="{166AADD6-5143-4A52-B495-8DD4F991681C}" presName="spaceRect" presStyleCnt="0"/>
      <dgm:spPr/>
    </dgm:pt>
    <dgm:pt modelId="{28EBDC7E-6377-435E-AB7A-C9CF65044F59}" type="pres">
      <dgm:prSet presAssocID="{166AADD6-5143-4A52-B495-8DD4F991681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4B60510-78F1-3443-BADD-AC922BAE4E3C}" srcId="{16F9A41F-FA64-4AD8-A96A-DBF7B62B1D57}" destId="{E020D2A5-6B57-5D4F-AE38-6DD951680871}" srcOrd="0" destOrd="0" parTransId="{BCA1BA64-6E29-804C-88B4-3376DE247071}" sibTransId="{F59F6F3D-6E21-9643-99AB-50C2CBF0B272}"/>
    <dgm:cxn modelId="{77C5F226-42AB-6F4D-95CD-68DF9A506A22}" type="presOf" srcId="{166AADD6-5143-4A52-B495-8DD4F991681C}" destId="{28EBDC7E-6377-435E-AB7A-C9CF65044F59}" srcOrd="0" destOrd="0" presId="urn:microsoft.com/office/officeart/2018/5/layout/IconLeafLabelList"/>
    <dgm:cxn modelId="{D3F81B3D-F4BE-764A-B8CF-85A7E6295CB1}" type="presOf" srcId="{1BEB3838-EFD0-4C8F-B66E-D7678451835B}" destId="{0638B6BE-E9F6-4341-9082-E6EB4579DAD9}" srcOrd="0" destOrd="0" presId="urn:microsoft.com/office/officeart/2018/5/layout/IconLeafLabelList"/>
    <dgm:cxn modelId="{7BE9C649-72A7-4359-91D2-A6952DCBA303}" srcId="{16F9A41F-FA64-4AD8-A96A-DBF7B62B1D57}" destId="{C6FA56EA-D2BA-41F0-96CB-EDF93D2C9D21}" srcOrd="3" destOrd="0" parTransId="{4B86A7A0-1F1A-4B62-A0C9-2A9234DAF3A7}" sibTransId="{1B7B5411-76F0-441A-ABB4-D7A8A8C92DAE}"/>
    <dgm:cxn modelId="{5195055E-705F-4D42-9151-F47C0D389C38}" srcId="{16F9A41F-FA64-4AD8-A96A-DBF7B62B1D57}" destId="{166AADD6-5143-4A52-B495-8DD4F991681C}" srcOrd="6" destOrd="0" parTransId="{AADC7711-8DC8-4E07-8904-C5B6A55E763B}" sibTransId="{1520A3AD-AC4B-47D4-8752-E3A72CD3F3AF}"/>
    <dgm:cxn modelId="{5C5EB86D-E01C-7D4B-BF64-F6F6C5C44379}" type="presOf" srcId="{21697CF7-7EBA-FF4F-84D0-CDEED39888C2}" destId="{A4387E52-2DC7-2147-BDDB-0E322AD98B2C}" srcOrd="0" destOrd="0" presId="urn:microsoft.com/office/officeart/2018/5/layout/IconLeafLabelList"/>
    <dgm:cxn modelId="{619BC972-9499-0A4C-94C2-25B1A6C55192}" type="presOf" srcId="{1C0C81B5-0377-4D1E-A1CD-DF0860B3A50A}" destId="{C5BCA674-446A-4D4C-B902-F81C3BBE9C95}" srcOrd="0" destOrd="0" presId="urn:microsoft.com/office/officeart/2018/5/layout/IconLeafLabelList"/>
    <dgm:cxn modelId="{2FADA976-01A1-AC42-AE9C-6E2056A8EA93}" type="presOf" srcId="{C6FA56EA-D2BA-41F0-96CB-EDF93D2C9D21}" destId="{C6E1378F-8F22-4B20-8360-29BDF1BA744C}" srcOrd="0" destOrd="0" presId="urn:microsoft.com/office/officeart/2018/5/layout/IconLeafLabelList"/>
    <dgm:cxn modelId="{EDCF9F80-7E68-C54C-97EF-9666C598C3E5}" srcId="{16F9A41F-FA64-4AD8-A96A-DBF7B62B1D57}" destId="{E7917984-558E-6B49-8017-EB855CAF02AE}" srcOrd="5" destOrd="0" parTransId="{28768AE8-5CAB-3B40-B4C1-12A0425188C5}" sibTransId="{F1B7BDFC-FAF4-884C-B420-41FB3C072640}"/>
    <dgm:cxn modelId="{6C854585-D7B6-41B4-A154-865019834B9F}" srcId="{16F9A41F-FA64-4AD8-A96A-DBF7B62B1D57}" destId="{1C0C81B5-0377-4D1E-A1CD-DF0860B3A50A}" srcOrd="1" destOrd="0" parTransId="{05D2288C-FB4A-4188-AF32-61C494C62965}" sibTransId="{2583E9A0-B7B3-453A-8723-898E2F695835}"/>
    <dgm:cxn modelId="{6F6F969C-3B06-4441-9246-EBD00F1A4904}" srcId="{16F9A41F-FA64-4AD8-A96A-DBF7B62B1D57}" destId="{21697CF7-7EBA-FF4F-84D0-CDEED39888C2}" srcOrd="2" destOrd="0" parTransId="{8386E5EE-8F81-CF41-94BB-C538E9958A54}" sibTransId="{70A6829B-E257-0047-AC60-48C83AA1D626}"/>
    <dgm:cxn modelId="{F642ABA6-9D0A-8E48-A0DF-92B0CA67416E}" type="presOf" srcId="{E7917984-558E-6B49-8017-EB855CAF02AE}" destId="{750D310C-3F59-594B-8E0C-F87A3572C4E3}" srcOrd="0" destOrd="0" presId="urn:microsoft.com/office/officeart/2018/5/layout/IconLeafLabelList"/>
    <dgm:cxn modelId="{91D2E4DD-31BD-49B0-9265-D14B27896F8F}" srcId="{16F9A41F-FA64-4AD8-A96A-DBF7B62B1D57}" destId="{1BEB3838-EFD0-4C8F-B66E-D7678451835B}" srcOrd="4" destOrd="0" parTransId="{10E13CAD-C919-4D47-AA53-1625716CCB17}" sibTransId="{032EFDEB-0F32-44FA-98BF-EBD512161F24}"/>
    <dgm:cxn modelId="{BE9B82E5-C418-474A-B2C7-6DE69F45D765}" type="presOf" srcId="{E020D2A5-6B57-5D4F-AE38-6DD951680871}" destId="{28571190-B737-9249-A7DC-3961ADACAB77}" srcOrd="0" destOrd="0" presId="urn:microsoft.com/office/officeart/2018/5/layout/IconLeafLabelList"/>
    <dgm:cxn modelId="{279164E7-50B8-4A03-AE72-4AE125AAFA12}" type="presOf" srcId="{16F9A41F-FA64-4AD8-A96A-DBF7B62B1D57}" destId="{9F9B39D5-46FB-4159-A3AA-DF72A277223D}" srcOrd="0" destOrd="0" presId="urn:microsoft.com/office/officeart/2018/5/layout/IconLeafLabelList"/>
    <dgm:cxn modelId="{722D88D5-1504-E347-AAB6-2D02277AC0FF}" type="presParOf" srcId="{9F9B39D5-46FB-4159-A3AA-DF72A277223D}" destId="{70CD74B7-00E1-3044-AEE7-10294E125C30}" srcOrd="0" destOrd="0" presId="urn:microsoft.com/office/officeart/2018/5/layout/IconLeafLabelList"/>
    <dgm:cxn modelId="{D477C288-454D-C641-9D74-4DC652911982}" type="presParOf" srcId="{70CD74B7-00E1-3044-AEE7-10294E125C30}" destId="{E6B43238-A282-F544-B816-11B0899BC8E5}" srcOrd="0" destOrd="0" presId="urn:microsoft.com/office/officeart/2018/5/layout/IconLeafLabelList"/>
    <dgm:cxn modelId="{05B93382-9179-9A47-A163-80CD330E5999}" type="presParOf" srcId="{70CD74B7-00E1-3044-AEE7-10294E125C30}" destId="{E926CF77-A673-4241-ACC0-850304D37C8D}" srcOrd="1" destOrd="0" presId="urn:microsoft.com/office/officeart/2018/5/layout/IconLeafLabelList"/>
    <dgm:cxn modelId="{AA0505CF-704D-5844-AB76-1009A3DF1747}" type="presParOf" srcId="{70CD74B7-00E1-3044-AEE7-10294E125C30}" destId="{0E5E782A-C7E5-0C4B-9D3A-9C52E612293C}" srcOrd="2" destOrd="0" presId="urn:microsoft.com/office/officeart/2018/5/layout/IconLeafLabelList"/>
    <dgm:cxn modelId="{AE271A4C-6CE4-6D45-8E4A-B3C75914195B}" type="presParOf" srcId="{70CD74B7-00E1-3044-AEE7-10294E125C30}" destId="{28571190-B737-9249-A7DC-3961ADACAB77}" srcOrd="3" destOrd="0" presId="urn:microsoft.com/office/officeart/2018/5/layout/IconLeafLabelList"/>
    <dgm:cxn modelId="{FD21AF29-539B-9845-8C19-FB3EA232B460}" type="presParOf" srcId="{9F9B39D5-46FB-4159-A3AA-DF72A277223D}" destId="{347D8F35-B7B9-D340-8BE2-73D755340D8D}" srcOrd="1" destOrd="0" presId="urn:microsoft.com/office/officeart/2018/5/layout/IconLeafLabelList"/>
    <dgm:cxn modelId="{2ECDFE46-53A0-1B43-8CEB-B2EF35D7EAF0}" type="presParOf" srcId="{9F9B39D5-46FB-4159-A3AA-DF72A277223D}" destId="{9B6A8C06-B06D-4B57-8489-5F35E64E8AF2}" srcOrd="2" destOrd="0" presId="urn:microsoft.com/office/officeart/2018/5/layout/IconLeafLabelList"/>
    <dgm:cxn modelId="{7B3D4D78-8677-2240-9410-97617A9EA232}" type="presParOf" srcId="{9B6A8C06-B06D-4B57-8489-5F35E64E8AF2}" destId="{DD43934C-E501-4544-BCF6-35FF73B20BBF}" srcOrd="0" destOrd="0" presId="urn:microsoft.com/office/officeart/2018/5/layout/IconLeafLabelList"/>
    <dgm:cxn modelId="{2BD984C4-B7A9-C14F-AF74-A0ABAD199BD0}" type="presParOf" srcId="{9B6A8C06-B06D-4B57-8489-5F35E64E8AF2}" destId="{9EC55685-57D1-4D59-8E06-1FD1803107F3}" srcOrd="1" destOrd="0" presId="urn:microsoft.com/office/officeart/2018/5/layout/IconLeafLabelList"/>
    <dgm:cxn modelId="{E1896D24-5F57-0D46-A695-E3A10D07E177}" type="presParOf" srcId="{9B6A8C06-B06D-4B57-8489-5F35E64E8AF2}" destId="{275A0006-DD4B-4E5E-9B43-19939A425249}" srcOrd="2" destOrd="0" presId="urn:microsoft.com/office/officeart/2018/5/layout/IconLeafLabelList"/>
    <dgm:cxn modelId="{FBB28EF9-B9DC-EF41-AF34-19C71B60DEFA}" type="presParOf" srcId="{9B6A8C06-B06D-4B57-8489-5F35E64E8AF2}" destId="{C5BCA674-446A-4D4C-B902-F81C3BBE9C95}" srcOrd="3" destOrd="0" presId="urn:microsoft.com/office/officeart/2018/5/layout/IconLeafLabelList"/>
    <dgm:cxn modelId="{AE0BC144-E16A-8047-9050-E3820C082884}" type="presParOf" srcId="{9F9B39D5-46FB-4159-A3AA-DF72A277223D}" destId="{C0C7FA7A-A7F4-4297-88BB-A2743AC40BFB}" srcOrd="3" destOrd="0" presId="urn:microsoft.com/office/officeart/2018/5/layout/IconLeafLabelList"/>
    <dgm:cxn modelId="{2FF340A4-6D21-FA43-BF75-AA6B506EAA9C}" type="presParOf" srcId="{9F9B39D5-46FB-4159-A3AA-DF72A277223D}" destId="{6D0C4037-86B9-C542-BD2F-B37A589D29E9}" srcOrd="4" destOrd="0" presId="urn:microsoft.com/office/officeart/2018/5/layout/IconLeafLabelList"/>
    <dgm:cxn modelId="{EEBB379B-797D-1043-B69B-A57B5E759120}" type="presParOf" srcId="{6D0C4037-86B9-C542-BD2F-B37A589D29E9}" destId="{712F15CB-B023-C34F-91DD-F38CD83800FF}" srcOrd="0" destOrd="0" presId="urn:microsoft.com/office/officeart/2018/5/layout/IconLeafLabelList"/>
    <dgm:cxn modelId="{00BE0EB2-1864-8D4F-BE25-FA289CAA55A8}" type="presParOf" srcId="{6D0C4037-86B9-C542-BD2F-B37A589D29E9}" destId="{0EE49EA6-48FC-264D-82F3-20130FBF60DB}" srcOrd="1" destOrd="0" presId="urn:microsoft.com/office/officeart/2018/5/layout/IconLeafLabelList"/>
    <dgm:cxn modelId="{0A2D6FBD-A960-A44F-A9DC-BDEBAFC44BE0}" type="presParOf" srcId="{6D0C4037-86B9-C542-BD2F-B37A589D29E9}" destId="{047A31E5-76FF-B241-A0FA-8AD0CFAF8FEC}" srcOrd="2" destOrd="0" presId="urn:microsoft.com/office/officeart/2018/5/layout/IconLeafLabelList"/>
    <dgm:cxn modelId="{38CD737D-9AA0-2443-9498-646CCD2207B0}" type="presParOf" srcId="{6D0C4037-86B9-C542-BD2F-B37A589D29E9}" destId="{A4387E52-2DC7-2147-BDDB-0E322AD98B2C}" srcOrd="3" destOrd="0" presId="urn:microsoft.com/office/officeart/2018/5/layout/IconLeafLabelList"/>
    <dgm:cxn modelId="{52B08EC4-0574-FF45-9257-807458075ECF}" type="presParOf" srcId="{9F9B39D5-46FB-4159-A3AA-DF72A277223D}" destId="{A99AD663-5943-254F-9645-A3E23941574A}" srcOrd="5" destOrd="0" presId="urn:microsoft.com/office/officeart/2018/5/layout/IconLeafLabelList"/>
    <dgm:cxn modelId="{6553D847-62B4-444D-8514-FF5C3A88F40F}" type="presParOf" srcId="{9F9B39D5-46FB-4159-A3AA-DF72A277223D}" destId="{926F8026-A041-4D80-AD21-8014E6B8CA69}" srcOrd="6" destOrd="0" presId="urn:microsoft.com/office/officeart/2018/5/layout/IconLeafLabelList"/>
    <dgm:cxn modelId="{E227E7F0-416C-8A4E-9D0A-C11B4DD813CA}" type="presParOf" srcId="{926F8026-A041-4D80-AD21-8014E6B8CA69}" destId="{E0CA661F-8514-46A2-BDAA-1DCC0D6B6E32}" srcOrd="0" destOrd="0" presId="urn:microsoft.com/office/officeart/2018/5/layout/IconLeafLabelList"/>
    <dgm:cxn modelId="{4B105125-EA99-F34E-A102-38BD93456C65}" type="presParOf" srcId="{926F8026-A041-4D80-AD21-8014E6B8CA69}" destId="{DDF155C9-EF3A-4BC5-9402-7BC27E1EC70B}" srcOrd="1" destOrd="0" presId="urn:microsoft.com/office/officeart/2018/5/layout/IconLeafLabelList"/>
    <dgm:cxn modelId="{72686B3E-EE51-9E46-8D60-8B59D08D47D1}" type="presParOf" srcId="{926F8026-A041-4D80-AD21-8014E6B8CA69}" destId="{61B0D72E-FF95-4817-A8AA-702D0717A4CC}" srcOrd="2" destOrd="0" presId="urn:microsoft.com/office/officeart/2018/5/layout/IconLeafLabelList"/>
    <dgm:cxn modelId="{FC596E2F-D696-0D44-95BA-76383B52365E}" type="presParOf" srcId="{926F8026-A041-4D80-AD21-8014E6B8CA69}" destId="{C6E1378F-8F22-4B20-8360-29BDF1BA744C}" srcOrd="3" destOrd="0" presId="urn:microsoft.com/office/officeart/2018/5/layout/IconLeafLabelList"/>
    <dgm:cxn modelId="{F34DF91A-D393-964B-A38C-461C1D9E9BE3}" type="presParOf" srcId="{9F9B39D5-46FB-4159-A3AA-DF72A277223D}" destId="{89406DEA-279E-47A5-AE4A-A69532F872A0}" srcOrd="7" destOrd="0" presId="urn:microsoft.com/office/officeart/2018/5/layout/IconLeafLabelList"/>
    <dgm:cxn modelId="{79EC8408-C5AC-DD42-BC01-9B5DFF085F47}" type="presParOf" srcId="{9F9B39D5-46FB-4159-A3AA-DF72A277223D}" destId="{E0AF9F25-3D65-44FC-96FB-DE725A874419}" srcOrd="8" destOrd="0" presId="urn:microsoft.com/office/officeart/2018/5/layout/IconLeafLabelList"/>
    <dgm:cxn modelId="{E8620E1B-521C-644D-9998-79F76912F879}" type="presParOf" srcId="{E0AF9F25-3D65-44FC-96FB-DE725A874419}" destId="{99B5924D-3B4D-449E-A06D-C121678FC645}" srcOrd="0" destOrd="0" presId="urn:microsoft.com/office/officeart/2018/5/layout/IconLeafLabelList"/>
    <dgm:cxn modelId="{4672D201-7571-BC48-B200-FB4393002335}" type="presParOf" srcId="{E0AF9F25-3D65-44FC-96FB-DE725A874419}" destId="{750BE2D1-7AA9-486B-9E5A-72DF816142F4}" srcOrd="1" destOrd="0" presId="urn:microsoft.com/office/officeart/2018/5/layout/IconLeafLabelList"/>
    <dgm:cxn modelId="{BEA84B12-17B9-ED4C-8368-DB61D8743413}" type="presParOf" srcId="{E0AF9F25-3D65-44FC-96FB-DE725A874419}" destId="{A712705B-2CF8-4E57-BE7E-845AE7F25830}" srcOrd="2" destOrd="0" presId="urn:microsoft.com/office/officeart/2018/5/layout/IconLeafLabelList"/>
    <dgm:cxn modelId="{AC2A6550-5F4D-0D44-84E1-57645F47627D}" type="presParOf" srcId="{E0AF9F25-3D65-44FC-96FB-DE725A874419}" destId="{0638B6BE-E9F6-4341-9082-E6EB4579DAD9}" srcOrd="3" destOrd="0" presId="urn:microsoft.com/office/officeart/2018/5/layout/IconLeafLabelList"/>
    <dgm:cxn modelId="{62D7200C-6249-AC48-9838-BC904127F6BC}" type="presParOf" srcId="{9F9B39D5-46FB-4159-A3AA-DF72A277223D}" destId="{6F329F3E-347A-514B-A899-D69C87801E93}" srcOrd="9" destOrd="0" presId="urn:microsoft.com/office/officeart/2018/5/layout/IconLeafLabelList"/>
    <dgm:cxn modelId="{0585996A-8AE3-0B40-827F-0788A24F14FC}" type="presParOf" srcId="{9F9B39D5-46FB-4159-A3AA-DF72A277223D}" destId="{00F0CDB7-F2B1-D542-8D7A-555DE47914F1}" srcOrd="10" destOrd="0" presId="urn:microsoft.com/office/officeart/2018/5/layout/IconLeafLabelList"/>
    <dgm:cxn modelId="{F0B3271B-032D-3D4B-B516-F570EA8BCC31}" type="presParOf" srcId="{00F0CDB7-F2B1-D542-8D7A-555DE47914F1}" destId="{F6B66F22-0585-914E-B79A-12DD318C322D}" srcOrd="0" destOrd="0" presId="urn:microsoft.com/office/officeart/2018/5/layout/IconLeafLabelList"/>
    <dgm:cxn modelId="{FD122B71-A8AA-9343-8D72-CE95D847A9B1}" type="presParOf" srcId="{00F0CDB7-F2B1-D542-8D7A-555DE47914F1}" destId="{0272E4E4-E52A-A644-89E0-E7F04E156A1F}" srcOrd="1" destOrd="0" presId="urn:microsoft.com/office/officeart/2018/5/layout/IconLeafLabelList"/>
    <dgm:cxn modelId="{A96A0115-D97F-DA4E-9B6B-DBA1EDA0E414}" type="presParOf" srcId="{00F0CDB7-F2B1-D542-8D7A-555DE47914F1}" destId="{9219D34E-5BAE-9F4D-B3A1-84BCC4B2C1CF}" srcOrd="2" destOrd="0" presId="urn:microsoft.com/office/officeart/2018/5/layout/IconLeafLabelList"/>
    <dgm:cxn modelId="{E9DC9130-FEFD-1A48-9393-95992DA3F3D9}" type="presParOf" srcId="{00F0CDB7-F2B1-D542-8D7A-555DE47914F1}" destId="{750D310C-3F59-594B-8E0C-F87A3572C4E3}" srcOrd="3" destOrd="0" presId="urn:microsoft.com/office/officeart/2018/5/layout/IconLeafLabelList"/>
    <dgm:cxn modelId="{6605009A-BF85-AF49-B63C-C92EEA4FF777}" type="presParOf" srcId="{9F9B39D5-46FB-4159-A3AA-DF72A277223D}" destId="{703EC46F-D51C-B64B-AEB1-65034BAA440E}" srcOrd="11" destOrd="0" presId="urn:microsoft.com/office/officeart/2018/5/layout/IconLeafLabelList"/>
    <dgm:cxn modelId="{0AA7E8DA-8858-0248-B8E5-3FC0ED814D7F}" type="presParOf" srcId="{9F9B39D5-46FB-4159-A3AA-DF72A277223D}" destId="{6FE0BCB6-952D-4ADD-BA23-1F3383503433}" srcOrd="12" destOrd="0" presId="urn:microsoft.com/office/officeart/2018/5/layout/IconLeafLabelList"/>
    <dgm:cxn modelId="{3F8E91EF-89A1-1049-9D21-52C56C310ECE}" type="presParOf" srcId="{6FE0BCB6-952D-4ADD-BA23-1F3383503433}" destId="{9BC0A053-F75C-49DA-AF44-837BFA986A4A}" srcOrd="0" destOrd="0" presId="urn:microsoft.com/office/officeart/2018/5/layout/IconLeafLabelList"/>
    <dgm:cxn modelId="{90571D7A-87AE-4041-903B-E5F1B7839194}" type="presParOf" srcId="{6FE0BCB6-952D-4ADD-BA23-1F3383503433}" destId="{5D29A0E3-0C40-4CAE-874A-68E2EB78077A}" srcOrd="1" destOrd="0" presId="urn:microsoft.com/office/officeart/2018/5/layout/IconLeafLabelList"/>
    <dgm:cxn modelId="{FD2A1DCD-4619-6946-851A-6A271825C1A8}" type="presParOf" srcId="{6FE0BCB6-952D-4ADD-BA23-1F3383503433}" destId="{5655D697-B5E0-40F9-ADE2-49159884CDF7}" srcOrd="2" destOrd="0" presId="urn:microsoft.com/office/officeart/2018/5/layout/IconLeafLabelList"/>
    <dgm:cxn modelId="{469EC9D6-9471-0344-A483-12E414197F09}" type="presParOf" srcId="{6FE0BCB6-952D-4ADD-BA23-1F3383503433}" destId="{28EBDC7E-6377-435E-AB7A-C9CF65044F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0108B-9FBA-4C0C-8917-441A4B75CC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4C118C-0A42-438D-8207-B0388D434356}">
      <dgm:prSet/>
      <dgm:spPr/>
      <dgm:t>
        <a:bodyPr/>
        <a:lstStyle/>
        <a:p>
          <a:r>
            <a:rPr lang="fr-FR"/>
            <a:t>Site web côté client</a:t>
          </a:r>
          <a:endParaRPr lang="en-US"/>
        </a:p>
      </dgm:t>
    </dgm:pt>
    <dgm:pt modelId="{453D73A2-FB56-4A0E-BF4F-B25805575275}" type="parTrans" cxnId="{0FB1E49A-65A3-4330-BB1F-7C5519DD60E9}">
      <dgm:prSet/>
      <dgm:spPr/>
      <dgm:t>
        <a:bodyPr/>
        <a:lstStyle/>
        <a:p>
          <a:endParaRPr lang="en-US"/>
        </a:p>
      </dgm:t>
    </dgm:pt>
    <dgm:pt modelId="{52A63D96-EAAC-499E-B69A-8FB8969617AE}" type="sibTrans" cxnId="{0FB1E49A-65A3-4330-BB1F-7C5519DD60E9}">
      <dgm:prSet/>
      <dgm:spPr/>
      <dgm:t>
        <a:bodyPr/>
        <a:lstStyle/>
        <a:p>
          <a:endParaRPr lang="en-US"/>
        </a:p>
      </dgm:t>
    </dgm:pt>
    <dgm:pt modelId="{CDFE330F-2AFC-4134-8200-4C92EBBC29A9}">
      <dgm:prSet/>
      <dgm:spPr/>
      <dgm:t>
        <a:bodyPr/>
        <a:lstStyle/>
        <a:p>
          <a:r>
            <a:rPr lang="fr-FR"/>
            <a:t>Prise de commande</a:t>
          </a:r>
          <a:endParaRPr lang="en-US"/>
        </a:p>
      </dgm:t>
    </dgm:pt>
    <dgm:pt modelId="{951B25B1-25CD-46E2-A521-BFE844F9387D}" type="parTrans" cxnId="{EF90849E-F6F9-466A-BCB8-FF577E9EB3AB}">
      <dgm:prSet/>
      <dgm:spPr/>
      <dgm:t>
        <a:bodyPr/>
        <a:lstStyle/>
        <a:p>
          <a:endParaRPr lang="en-US"/>
        </a:p>
      </dgm:t>
    </dgm:pt>
    <dgm:pt modelId="{3B9957B6-39F0-4EF4-8D0A-C306C2DC37A5}" type="sibTrans" cxnId="{EF90849E-F6F9-466A-BCB8-FF577E9EB3AB}">
      <dgm:prSet/>
      <dgm:spPr/>
      <dgm:t>
        <a:bodyPr/>
        <a:lstStyle/>
        <a:p>
          <a:endParaRPr lang="en-US"/>
        </a:p>
      </dgm:t>
    </dgm:pt>
    <dgm:pt modelId="{B476CEBE-3335-4ABA-AE2D-1762F1215771}">
      <dgm:prSet/>
      <dgm:spPr/>
      <dgm:t>
        <a:bodyPr/>
        <a:lstStyle/>
        <a:p>
          <a:r>
            <a:rPr lang="fr-FR"/>
            <a:t>Paiement</a:t>
          </a:r>
          <a:endParaRPr lang="en-US"/>
        </a:p>
      </dgm:t>
    </dgm:pt>
    <dgm:pt modelId="{4D38A530-51A2-406D-9A82-18E6D4544838}" type="parTrans" cxnId="{BC6CB802-4AB1-440F-A9D1-3359994DC62D}">
      <dgm:prSet/>
      <dgm:spPr/>
      <dgm:t>
        <a:bodyPr/>
        <a:lstStyle/>
        <a:p>
          <a:endParaRPr lang="en-US"/>
        </a:p>
      </dgm:t>
    </dgm:pt>
    <dgm:pt modelId="{47088A5A-1E01-48FA-9D38-FC506DB7F01E}" type="sibTrans" cxnId="{BC6CB802-4AB1-440F-A9D1-3359994DC62D}">
      <dgm:prSet/>
      <dgm:spPr/>
      <dgm:t>
        <a:bodyPr/>
        <a:lstStyle/>
        <a:p>
          <a:endParaRPr lang="en-US"/>
        </a:p>
      </dgm:t>
    </dgm:pt>
    <dgm:pt modelId="{BA5D2B80-3CC2-4F8C-8E66-559FA9266B1C}">
      <dgm:prSet/>
      <dgm:spPr/>
      <dgm:t>
        <a:bodyPr/>
        <a:lstStyle/>
        <a:p>
          <a:r>
            <a:rPr lang="fr-FR" dirty="0"/>
            <a:t>Modification / Annulation</a:t>
          </a:r>
          <a:endParaRPr lang="en-US" dirty="0"/>
        </a:p>
      </dgm:t>
    </dgm:pt>
    <dgm:pt modelId="{5FCA2B9F-2290-479D-BEC5-54457B87558F}" type="parTrans" cxnId="{B3583BE3-6B42-4BA5-9158-88204B953400}">
      <dgm:prSet/>
      <dgm:spPr/>
      <dgm:t>
        <a:bodyPr/>
        <a:lstStyle/>
        <a:p>
          <a:endParaRPr lang="en-US"/>
        </a:p>
      </dgm:t>
    </dgm:pt>
    <dgm:pt modelId="{25320214-E8E3-4259-A65D-E6CC1E98A23C}" type="sibTrans" cxnId="{B3583BE3-6B42-4BA5-9158-88204B953400}">
      <dgm:prSet/>
      <dgm:spPr/>
      <dgm:t>
        <a:bodyPr/>
        <a:lstStyle/>
        <a:p>
          <a:endParaRPr lang="en-US"/>
        </a:p>
      </dgm:t>
    </dgm:pt>
    <dgm:pt modelId="{9827FFFD-A8ED-4EF7-98CC-9E97D54E7D82}">
      <dgm:prSet/>
      <dgm:spPr/>
      <dgm:t>
        <a:bodyPr/>
        <a:lstStyle/>
        <a:p>
          <a:r>
            <a:rPr lang="fr-FR"/>
            <a:t>Historique des commandes</a:t>
          </a:r>
          <a:endParaRPr lang="en-US"/>
        </a:p>
      </dgm:t>
    </dgm:pt>
    <dgm:pt modelId="{F0641463-428B-4495-B419-8E93092C37E6}" type="parTrans" cxnId="{EBAB1366-8178-455E-8F1D-03FB5C754FAC}">
      <dgm:prSet/>
      <dgm:spPr/>
      <dgm:t>
        <a:bodyPr/>
        <a:lstStyle/>
        <a:p>
          <a:endParaRPr lang="en-US"/>
        </a:p>
      </dgm:t>
    </dgm:pt>
    <dgm:pt modelId="{E5620197-7675-441B-AC2B-BF30B505FA2B}" type="sibTrans" cxnId="{EBAB1366-8178-455E-8F1D-03FB5C754FAC}">
      <dgm:prSet/>
      <dgm:spPr/>
      <dgm:t>
        <a:bodyPr/>
        <a:lstStyle/>
        <a:p>
          <a:endParaRPr lang="en-US"/>
        </a:p>
      </dgm:t>
    </dgm:pt>
    <dgm:pt modelId="{3242D1BC-12C2-476C-9F44-ACEC1D9390D7}">
      <dgm:prSet/>
      <dgm:spPr/>
      <dgm:t>
        <a:bodyPr/>
        <a:lstStyle/>
        <a:p>
          <a:r>
            <a:rPr lang="fr-FR"/>
            <a:t>Site web administration</a:t>
          </a:r>
          <a:endParaRPr lang="en-US"/>
        </a:p>
      </dgm:t>
    </dgm:pt>
    <dgm:pt modelId="{D6353464-F0EA-43E1-93FB-42DD3DC938D1}" type="parTrans" cxnId="{2C92F370-2772-43D5-8E84-7BA76E905595}">
      <dgm:prSet/>
      <dgm:spPr/>
      <dgm:t>
        <a:bodyPr/>
        <a:lstStyle/>
        <a:p>
          <a:endParaRPr lang="en-US"/>
        </a:p>
      </dgm:t>
    </dgm:pt>
    <dgm:pt modelId="{29F0B5B9-42C8-4652-99D6-58753E6FE488}" type="sibTrans" cxnId="{2C92F370-2772-43D5-8E84-7BA76E905595}">
      <dgm:prSet/>
      <dgm:spPr/>
      <dgm:t>
        <a:bodyPr/>
        <a:lstStyle/>
        <a:p>
          <a:endParaRPr lang="en-US"/>
        </a:p>
      </dgm:t>
    </dgm:pt>
    <dgm:pt modelId="{77D55609-C9EE-4738-A91E-82E8C587C38B}">
      <dgm:prSet/>
      <dgm:spPr/>
      <dgm:t>
        <a:bodyPr/>
        <a:lstStyle/>
        <a:p>
          <a:r>
            <a:rPr lang="fr-FR"/>
            <a:t>Réservé aux employés d’OC Pizza</a:t>
          </a:r>
          <a:endParaRPr lang="en-US"/>
        </a:p>
      </dgm:t>
    </dgm:pt>
    <dgm:pt modelId="{B2D729A3-3058-4E7C-9393-7ABF62D315FE}" type="parTrans" cxnId="{FFF2D518-B5DA-4388-8E75-59508697F3D9}">
      <dgm:prSet/>
      <dgm:spPr/>
      <dgm:t>
        <a:bodyPr/>
        <a:lstStyle/>
        <a:p>
          <a:endParaRPr lang="en-US"/>
        </a:p>
      </dgm:t>
    </dgm:pt>
    <dgm:pt modelId="{1C3AE1D0-C24F-4E9B-A187-D50899E77D3B}" type="sibTrans" cxnId="{FFF2D518-B5DA-4388-8E75-59508697F3D9}">
      <dgm:prSet/>
      <dgm:spPr/>
      <dgm:t>
        <a:bodyPr/>
        <a:lstStyle/>
        <a:p>
          <a:endParaRPr lang="en-US"/>
        </a:p>
      </dgm:t>
    </dgm:pt>
    <dgm:pt modelId="{9A699155-C640-49D2-9933-B14416E0A1D7}">
      <dgm:prSet/>
      <dgm:spPr/>
      <dgm:t>
        <a:bodyPr/>
        <a:lstStyle/>
        <a:p>
          <a:r>
            <a:rPr lang="fr-FR" dirty="0"/>
            <a:t>Update de l’interface en fonction du rôle</a:t>
          </a:r>
          <a:endParaRPr lang="en-US" dirty="0"/>
        </a:p>
      </dgm:t>
    </dgm:pt>
    <dgm:pt modelId="{ADC04DE8-A613-4D65-B940-CF6AAEA79529}" type="parTrans" cxnId="{C4FD1E8D-54BD-4F66-86A1-7A858FE5FBFF}">
      <dgm:prSet/>
      <dgm:spPr/>
      <dgm:t>
        <a:bodyPr/>
        <a:lstStyle/>
        <a:p>
          <a:endParaRPr lang="en-US"/>
        </a:p>
      </dgm:t>
    </dgm:pt>
    <dgm:pt modelId="{F7D2BF47-FE15-47B4-8F98-AE1FC4AE9E33}" type="sibTrans" cxnId="{C4FD1E8D-54BD-4F66-86A1-7A858FE5FBFF}">
      <dgm:prSet/>
      <dgm:spPr/>
      <dgm:t>
        <a:bodyPr/>
        <a:lstStyle/>
        <a:p>
          <a:endParaRPr lang="en-US"/>
        </a:p>
      </dgm:t>
    </dgm:pt>
    <dgm:pt modelId="{F2D4AE12-0F5B-45BE-9194-411D4E861789}">
      <dgm:prSet/>
      <dgm:spPr/>
      <dgm:t>
        <a:bodyPr/>
        <a:lstStyle/>
        <a:p>
          <a:r>
            <a:rPr lang="fr-FR"/>
            <a:t>Consulter les stocks, préparer une commande, livraison terminée, etc.</a:t>
          </a:r>
          <a:endParaRPr lang="en-US"/>
        </a:p>
      </dgm:t>
    </dgm:pt>
    <dgm:pt modelId="{794B7DC2-53C6-4B21-9993-5FECAC3411DF}" type="parTrans" cxnId="{4764F22E-0AB1-48F8-84B9-B7395F71E2D2}">
      <dgm:prSet/>
      <dgm:spPr/>
      <dgm:t>
        <a:bodyPr/>
        <a:lstStyle/>
        <a:p>
          <a:endParaRPr lang="en-US"/>
        </a:p>
      </dgm:t>
    </dgm:pt>
    <dgm:pt modelId="{28E7C230-E952-4177-B4F6-2B780B752F42}" type="sibTrans" cxnId="{4764F22E-0AB1-48F8-84B9-B7395F71E2D2}">
      <dgm:prSet/>
      <dgm:spPr/>
      <dgm:t>
        <a:bodyPr/>
        <a:lstStyle/>
        <a:p>
          <a:endParaRPr lang="en-US"/>
        </a:p>
      </dgm:t>
    </dgm:pt>
    <dgm:pt modelId="{460B4F12-33DA-324E-9056-7A0C38415E4B}" type="pres">
      <dgm:prSet presAssocID="{3FF0108B-9FBA-4C0C-8917-441A4B75CCB6}" presName="linear" presStyleCnt="0">
        <dgm:presLayoutVars>
          <dgm:dir/>
          <dgm:animLvl val="lvl"/>
          <dgm:resizeHandles val="exact"/>
        </dgm:presLayoutVars>
      </dgm:prSet>
      <dgm:spPr/>
    </dgm:pt>
    <dgm:pt modelId="{54151BB5-15D7-B945-8DFB-974A93D0621A}" type="pres">
      <dgm:prSet presAssocID="{964C118C-0A42-438D-8207-B0388D434356}" presName="parentLin" presStyleCnt="0"/>
      <dgm:spPr/>
    </dgm:pt>
    <dgm:pt modelId="{BCE5A89C-E186-AE43-BE35-1825ACCE42D1}" type="pres">
      <dgm:prSet presAssocID="{964C118C-0A42-438D-8207-B0388D434356}" presName="parentLeftMargin" presStyleLbl="node1" presStyleIdx="0" presStyleCnt="2"/>
      <dgm:spPr/>
    </dgm:pt>
    <dgm:pt modelId="{4D6A6B17-1184-C04C-9D0D-662E63ECD014}" type="pres">
      <dgm:prSet presAssocID="{964C118C-0A42-438D-8207-B0388D4343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A7B8DA-DF2A-7843-B92C-E49F20F1385F}" type="pres">
      <dgm:prSet presAssocID="{964C118C-0A42-438D-8207-B0388D434356}" presName="negativeSpace" presStyleCnt="0"/>
      <dgm:spPr/>
    </dgm:pt>
    <dgm:pt modelId="{7425FA57-C0D7-B047-B353-1274D8E91BD8}" type="pres">
      <dgm:prSet presAssocID="{964C118C-0A42-438D-8207-B0388D434356}" presName="childText" presStyleLbl="conFgAcc1" presStyleIdx="0" presStyleCnt="2">
        <dgm:presLayoutVars>
          <dgm:bulletEnabled val="1"/>
        </dgm:presLayoutVars>
      </dgm:prSet>
      <dgm:spPr/>
    </dgm:pt>
    <dgm:pt modelId="{F72205AA-8F84-BC4D-BE2F-535A6F617721}" type="pres">
      <dgm:prSet presAssocID="{52A63D96-EAAC-499E-B69A-8FB8969617AE}" presName="spaceBetweenRectangles" presStyleCnt="0"/>
      <dgm:spPr/>
    </dgm:pt>
    <dgm:pt modelId="{F43F1F70-3A8F-DD41-AE1A-904AF429F2C7}" type="pres">
      <dgm:prSet presAssocID="{3242D1BC-12C2-476C-9F44-ACEC1D9390D7}" presName="parentLin" presStyleCnt="0"/>
      <dgm:spPr/>
    </dgm:pt>
    <dgm:pt modelId="{C09C277D-B886-0944-8B6E-8C4BD11A708D}" type="pres">
      <dgm:prSet presAssocID="{3242D1BC-12C2-476C-9F44-ACEC1D9390D7}" presName="parentLeftMargin" presStyleLbl="node1" presStyleIdx="0" presStyleCnt="2"/>
      <dgm:spPr/>
    </dgm:pt>
    <dgm:pt modelId="{F35A6772-4FCD-5040-A8FD-2CD2C9263061}" type="pres">
      <dgm:prSet presAssocID="{3242D1BC-12C2-476C-9F44-ACEC1D9390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D310F1-5AD2-FC4F-BCF6-8E8528D96B06}" type="pres">
      <dgm:prSet presAssocID="{3242D1BC-12C2-476C-9F44-ACEC1D9390D7}" presName="negativeSpace" presStyleCnt="0"/>
      <dgm:spPr/>
    </dgm:pt>
    <dgm:pt modelId="{C4FA96A0-1524-0543-839A-F47B669E91F5}" type="pres">
      <dgm:prSet presAssocID="{3242D1BC-12C2-476C-9F44-ACEC1D9390D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6CB802-4AB1-440F-A9D1-3359994DC62D}" srcId="{964C118C-0A42-438D-8207-B0388D434356}" destId="{B476CEBE-3335-4ABA-AE2D-1762F1215771}" srcOrd="1" destOrd="0" parTransId="{4D38A530-51A2-406D-9A82-18E6D4544838}" sibTransId="{47088A5A-1E01-48FA-9D38-FC506DB7F01E}"/>
    <dgm:cxn modelId="{65590303-1B83-0940-BF6C-DA44667C3E18}" type="presOf" srcId="{964C118C-0A42-438D-8207-B0388D434356}" destId="{BCE5A89C-E186-AE43-BE35-1825ACCE42D1}" srcOrd="0" destOrd="0" presId="urn:microsoft.com/office/officeart/2005/8/layout/list1"/>
    <dgm:cxn modelId="{8F703913-F948-CB4B-8A48-F1A8935AAB99}" type="presOf" srcId="{F2D4AE12-0F5B-45BE-9194-411D4E861789}" destId="{C4FA96A0-1524-0543-839A-F47B669E91F5}" srcOrd="0" destOrd="2" presId="urn:microsoft.com/office/officeart/2005/8/layout/list1"/>
    <dgm:cxn modelId="{FFF2D518-B5DA-4388-8E75-59508697F3D9}" srcId="{3242D1BC-12C2-476C-9F44-ACEC1D9390D7}" destId="{77D55609-C9EE-4738-A91E-82E8C587C38B}" srcOrd="0" destOrd="0" parTransId="{B2D729A3-3058-4E7C-9393-7ABF62D315FE}" sibTransId="{1C3AE1D0-C24F-4E9B-A187-D50899E77D3B}"/>
    <dgm:cxn modelId="{DB2D641D-BCA3-1E4F-AC8E-4F0CFE6676A3}" type="presOf" srcId="{9827FFFD-A8ED-4EF7-98CC-9E97D54E7D82}" destId="{7425FA57-C0D7-B047-B353-1274D8E91BD8}" srcOrd="0" destOrd="3" presId="urn:microsoft.com/office/officeart/2005/8/layout/list1"/>
    <dgm:cxn modelId="{4764F22E-0AB1-48F8-84B9-B7395F71E2D2}" srcId="{3242D1BC-12C2-476C-9F44-ACEC1D9390D7}" destId="{F2D4AE12-0F5B-45BE-9194-411D4E861789}" srcOrd="2" destOrd="0" parTransId="{794B7DC2-53C6-4B21-9993-5FECAC3411DF}" sibTransId="{28E7C230-E952-4177-B4F6-2B780B752F42}"/>
    <dgm:cxn modelId="{B070122F-F2F5-5D4C-85C2-1FB2F04B9163}" type="presOf" srcId="{B476CEBE-3335-4ABA-AE2D-1762F1215771}" destId="{7425FA57-C0D7-B047-B353-1274D8E91BD8}" srcOrd="0" destOrd="1" presId="urn:microsoft.com/office/officeart/2005/8/layout/list1"/>
    <dgm:cxn modelId="{E4225331-A352-E846-A130-FA2E88A5F048}" type="presOf" srcId="{964C118C-0A42-438D-8207-B0388D434356}" destId="{4D6A6B17-1184-C04C-9D0D-662E63ECD014}" srcOrd="1" destOrd="0" presId="urn:microsoft.com/office/officeart/2005/8/layout/list1"/>
    <dgm:cxn modelId="{D4F47052-C72F-4442-B5A0-5D65AA71D686}" type="presOf" srcId="{CDFE330F-2AFC-4134-8200-4C92EBBC29A9}" destId="{7425FA57-C0D7-B047-B353-1274D8E91BD8}" srcOrd="0" destOrd="0" presId="urn:microsoft.com/office/officeart/2005/8/layout/list1"/>
    <dgm:cxn modelId="{EBAB1366-8178-455E-8F1D-03FB5C754FAC}" srcId="{964C118C-0A42-438D-8207-B0388D434356}" destId="{9827FFFD-A8ED-4EF7-98CC-9E97D54E7D82}" srcOrd="3" destOrd="0" parTransId="{F0641463-428B-4495-B419-8E93092C37E6}" sibTransId="{E5620197-7675-441B-AC2B-BF30B505FA2B}"/>
    <dgm:cxn modelId="{2C92F370-2772-43D5-8E84-7BA76E905595}" srcId="{3FF0108B-9FBA-4C0C-8917-441A4B75CCB6}" destId="{3242D1BC-12C2-476C-9F44-ACEC1D9390D7}" srcOrd="1" destOrd="0" parTransId="{D6353464-F0EA-43E1-93FB-42DD3DC938D1}" sibTransId="{29F0B5B9-42C8-4652-99D6-58753E6FE488}"/>
    <dgm:cxn modelId="{054A1F73-481D-8647-A299-8DAAED78A4F8}" type="presOf" srcId="{77D55609-C9EE-4738-A91E-82E8C587C38B}" destId="{C4FA96A0-1524-0543-839A-F47B669E91F5}" srcOrd="0" destOrd="0" presId="urn:microsoft.com/office/officeart/2005/8/layout/list1"/>
    <dgm:cxn modelId="{C4FD1E8D-54BD-4F66-86A1-7A858FE5FBFF}" srcId="{3242D1BC-12C2-476C-9F44-ACEC1D9390D7}" destId="{9A699155-C640-49D2-9933-B14416E0A1D7}" srcOrd="1" destOrd="0" parTransId="{ADC04DE8-A613-4D65-B940-CF6AAEA79529}" sibTransId="{F7D2BF47-FE15-47B4-8F98-AE1FC4AE9E33}"/>
    <dgm:cxn modelId="{0FB1E49A-65A3-4330-BB1F-7C5519DD60E9}" srcId="{3FF0108B-9FBA-4C0C-8917-441A4B75CCB6}" destId="{964C118C-0A42-438D-8207-B0388D434356}" srcOrd="0" destOrd="0" parTransId="{453D73A2-FB56-4A0E-BF4F-B25805575275}" sibTransId="{52A63D96-EAAC-499E-B69A-8FB8969617AE}"/>
    <dgm:cxn modelId="{EF90849E-F6F9-466A-BCB8-FF577E9EB3AB}" srcId="{964C118C-0A42-438D-8207-B0388D434356}" destId="{CDFE330F-2AFC-4134-8200-4C92EBBC29A9}" srcOrd="0" destOrd="0" parTransId="{951B25B1-25CD-46E2-A521-BFE844F9387D}" sibTransId="{3B9957B6-39F0-4EF4-8D0A-C306C2DC37A5}"/>
    <dgm:cxn modelId="{F8B215B2-0D30-A74D-9D87-2E12AB64A5E7}" type="presOf" srcId="{9A699155-C640-49D2-9933-B14416E0A1D7}" destId="{C4FA96A0-1524-0543-839A-F47B669E91F5}" srcOrd="0" destOrd="1" presId="urn:microsoft.com/office/officeart/2005/8/layout/list1"/>
    <dgm:cxn modelId="{A95A7EB5-1310-8049-80F6-79813F5C5232}" type="presOf" srcId="{3242D1BC-12C2-476C-9F44-ACEC1D9390D7}" destId="{F35A6772-4FCD-5040-A8FD-2CD2C9263061}" srcOrd="1" destOrd="0" presId="urn:microsoft.com/office/officeart/2005/8/layout/list1"/>
    <dgm:cxn modelId="{D99E4AC3-D5B5-3148-BE0F-72B3075DCBA5}" type="presOf" srcId="{3242D1BC-12C2-476C-9F44-ACEC1D9390D7}" destId="{C09C277D-B886-0944-8B6E-8C4BD11A708D}" srcOrd="0" destOrd="0" presId="urn:microsoft.com/office/officeart/2005/8/layout/list1"/>
    <dgm:cxn modelId="{9B994CC8-7993-FE4B-8371-EF80B38AC9AF}" type="presOf" srcId="{3FF0108B-9FBA-4C0C-8917-441A4B75CCB6}" destId="{460B4F12-33DA-324E-9056-7A0C38415E4B}" srcOrd="0" destOrd="0" presId="urn:microsoft.com/office/officeart/2005/8/layout/list1"/>
    <dgm:cxn modelId="{B3583BE3-6B42-4BA5-9158-88204B953400}" srcId="{964C118C-0A42-438D-8207-B0388D434356}" destId="{BA5D2B80-3CC2-4F8C-8E66-559FA9266B1C}" srcOrd="2" destOrd="0" parTransId="{5FCA2B9F-2290-479D-BEC5-54457B87558F}" sibTransId="{25320214-E8E3-4259-A65D-E6CC1E98A23C}"/>
    <dgm:cxn modelId="{11AD96F2-1DAD-BA45-B0C6-7065A648B923}" type="presOf" srcId="{BA5D2B80-3CC2-4F8C-8E66-559FA9266B1C}" destId="{7425FA57-C0D7-B047-B353-1274D8E91BD8}" srcOrd="0" destOrd="2" presId="urn:microsoft.com/office/officeart/2005/8/layout/list1"/>
    <dgm:cxn modelId="{19075E3D-3FC2-644B-AD04-899CA64A81A8}" type="presParOf" srcId="{460B4F12-33DA-324E-9056-7A0C38415E4B}" destId="{54151BB5-15D7-B945-8DFB-974A93D0621A}" srcOrd="0" destOrd="0" presId="urn:microsoft.com/office/officeart/2005/8/layout/list1"/>
    <dgm:cxn modelId="{D60D5368-61A5-6E46-A1F8-D597A2E356F6}" type="presParOf" srcId="{54151BB5-15D7-B945-8DFB-974A93D0621A}" destId="{BCE5A89C-E186-AE43-BE35-1825ACCE42D1}" srcOrd="0" destOrd="0" presId="urn:microsoft.com/office/officeart/2005/8/layout/list1"/>
    <dgm:cxn modelId="{6E746A4C-FD7B-B542-90A3-FD511D2D0412}" type="presParOf" srcId="{54151BB5-15D7-B945-8DFB-974A93D0621A}" destId="{4D6A6B17-1184-C04C-9D0D-662E63ECD014}" srcOrd="1" destOrd="0" presId="urn:microsoft.com/office/officeart/2005/8/layout/list1"/>
    <dgm:cxn modelId="{EB3A42DB-2015-BA41-9F1A-A848B8FF56D3}" type="presParOf" srcId="{460B4F12-33DA-324E-9056-7A0C38415E4B}" destId="{8EA7B8DA-DF2A-7843-B92C-E49F20F1385F}" srcOrd="1" destOrd="0" presId="urn:microsoft.com/office/officeart/2005/8/layout/list1"/>
    <dgm:cxn modelId="{8BEFAB98-235D-8A49-A2E5-4687036377DB}" type="presParOf" srcId="{460B4F12-33DA-324E-9056-7A0C38415E4B}" destId="{7425FA57-C0D7-B047-B353-1274D8E91BD8}" srcOrd="2" destOrd="0" presId="urn:microsoft.com/office/officeart/2005/8/layout/list1"/>
    <dgm:cxn modelId="{B46A8F52-97DE-C64C-A7B3-54BC1DD493A2}" type="presParOf" srcId="{460B4F12-33DA-324E-9056-7A0C38415E4B}" destId="{F72205AA-8F84-BC4D-BE2F-535A6F617721}" srcOrd="3" destOrd="0" presId="urn:microsoft.com/office/officeart/2005/8/layout/list1"/>
    <dgm:cxn modelId="{3898F49E-E70A-5940-AF73-B510818118F6}" type="presParOf" srcId="{460B4F12-33DA-324E-9056-7A0C38415E4B}" destId="{F43F1F70-3A8F-DD41-AE1A-904AF429F2C7}" srcOrd="4" destOrd="0" presId="urn:microsoft.com/office/officeart/2005/8/layout/list1"/>
    <dgm:cxn modelId="{EB4931AF-0978-3640-9267-ABE1A500908E}" type="presParOf" srcId="{F43F1F70-3A8F-DD41-AE1A-904AF429F2C7}" destId="{C09C277D-B886-0944-8B6E-8C4BD11A708D}" srcOrd="0" destOrd="0" presId="urn:microsoft.com/office/officeart/2005/8/layout/list1"/>
    <dgm:cxn modelId="{72B5321B-6F8F-0D48-A38A-080E87C2383D}" type="presParOf" srcId="{F43F1F70-3A8F-DD41-AE1A-904AF429F2C7}" destId="{F35A6772-4FCD-5040-A8FD-2CD2C9263061}" srcOrd="1" destOrd="0" presId="urn:microsoft.com/office/officeart/2005/8/layout/list1"/>
    <dgm:cxn modelId="{E4C21F8A-FB1C-4942-B072-37B5AB60D3F6}" type="presParOf" srcId="{460B4F12-33DA-324E-9056-7A0C38415E4B}" destId="{68D310F1-5AD2-FC4F-BCF6-8E8528D96B06}" srcOrd="5" destOrd="0" presId="urn:microsoft.com/office/officeart/2005/8/layout/list1"/>
    <dgm:cxn modelId="{B9FF85EE-4C29-684E-8F95-1CF8F0450B7F}" type="presParOf" srcId="{460B4F12-33DA-324E-9056-7A0C38415E4B}" destId="{C4FA96A0-1524-0543-839A-F47B669E91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0779FE-A9CD-4956-89DC-E04049A5A5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D39AE0-21FC-4E7B-9A77-FB7AB50D0BB6}">
      <dgm:prSet/>
      <dgm:spPr/>
      <dgm:t>
        <a:bodyPr/>
        <a:lstStyle/>
        <a:p>
          <a:r>
            <a:rPr lang="fr-FR"/>
            <a:t>Création des sites « From scratch »</a:t>
          </a:r>
          <a:endParaRPr lang="en-US"/>
        </a:p>
      </dgm:t>
    </dgm:pt>
    <dgm:pt modelId="{FEE35CB6-6FCF-4ED5-9E4E-E58C4617A3BE}" type="parTrans" cxnId="{0CF3279C-0998-4D43-963A-7A1D79F7D3D6}">
      <dgm:prSet/>
      <dgm:spPr/>
      <dgm:t>
        <a:bodyPr/>
        <a:lstStyle/>
        <a:p>
          <a:endParaRPr lang="en-US"/>
        </a:p>
      </dgm:t>
    </dgm:pt>
    <dgm:pt modelId="{3D41B77F-700A-46FC-AC30-C0187B67F838}" type="sibTrans" cxnId="{0CF3279C-0998-4D43-963A-7A1D79F7D3D6}">
      <dgm:prSet/>
      <dgm:spPr/>
      <dgm:t>
        <a:bodyPr/>
        <a:lstStyle/>
        <a:p>
          <a:endParaRPr lang="en-US"/>
        </a:p>
      </dgm:t>
    </dgm:pt>
    <dgm:pt modelId="{0E394912-BF31-47CF-9B8E-8ABC384DD313}">
      <dgm:prSet/>
      <dgm:spPr/>
      <dgm:t>
        <a:bodyPr/>
        <a:lstStyle/>
        <a:p>
          <a:r>
            <a:rPr lang="fr-FR"/>
            <a:t>CMS -&gt; Lenteur (Problème de référencement)</a:t>
          </a:r>
          <a:endParaRPr lang="en-US"/>
        </a:p>
      </dgm:t>
    </dgm:pt>
    <dgm:pt modelId="{9833BC12-6056-4A9C-8761-601506DCAF72}" type="parTrans" cxnId="{2241E5DA-FFDB-47BF-B661-0BBDD17C8A76}">
      <dgm:prSet/>
      <dgm:spPr/>
      <dgm:t>
        <a:bodyPr/>
        <a:lstStyle/>
        <a:p>
          <a:endParaRPr lang="en-US"/>
        </a:p>
      </dgm:t>
    </dgm:pt>
    <dgm:pt modelId="{115E5B70-3868-4DCF-9E9A-8F98FDAED860}" type="sibTrans" cxnId="{2241E5DA-FFDB-47BF-B661-0BBDD17C8A76}">
      <dgm:prSet/>
      <dgm:spPr/>
      <dgm:t>
        <a:bodyPr/>
        <a:lstStyle/>
        <a:p>
          <a:endParaRPr lang="en-US"/>
        </a:p>
      </dgm:t>
    </dgm:pt>
    <dgm:pt modelId="{58D64703-38C4-4BEB-B8E5-3E7ED8B46DDA}">
      <dgm:prSet/>
      <dgm:spPr/>
      <dgm:t>
        <a:bodyPr/>
        <a:lstStyle/>
        <a:p>
          <a:r>
            <a:rPr lang="fr-FR"/>
            <a:t>Totale maîtrise de notre système</a:t>
          </a:r>
          <a:endParaRPr lang="en-US"/>
        </a:p>
      </dgm:t>
    </dgm:pt>
    <dgm:pt modelId="{382107D8-1BC1-41AE-8BC3-FD22CFE2CC8A}" type="parTrans" cxnId="{53715E5A-EB71-456E-B0C6-05DA5283C0D0}">
      <dgm:prSet/>
      <dgm:spPr/>
      <dgm:t>
        <a:bodyPr/>
        <a:lstStyle/>
        <a:p>
          <a:endParaRPr lang="en-US"/>
        </a:p>
      </dgm:t>
    </dgm:pt>
    <dgm:pt modelId="{796A03EF-8AF1-4452-966C-0B2E9EAF9CA3}" type="sibTrans" cxnId="{53715E5A-EB71-456E-B0C6-05DA5283C0D0}">
      <dgm:prSet/>
      <dgm:spPr/>
      <dgm:t>
        <a:bodyPr/>
        <a:lstStyle/>
        <a:p>
          <a:endParaRPr lang="en-US"/>
        </a:p>
      </dgm:t>
    </dgm:pt>
    <dgm:pt modelId="{35C853D2-D034-4C89-9FD1-A389ECB2D7E5}">
      <dgm:prSet/>
      <dgm:spPr/>
      <dgm:t>
        <a:bodyPr/>
        <a:lstStyle/>
        <a:p>
          <a:r>
            <a:rPr lang="fr-FR"/>
            <a:t>Quels langages ?</a:t>
          </a:r>
          <a:endParaRPr lang="en-US"/>
        </a:p>
      </dgm:t>
    </dgm:pt>
    <dgm:pt modelId="{06E6FC30-9DAB-4CF1-96AD-2D19FB3FD328}" type="parTrans" cxnId="{B8EE0B9F-8C78-4F15-B60A-7161F831623F}">
      <dgm:prSet/>
      <dgm:spPr/>
      <dgm:t>
        <a:bodyPr/>
        <a:lstStyle/>
        <a:p>
          <a:endParaRPr lang="en-US"/>
        </a:p>
      </dgm:t>
    </dgm:pt>
    <dgm:pt modelId="{F5F0998E-5BA4-40E4-8845-C87A105A12E1}" type="sibTrans" cxnId="{B8EE0B9F-8C78-4F15-B60A-7161F831623F}">
      <dgm:prSet/>
      <dgm:spPr/>
      <dgm:t>
        <a:bodyPr/>
        <a:lstStyle/>
        <a:p>
          <a:endParaRPr lang="en-US"/>
        </a:p>
      </dgm:t>
    </dgm:pt>
    <dgm:pt modelId="{6EA16D7C-17B4-42E8-8B91-C10AF9BD1839}">
      <dgm:prSet/>
      <dgm:spPr/>
      <dgm:t>
        <a:bodyPr/>
        <a:lstStyle/>
        <a:p>
          <a:r>
            <a:rPr lang="fr-FR"/>
            <a:t>HTML / CSS</a:t>
          </a:r>
          <a:endParaRPr lang="en-US"/>
        </a:p>
      </dgm:t>
    </dgm:pt>
    <dgm:pt modelId="{E2508012-CC4B-4315-8C69-5D9CFFC38F01}" type="parTrans" cxnId="{9E1DD974-5C55-4431-975F-A0BD8085C221}">
      <dgm:prSet/>
      <dgm:spPr/>
      <dgm:t>
        <a:bodyPr/>
        <a:lstStyle/>
        <a:p>
          <a:endParaRPr lang="en-US"/>
        </a:p>
      </dgm:t>
    </dgm:pt>
    <dgm:pt modelId="{7C91AFB9-A051-4CC3-81F0-193EAE298293}" type="sibTrans" cxnId="{9E1DD974-5C55-4431-975F-A0BD8085C221}">
      <dgm:prSet/>
      <dgm:spPr/>
      <dgm:t>
        <a:bodyPr/>
        <a:lstStyle/>
        <a:p>
          <a:endParaRPr lang="en-US"/>
        </a:p>
      </dgm:t>
    </dgm:pt>
    <dgm:pt modelId="{79DB9869-900E-44F9-B267-A121004ADA63}">
      <dgm:prSet/>
      <dgm:spPr/>
      <dgm:t>
        <a:bodyPr/>
        <a:lstStyle/>
        <a:p>
          <a:r>
            <a:rPr lang="fr-FR"/>
            <a:t>Javascript</a:t>
          </a:r>
          <a:endParaRPr lang="en-US"/>
        </a:p>
      </dgm:t>
    </dgm:pt>
    <dgm:pt modelId="{8F152441-19E1-4301-A628-C7B0E55FC6B7}" type="parTrans" cxnId="{34816B39-7012-4CEE-8B1D-44DB9DE442CD}">
      <dgm:prSet/>
      <dgm:spPr/>
      <dgm:t>
        <a:bodyPr/>
        <a:lstStyle/>
        <a:p>
          <a:endParaRPr lang="en-US"/>
        </a:p>
      </dgm:t>
    </dgm:pt>
    <dgm:pt modelId="{3E5438CC-56F4-4BA4-A8AA-8A4154446FA6}" type="sibTrans" cxnId="{34816B39-7012-4CEE-8B1D-44DB9DE442CD}">
      <dgm:prSet/>
      <dgm:spPr/>
      <dgm:t>
        <a:bodyPr/>
        <a:lstStyle/>
        <a:p>
          <a:endParaRPr lang="en-US"/>
        </a:p>
      </dgm:t>
    </dgm:pt>
    <dgm:pt modelId="{3C27FD6B-E4B5-4064-B7AF-081B88AFC269}">
      <dgm:prSet/>
      <dgm:spPr/>
      <dgm:t>
        <a:bodyPr/>
        <a:lstStyle/>
        <a:p>
          <a:r>
            <a:rPr lang="fr-FR"/>
            <a:t>React.JS (Front)</a:t>
          </a:r>
          <a:endParaRPr lang="en-US"/>
        </a:p>
      </dgm:t>
    </dgm:pt>
    <dgm:pt modelId="{AC6D92E8-8B4F-4BB0-A13F-4BD057F79C39}" type="parTrans" cxnId="{D3631E7D-4C83-47B6-AC01-417BA37D4440}">
      <dgm:prSet/>
      <dgm:spPr/>
      <dgm:t>
        <a:bodyPr/>
        <a:lstStyle/>
        <a:p>
          <a:endParaRPr lang="en-US"/>
        </a:p>
      </dgm:t>
    </dgm:pt>
    <dgm:pt modelId="{12DF0F71-F6F3-493B-AD8B-EB4D76EE3E09}" type="sibTrans" cxnId="{D3631E7D-4C83-47B6-AC01-417BA37D4440}">
      <dgm:prSet/>
      <dgm:spPr/>
      <dgm:t>
        <a:bodyPr/>
        <a:lstStyle/>
        <a:p>
          <a:endParaRPr lang="en-US"/>
        </a:p>
      </dgm:t>
    </dgm:pt>
    <dgm:pt modelId="{6740597B-B621-480F-90F7-B27557D410BA}">
      <dgm:prSet/>
      <dgm:spPr/>
      <dgm:t>
        <a:bodyPr/>
        <a:lstStyle/>
        <a:p>
          <a:r>
            <a:rPr lang="fr-FR"/>
            <a:t>Node.JS (Back)</a:t>
          </a:r>
          <a:endParaRPr lang="en-US"/>
        </a:p>
      </dgm:t>
    </dgm:pt>
    <dgm:pt modelId="{34A8F3D4-5D05-465D-A0AB-5C7C9305F864}" type="parTrans" cxnId="{A869CBD5-3531-4F87-9021-08B4E75A3F10}">
      <dgm:prSet/>
      <dgm:spPr/>
      <dgm:t>
        <a:bodyPr/>
        <a:lstStyle/>
        <a:p>
          <a:endParaRPr lang="en-US"/>
        </a:p>
      </dgm:t>
    </dgm:pt>
    <dgm:pt modelId="{4F78518E-A94F-4AE1-8427-1216E828922C}" type="sibTrans" cxnId="{A869CBD5-3531-4F87-9021-08B4E75A3F10}">
      <dgm:prSet/>
      <dgm:spPr/>
      <dgm:t>
        <a:bodyPr/>
        <a:lstStyle/>
        <a:p>
          <a:endParaRPr lang="en-US"/>
        </a:p>
      </dgm:t>
    </dgm:pt>
    <dgm:pt modelId="{B3B05995-5831-4A3A-928E-09BA2D8C1F56}">
      <dgm:prSet/>
      <dgm:spPr/>
      <dgm:t>
        <a:bodyPr/>
        <a:lstStyle/>
        <a:p>
          <a:r>
            <a:rPr lang="fr-FR" dirty="0"/>
            <a:t>Base de données</a:t>
          </a:r>
          <a:endParaRPr lang="en-US" dirty="0"/>
        </a:p>
      </dgm:t>
    </dgm:pt>
    <dgm:pt modelId="{846D190C-6E35-4ED1-924B-2CB9EA1374C4}" type="parTrans" cxnId="{45A7E0B5-D5DA-47F3-BA57-0841391798C4}">
      <dgm:prSet/>
      <dgm:spPr/>
      <dgm:t>
        <a:bodyPr/>
        <a:lstStyle/>
        <a:p>
          <a:endParaRPr lang="en-US"/>
        </a:p>
      </dgm:t>
    </dgm:pt>
    <dgm:pt modelId="{1266C28E-C8C4-4414-B07E-21B42C744F45}" type="sibTrans" cxnId="{45A7E0B5-D5DA-47F3-BA57-0841391798C4}">
      <dgm:prSet/>
      <dgm:spPr/>
      <dgm:t>
        <a:bodyPr/>
        <a:lstStyle/>
        <a:p>
          <a:endParaRPr lang="en-US"/>
        </a:p>
      </dgm:t>
    </dgm:pt>
    <dgm:pt modelId="{C0634137-ACEB-4BE9-AE3F-280C3D135773}">
      <dgm:prSet/>
      <dgm:spPr/>
      <dgm:t>
        <a:bodyPr/>
        <a:lstStyle/>
        <a:p>
          <a:r>
            <a:rPr lang="fr-FR" dirty="0"/>
            <a:t>MongoDB</a:t>
          </a:r>
          <a:endParaRPr lang="en-US" dirty="0"/>
        </a:p>
      </dgm:t>
    </dgm:pt>
    <dgm:pt modelId="{C703B20A-F1D0-417F-97E3-78350C1C8F49}" type="parTrans" cxnId="{4735847E-3B44-4699-BE12-B1347B55E331}">
      <dgm:prSet/>
      <dgm:spPr/>
      <dgm:t>
        <a:bodyPr/>
        <a:lstStyle/>
        <a:p>
          <a:endParaRPr lang="en-US"/>
        </a:p>
      </dgm:t>
    </dgm:pt>
    <dgm:pt modelId="{747382DC-5223-4B7C-BC05-EDFEB39E6FAF}" type="sibTrans" cxnId="{4735847E-3B44-4699-BE12-B1347B55E331}">
      <dgm:prSet/>
      <dgm:spPr/>
      <dgm:t>
        <a:bodyPr/>
        <a:lstStyle/>
        <a:p>
          <a:endParaRPr lang="en-US"/>
        </a:p>
      </dgm:t>
    </dgm:pt>
    <dgm:pt modelId="{3708FE04-0FE6-4743-B7E4-0FFCFCEC65E4}">
      <dgm:prSet/>
      <dgm:spPr/>
      <dgm:t>
        <a:bodyPr/>
        <a:lstStyle/>
        <a:p>
          <a:r>
            <a:rPr lang="fr-FR" dirty="0"/>
            <a:t>Paiement</a:t>
          </a:r>
        </a:p>
      </dgm:t>
    </dgm:pt>
    <dgm:pt modelId="{AB961C96-D498-D94D-BB23-B4EE42271A4C}" type="parTrans" cxnId="{A49A220E-E767-EE47-9E66-3FB2C52223D7}">
      <dgm:prSet/>
      <dgm:spPr/>
      <dgm:t>
        <a:bodyPr/>
        <a:lstStyle/>
        <a:p>
          <a:endParaRPr lang="fr-FR"/>
        </a:p>
      </dgm:t>
    </dgm:pt>
    <dgm:pt modelId="{84456869-85BE-2F4A-85A3-EF7A6983E4A5}" type="sibTrans" cxnId="{A49A220E-E767-EE47-9E66-3FB2C52223D7}">
      <dgm:prSet/>
      <dgm:spPr/>
      <dgm:t>
        <a:bodyPr/>
        <a:lstStyle/>
        <a:p>
          <a:endParaRPr lang="fr-FR"/>
        </a:p>
      </dgm:t>
    </dgm:pt>
    <dgm:pt modelId="{502EEB9C-5989-5249-BA7D-9CE17E48F86C}">
      <dgm:prSet/>
      <dgm:spPr/>
      <dgm:t>
        <a:bodyPr/>
        <a:lstStyle/>
        <a:p>
          <a:r>
            <a:rPr lang="fr-FR" dirty="0"/>
            <a:t>Stripe</a:t>
          </a:r>
        </a:p>
      </dgm:t>
    </dgm:pt>
    <dgm:pt modelId="{67B2A305-1251-464F-8997-8F76617E24A3}" type="parTrans" cxnId="{CEBAFB4B-04D7-AE45-9591-E0F80968860B}">
      <dgm:prSet/>
      <dgm:spPr/>
      <dgm:t>
        <a:bodyPr/>
        <a:lstStyle/>
        <a:p>
          <a:endParaRPr lang="fr-FR"/>
        </a:p>
      </dgm:t>
    </dgm:pt>
    <dgm:pt modelId="{AFD11207-BFBD-9B42-9978-23B228FBB9B1}" type="sibTrans" cxnId="{CEBAFB4B-04D7-AE45-9591-E0F80968860B}">
      <dgm:prSet/>
      <dgm:spPr/>
      <dgm:t>
        <a:bodyPr/>
        <a:lstStyle/>
        <a:p>
          <a:endParaRPr lang="fr-FR"/>
        </a:p>
      </dgm:t>
    </dgm:pt>
    <dgm:pt modelId="{1B301C22-4F20-134F-9141-6B07748B97EC}" type="pres">
      <dgm:prSet presAssocID="{320779FE-A9CD-4956-89DC-E04049A5A5F0}" presName="linear" presStyleCnt="0">
        <dgm:presLayoutVars>
          <dgm:dir/>
          <dgm:animLvl val="lvl"/>
          <dgm:resizeHandles val="exact"/>
        </dgm:presLayoutVars>
      </dgm:prSet>
      <dgm:spPr/>
    </dgm:pt>
    <dgm:pt modelId="{7D4A3D09-A1AD-EB46-AF0A-A276B7D2AA07}" type="pres">
      <dgm:prSet presAssocID="{34D39AE0-21FC-4E7B-9A77-FB7AB50D0BB6}" presName="parentLin" presStyleCnt="0"/>
      <dgm:spPr/>
    </dgm:pt>
    <dgm:pt modelId="{7D6C2FBF-69BE-9A44-8ED5-7DACBA2AEC83}" type="pres">
      <dgm:prSet presAssocID="{34D39AE0-21FC-4E7B-9A77-FB7AB50D0BB6}" presName="parentLeftMargin" presStyleLbl="node1" presStyleIdx="0" presStyleCnt="4"/>
      <dgm:spPr/>
    </dgm:pt>
    <dgm:pt modelId="{E5ED6516-4430-BD4A-B77C-5F95FB3C08E5}" type="pres">
      <dgm:prSet presAssocID="{34D39AE0-21FC-4E7B-9A77-FB7AB50D0B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11BC54-AEE3-5C4B-B989-EF6B14FF0A5E}" type="pres">
      <dgm:prSet presAssocID="{34D39AE0-21FC-4E7B-9A77-FB7AB50D0BB6}" presName="negativeSpace" presStyleCnt="0"/>
      <dgm:spPr/>
    </dgm:pt>
    <dgm:pt modelId="{7AE3F876-07CA-764F-876B-0B263530A15C}" type="pres">
      <dgm:prSet presAssocID="{34D39AE0-21FC-4E7B-9A77-FB7AB50D0BB6}" presName="childText" presStyleLbl="conFgAcc1" presStyleIdx="0" presStyleCnt="4">
        <dgm:presLayoutVars>
          <dgm:bulletEnabled val="1"/>
        </dgm:presLayoutVars>
      </dgm:prSet>
      <dgm:spPr/>
    </dgm:pt>
    <dgm:pt modelId="{BC7DC404-CE55-3F4A-B280-5B6605C38EF4}" type="pres">
      <dgm:prSet presAssocID="{3D41B77F-700A-46FC-AC30-C0187B67F838}" presName="spaceBetweenRectangles" presStyleCnt="0"/>
      <dgm:spPr/>
    </dgm:pt>
    <dgm:pt modelId="{723AABC7-2E2F-1F4F-A85B-80EAD0C8C6E2}" type="pres">
      <dgm:prSet presAssocID="{35C853D2-D034-4C89-9FD1-A389ECB2D7E5}" presName="parentLin" presStyleCnt="0"/>
      <dgm:spPr/>
    </dgm:pt>
    <dgm:pt modelId="{B4F890CA-01FB-6042-85C6-3737DC966B57}" type="pres">
      <dgm:prSet presAssocID="{35C853D2-D034-4C89-9FD1-A389ECB2D7E5}" presName="parentLeftMargin" presStyleLbl="node1" presStyleIdx="0" presStyleCnt="4"/>
      <dgm:spPr/>
    </dgm:pt>
    <dgm:pt modelId="{6EFDBCFA-E9B2-B442-8B88-73EF636F8B90}" type="pres">
      <dgm:prSet presAssocID="{35C853D2-D034-4C89-9FD1-A389ECB2D7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FBC120-09CE-3048-A297-234BCC901A68}" type="pres">
      <dgm:prSet presAssocID="{35C853D2-D034-4C89-9FD1-A389ECB2D7E5}" presName="negativeSpace" presStyleCnt="0"/>
      <dgm:spPr/>
    </dgm:pt>
    <dgm:pt modelId="{91417C57-890A-254E-91D7-55F3F027CD96}" type="pres">
      <dgm:prSet presAssocID="{35C853D2-D034-4C89-9FD1-A389ECB2D7E5}" presName="childText" presStyleLbl="conFgAcc1" presStyleIdx="1" presStyleCnt="4">
        <dgm:presLayoutVars>
          <dgm:bulletEnabled val="1"/>
        </dgm:presLayoutVars>
      </dgm:prSet>
      <dgm:spPr/>
    </dgm:pt>
    <dgm:pt modelId="{92EE1FF3-1D70-1E47-AE74-D87863FBAC27}" type="pres">
      <dgm:prSet presAssocID="{F5F0998E-5BA4-40E4-8845-C87A105A12E1}" presName="spaceBetweenRectangles" presStyleCnt="0"/>
      <dgm:spPr/>
    </dgm:pt>
    <dgm:pt modelId="{D6CF6E6D-0F2D-A141-A98D-E88CB4162DCD}" type="pres">
      <dgm:prSet presAssocID="{B3B05995-5831-4A3A-928E-09BA2D8C1F56}" presName="parentLin" presStyleCnt="0"/>
      <dgm:spPr/>
    </dgm:pt>
    <dgm:pt modelId="{435BC144-93EF-BE4C-98C0-3A34978D0ADC}" type="pres">
      <dgm:prSet presAssocID="{B3B05995-5831-4A3A-928E-09BA2D8C1F56}" presName="parentLeftMargin" presStyleLbl="node1" presStyleIdx="1" presStyleCnt="4"/>
      <dgm:spPr/>
    </dgm:pt>
    <dgm:pt modelId="{9BCE636D-30F3-774D-ADFA-CFAE7534B465}" type="pres">
      <dgm:prSet presAssocID="{B3B05995-5831-4A3A-928E-09BA2D8C1F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E84C3E-4117-3F4B-9350-7DF111D3D3BD}" type="pres">
      <dgm:prSet presAssocID="{B3B05995-5831-4A3A-928E-09BA2D8C1F56}" presName="negativeSpace" presStyleCnt="0"/>
      <dgm:spPr/>
    </dgm:pt>
    <dgm:pt modelId="{445793C1-4ADE-6545-A013-6F81A545D44A}" type="pres">
      <dgm:prSet presAssocID="{B3B05995-5831-4A3A-928E-09BA2D8C1F56}" presName="childText" presStyleLbl="conFgAcc1" presStyleIdx="2" presStyleCnt="4">
        <dgm:presLayoutVars>
          <dgm:bulletEnabled val="1"/>
        </dgm:presLayoutVars>
      </dgm:prSet>
      <dgm:spPr/>
    </dgm:pt>
    <dgm:pt modelId="{F0B40E0D-A793-D045-BA3F-FC7B9979E8EC}" type="pres">
      <dgm:prSet presAssocID="{1266C28E-C8C4-4414-B07E-21B42C744F45}" presName="spaceBetweenRectangles" presStyleCnt="0"/>
      <dgm:spPr/>
    </dgm:pt>
    <dgm:pt modelId="{5D5B4A70-9DAA-BE4A-B00A-2B769324F1B6}" type="pres">
      <dgm:prSet presAssocID="{3708FE04-0FE6-4743-B7E4-0FFCFCEC65E4}" presName="parentLin" presStyleCnt="0"/>
      <dgm:spPr/>
    </dgm:pt>
    <dgm:pt modelId="{5468F3A8-1104-C04B-B636-02A85898AE34}" type="pres">
      <dgm:prSet presAssocID="{3708FE04-0FE6-4743-B7E4-0FFCFCEC65E4}" presName="parentLeftMargin" presStyleLbl="node1" presStyleIdx="2" presStyleCnt="4"/>
      <dgm:spPr/>
    </dgm:pt>
    <dgm:pt modelId="{36C0F5E8-2F4C-B143-963E-8D6F2327548A}" type="pres">
      <dgm:prSet presAssocID="{3708FE04-0FE6-4743-B7E4-0FFCFCEC65E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8B6581-20A2-954A-A4A1-D9A0595FD2B4}" type="pres">
      <dgm:prSet presAssocID="{3708FE04-0FE6-4743-B7E4-0FFCFCEC65E4}" presName="negativeSpace" presStyleCnt="0"/>
      <dgm:spPr/>
    </dgm:pt>
    <dgm:pt modelId="{256ACC85-8244-C240-9E8B-27F4D9EA1DBE}" type="pres">
      <dgm:prSet presAssocID="{3708FE04-0FE6-4743-B7E4-0FFCFCEC65E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4D6903-1A71-754B-A244-7E84B08CDA3E}" type="presOf" srcId="{35C853D2-D034-4C89-9FD1-A389ECB2D7E5}" destId="{B4F890CA-01FB-6042-85C6-3737DC966B57}" srcOrd="0" destOrd="0" presId="urn:microsoft.com/office/officeart/2005/8/layout/list1"/>
    <dgm:cxn modelId="{0075B005-6A92-CE4D-96E3-183D790EC07D}" type="presOf" srcId="{C0634137-ACEB-4BE9-AE3F-280C3D135773}" destId="{445793C1-4ADE-6545-A013-6F81A545D44A}" srcOrd="0" destOrd="0" presId="urn:microsoft.com/office/officeart/2005/8/layout/list1"/>
    <dgm:cxn modelId="{A49A220E-E767-EE47-9E66-3FB2C52223D7}" srcId="{320779FE-A9CD-4956-89DC-E04049A5A5F0}" destId="{3708FE04-0FE6-4743-B7E4-0FFCFCEC65E4}" srcOrd="3" destOrd="0" parTransId="{AB961C96-D498-D94D-BB23-B4EE42271A4C}" sibTransId="{84456869-85BE-2F4A-85A3-EF7A6983E4A5}"/>
    <dgm:cxn modelId="{61EAE11E-8CFD-B14D-8FD1-7CAA5D119FAA}" type="presOf" srcId="{3708FE04-0FE6-4743-B7E4-0FFCFCEC65E4}" destId="{5468F3A8-1104-C04B-B636-02A85898AE34}" srcOrd="0" destOrd="0" presId="urn:microsoft.com/office/officeart/2005/8/layout/list1"/>
    <dgm:cxn modelId="{620B4420-9875-FE47-9156-66708AB2DDB0}" type="presOf" srcId="{35C853D2-D034-4C89-9FD1-A389ECB2D7E5}" destId="{6EFDBCFA-E9B2-B442-8B88-73EF636F8B90}" srcOrd="1" destOrd="0" presId="urn:microsoft.com/office/officeart/2005/8/layout/list1"/>
    <dgm:cxn modelId="{34816B39-7012-4CEE-8B1D-44DB9DE442CD}" srcId="{35C853D2-D034-4C89-9FD1-A389ECB2D7E5}" destId="{79DB9869-900E-44F9-B267-A121004ADA63}" srcOrd="1" destOrd="0" parTransId="{8F152441-19E1-4301-A628-C7B0E55FC6B7}" sibTransId="{3E5438CC-56F4-4BA4-A8AA-8A4154446FA6}"/>
    <dgm:cxn modelId="{E00B5C4B-3A1A-3046-AC0A-7C475A8B13C9}" type="presOf" srcId="{3C27FD6B-E4B5-4064-B7AF-081B88AFC269}" destId="{91417C57-890A-254E-91D7-55F3F027CD96}" srcOrd="0" destOrd="2" presId="urn:microsoft.com/office/officeart/2005/8/layout/list1"/>
    <dgm:cxn modelId="{CEBAFB4B-04D7-AE45-9591-E0F80968860B}" srcId="{3708FE04-0FE6-4743-B7E4-0FFCFCEC65E4}" destId="{502EEB9C-5989-5249-BA7D-9CE17E48F86C}" srcOrd="0" destOrd="0" parTransId="{67B2A305-1251-464F-8997-8F76617E24A3}" sibTransId="{AFD11207-BFBD-9B42-9978-23B228FBB9B1}"/>
    <dgm:cxn modelId="{9BD43D57-5753-194E-84E5-4C80D42A0224}" type="presOf" srcId="{34D39AE0-21FC-4E7B-9A77-FB7AB50D0BB6}" destId="{E5ED6516-4430-BD4A-B77C-5F95FB3C08E5}" srcOrd="1" destOrd="0" presId="urn:microsoft.com/office/officeart/2005/8/layout/list1"/>
    <dgm:cxn modelId="{53715E5A-EB71-456E-B0C6-05DA5283C0D0}" srcId="{34D39AE0-21FC-4E7B-9A77-FB7AB50D0BB6}" destId="{58D64703-38C4-4BEB-B8E5-3E7ED8B46DDA}" srcOrd="1" destOrd="0" parTransId="{382107D8-1BC1-41AE-8BC3-FD22CFE2CC8A}" sibTransId="{796A03EF-8AF1-4452-966C-0B2E9EAF9CA3}"/>
    <dgm:cxn modelId="{9C770D5E-7CC9-4041-8927-541D29F7926A}" type="presOf" srcId="{34D39AE0-21FC-4E7B-9A77-FB7AB50D0BB6}" destId="{7D6C2FBF-69BE-9A44-8ED5-7DACBA2AEC83}" srcOrd="0" destOrd="0" presId="urn:microsoft.com/office/officeart/2005/8/layout/list1"/>
    <dgm:cxn modelId="{9E1DD974-5C55-4431-975F-A0BD8085C221}" srcId="{35C853D2-D034-4C89-9FD1-A389ECB2D7E5}" destId="{6EA16D7C-17B4-42E8-8B91-C10AF9BD1839}" srcOrd="0" destOrd="0" parTransId="{E2508012-CC4B-4315-8C69-5D9CFFC38F01}" sibTransId="{7C91AFB9-A051-4CC3-81F0-193EAE298293}"/>
    <dgm:cxn modelId="{D3631E7D-4C83-47B6-AC01-417BA37D4440}" srcId="{79DB9869-900E-44F9-B267-A121004ADA63}" destId="{3C27FD6B-E4B5-4064-B7AF-081B88AFC269}" srcOrd="0" destOrd="0" parTransId="{AC6D92E8-8B4F-4BB0-A13F-4BD057F79C39}" sibTransId="{12DF0F71-F6F3-493B-AD8B-EB4D76EE3E09}"/>
    <dgm:cxn modelId="{4735847E-3B44-4699-BE12-B1347B55E331}" srcId="{B3B05995-5831-4A3A-928E-09BA2D8C1F56}" destId="{C0634137-ACEB-4BE9-AE3F-280C3D135773}" srcOrd="0" destOrd="0" parTransId="{C703B20A-F1D0-417F-97E3-78350C1C8F49}" sibTransId="{747382DC-5223-4B7C-BC05-EDFEB39E6FAF}"/>
    <dgm:cxn modelId="{34DDF17E-CAB0-004A-BA54-ED7AD5B27CA8}" type="presOf" srcId="{B3B05995-5831-4A3A-928E-09BA2D8C1F56}" destId="{435BC144-93EF-BE4C-98C0-3A34978D0ADC}" srcOrd="0" destOrd="0" presId="urn:microsoft.com/office/officeart/2005/8/layout/list1"/>
    <dgm:cxn modelId="{00FBEB99-10D4-2548-B6F6-40287983633F}" type="presOf" srcId="{B3B05995-5831-4A3A-928E-09BA2D8C1F56}" destId="{9BCE636D-30F3-774D-ADFA-CFAE7534B465}" srcOrd="1" destOrd="0" presId="urn:microsoft.com/office/officeart/2005/8/layout/list1"/>
    <dgm:cxn modelId="{0CF3279C-0998-4D43-963A-7A1D79F7D3D6}" srcId="{320779FE-A9CD-4956-89DC-E04049A5A5F0}" destId="{34D39AE0-21FC-4E7B-9A77-FB7AB50D0BB6}" srcOrd="0" destOrd="0" parTransId="{FEE35CB6-6FCF-4ED5-9E4E-E58C4617A3BE}" sibTransId="{3D41B77F-700A-46FC-AC30-C0187B67F838}"/>
    <dgm:cxn modelId="{B8EE0B9F-8C78-4F15-B60A-7161F831623F}" srcId="{320779FE-A9CD-4956-89DC-E04049A5A5F0}" destId="{35C853D2-D034-4C89-9FD1-A389ECB2D7E5}" srcOrd="1" destOrd="0" parTransId="{06E6FC30-9DAB-4CF1-96AD-2D19FB3FD328}" sibTransId="{F5F0998E-5BA4-40E4-8845-C87A105A12E1}"/>
    <dgm:cxn modelId="{DB3FAEA7-6817-A04C-8321-4329F4FA7FA3}" type="presOf" srcId="{79DB9869-900E-44F9-B267-A121004ADA63}" destId="{91417C57-890A-254E-91D7-55F3F027CD96}" srcOrd="0" destOrd="1" presId="urn:microsoft.com/office/officeart/2005/8/layout/list1"/>
    <dgm:cxn modelId="{C4A43CAB-D93D-D741-AC08-B4FC1CA953A1}" type="presOf" srcId="{58D64703-38C4-4BEB-B8E5-3E7ED8B46DDA}" destId="{7AE3F876-07CA-764F-876B-0B263530A15C}" srcOrd="0" destOrd="1" presId="urn:microsoft.com/office/officeart/2005/8/layout/list1"/>
    <dgm:cxn modelId="{9ED6A5B2-3B34-904E-B627-6B8737814603}" type="presOf" srcId="{6EA16D7C-17B4-42E8-8B91-C10AF9BD1839}" destId="{91417C57-890A-254E-91D7-55F3F027CD96}" srcOrd="0" destOrd="0" presId="urn:microsoft.com/office/officeart/2005/8/layout/list1"/>
    <dgm:cxn modelId="{45A7E0B5-D5DA-47F3-BA57-0841391798C4}" srcId="{320779FE-A9CD-4956-89DC-E04049A5A5F0}" destId="{B3B05995-5831-4A3A-928E-09BA2D8C1F56}" srcOrd="2" destOrd="0" parTransId="{846D190C-6E35-4ED1-924B-2CB9EA1374C4}" sibTransId="{1266C28E-C8C4-4414-B07E-21B42C744F45}"/>
    <dgm:cxn modelId="{B1CC8FC3-55FE-F748-A0ED-FCB2881BF81B}" type="presOf" srcId="{3708FE04-0FE6-4743-B7E4-0FFCFCEC65E4}" destId="{36C0F5E8-2F4C-B143-963E-8D6F2327548A}" srcOrd="1" destOrd="0" presId="urn:microsoft.com/office/officeart/2005/8/layout/list1"/>
    <dgm:cxn modelId="{7A3297D4-AC06-114F-B191-33402AF98CA4}" type="presOf" srcId="{0E394912-BF31-47CF-9B8E-8ABC384DD313}" destId="{7AE3F876-07CA-764F-876B-0B263530A15C}" srcOrd="0" destOrd="0" presId="urn:microsoft.com/office/officeart/2005/8/layout/list1"/>
    <dgm:cxn modelId="{A869CBD5-3531-4F87-9021-08B4E75A3F10}" srcId="{79DB9869-900E-44F9-B267-A121004ADA63}" destId="{6740597B-B621-480F-90F7-B27557D410BA}" srcOrd="1" destOrd="0" parTransId="{34A8F3D4-5D05-465D-A0AB-5C7C9305F864}" sibTransId="{4F78518E-A94F-4AE1-8427-1216E828922C}"/>
    <dgm:cxn modelId="{2241E5DA-FFDB-47BF-B661-0BBDD17C8A76}" srcId="{34D39AE0-21FC-4E7B-9A77-FB7AB50D0BB6}" destId="{0E394912-BF31-47CF-9B8E-8ABC384DD313}" srcOrd="0" destOrd="0" parTransId="{9833BC12-6056-4A9C-8761-601506DCAF72}" sibTransId="{115E5B70-3868-4DCF-9E9A-8F98FDAED860}"/>
    <dgm:cxn modelId="{E407EEF2-CC1C-A845-913F-E2CDE88698E6}" type="presOf" srcId="{6740597B-B621-480F-90F7-B27557D410BA}" destId="{91417C57-890A-254E-91D7-55F3F027CD96}" srcOrd="0" destOrd="3" presId="urn:microsoft.com/office/officeart/2005/8/layout/list1"/>
    <dgm:cxn modelId="{422A9DF6-E5EF-A746-AE26-0BFF3B028B7F}" type="presOf" srcId="{502EEB9C-5989-5249-BA7D-9CE17E48F86C}" destId="{256ACC85-8244-C240-9E8B-27F4D9EA1DBE}" srcOrd="0" destOrd="0" presId="urn:microsoft.com/office/officeart/2005/8/layout/list1"/>
    <dgm:cxn modelId="{99D600FD-2F29-9F46-8D4F-BE82EEE7B226}" type="presOf" srcId="{320779FE-A9CD-4956-89DC-E04049A5A5F0}" destId="{1B301C22-4F20-134F-9141-6B07748B97EC}" srcOrd="0" destOrd="0" presId="urn:microsoft.com/office/officeart/2005/8/layout/list1"/>
    <dgm:cxn modelId="{77FBEE94-CBC3-414E-9C05-5F97821BFB8E}" type="presParOf" srcId="{1B301C22-4F20-134F-9141-6B07748B97EC}" destId="{7D4A3D09-A1AD-EB46-AF0A-A276B7D2AA07}" srcOrd="0" destOrd="0" presId="urn:microsoft.com/office/officeart/2005/8/layout/list1"/>
    <dgm:cxn modelId="{EC12D370-61FE-594B-A7F2-85BADDBD18D0}" type="presParOf" srcId="{7D4A3D09-A1AD-EB46-AF0A-A276B7D2AA07}" destId="{7D6C2FBF-69BE-9A44-8ED5-7DACBA2AEC83}" srcOrd="0" destOrd="0" presId="urn:microsoft.com/office/officeart/2005/8/layout/list1"/>
    <dgm:cxn modelId="{C2233DEF-1C51-8E46-9B71-84DAA7DDB394}" type="presParOf" srcId="{7D4A3D09-A1AD-EB46-AF0A-A276B7D2AA07}" destId="{E5ED6516-4430-BD4A-B77C-5F95FB3C08E5}" srcOrd="1" destOrd="0" presId="urn:microsoft.com/office/officeart/2005/8/layout/list1"/>
    <dgm:cxn modelId="{D5CEA2D7-0FE2-C844-82B4-8CE0FB91B326}" type="presParOf" srcId="{1B301C22-4F20-134F-9141-6B07748B97EC}" destId="{0111BC54-AEE3-5C4B-B989-EF6B14FF0A5E}" srcOrd="1" destOrd="0" presId="urn:microsoft.com/office/officeart/2005/8/layout/list1"/>
    <dgm:cxn modelId="{FC10875B-37BB-F94E-A730-32BC8DBF53F3}" type="presParOf" srcId="{1B301C22-4F20-134F-9141-6B07748B97EC}" destId="{7AE3F876-07CA-764F-876B-0B263530A15C}" srcOrd="2" destOrd="0" presId="urn:microsoft.com/office/officeart/2005/8/layout/list1"/>
    <dgm:cxn modelId="{E2493CD2-CFDC-4540-98A0-6EB727E6BE3C}" type="presParOf" srcId="{1B301C22-4F20-134F-9141-6B07748B97EC}" destId="{BC7DC404-CE55-3F4A-B280-5B6605C38EF4}" srcOrd="3" destOrd="0" presId="urn:microsoft.com/office/officeart/2005/8/layout/list1"/>
    <dgm:cxn modelId="{98542B04-8AED-284C-AB9C-C778A5CF2705}" type="presParOf" srcId="{1B301C22-4F20-134F-9141-6B07748B97EC}" destId="{723AABC7-2E2F-1F4F-A85B-80EAD0C8C6E2}" srcOrd="4" destOrd="0" presId="urn:microsoft.com/office/officeart/2005/8/layout/list1"/>
    <dgm:cxn modelId="{EDD56194-A147-8E4F-9611-2765F3DCED65}" type="presParOf" srcId="{723AABC7-2E2F-1F4F-A85B-80EAD0C8C6E2}" destId="{B4F890CA-01FB-6042-85C6-3737DC966B57}" srcOrd="0" destOrd="0" presId="urn:microsoft.com/office/officeart/2005/8/layout/list1"/>
    <dgm:cxn modelId="{86EB1BFE-5DAE-B342-A168-7A79DDEE877B}" type="presParOf" srcId="{723AABC7-2E2F-1F4F-A85B-80EAD0C8C6E2}" destId="{6EFDBCFA-E9B2-B442-8B88-73EF636F8B90}" srcOrd="1" destOrd="0" presId="urn:microsoft.com/office/officeart/2005/8/layout/list1"/>
    <dgm:cxn modelId="{CD1654BC-BC5F-4547-AEF8-7C54888BA3B3}" type="presParOf" srcId="{1B301C22-4F20-134F-9141-6B07748B97EC}" destId="{68FBC120-09CE-3048-A297-234BCC901A68}" srcOrd="5" destOrd="0" presId="urn:microsoft.com/office/officeart/2005/8/layout/list1"/>
    <dgm:cxn modelId="{3968FFF6-8225-B649-BC65-DBD94BED2A30}" type="presParOf" srcId="{1B301C22-4F20-134F-9141-6B07748B97EC}" destId="{91417C57-890A-254E-91D7-55F3F027CD96}" srcOrd="6" destOrd="0" presId="urn:microsoft.com/office/officeart/2005/8/layout/list1"/>
    <dgm:cxn modelId="{3EEB9461-9746-0740-A70F-B9CF288888E0}" type="presParOf" srcId="{1B301C22-4F20-134F-9141-6B07748B97EC}" destId="{92EE1FF3-1D70-1E47-AE74-D87863FBAC27}" srcOrd="7" destOrd="0" presId="urn:microsoft.com/office/officeart/2005/8/layout/list1"/>
    <dgm:cxn modelId="{9E2C3AF4-D7F5-AF45-9652-B85640C2C9C5}" type="presParOf" srcId="{1B301C22-4F20-134F-9141-6B07748B97EC}" destId="{D6CF6E6D-0F2D-A141-A98D-E88CB4162DCD}" srcOrd="8" destOrd="0" presId="urn:microsoft.com/office/officeart/2005/8/layout/list1"/>
    <dgm:cxn modelId="{04C5EDFB-FF5A-A94A-9037-F66A009D8E92}" type="presParOf" srcId="{D6CF6E6D-0F2D-A141-A98D-E88CB4162DCD}" destId="{435BC144-93EF-BE4C-98C0-3A34978D0ADC}" srcOrd="0" destOrd="0" presId="urn:microsoft.com/office/officeart/2005/8/layout/list1"/>
    <dgm:cxn modelId="{93D74639-62AE-424E-A370-B75F84639EC4}" type="presParOf" srcId="{D6CF6E6D-0F2D-A141-A98D-E88CB4162DCD}" destId="{9BCE636D-30F3-774D-ADFA-CFAE7534B465}" srcOrd="1" destOrd="0" presId="urn:microsoft.com/office/officeart/2005/8/layout/list1"/>
    <dgm:cxn modelId="{729857F2-2EFA-5946-AA4E-A56CFF817160}" type="presParOf" srcId="{1B301C22-4F20-134F-9141-6B07748B97EC}" destId="{3FE84C3E-4117-3F4B-9350-7DF111D3D3BD}" srcOrd="9" destOrd="0" presId="urn:microsoft.com/office/officeart/2005/8/layout/list1"/>
    <dgm:cxn modelId="{6AF3BC64-3D93-4F45-810C-68B7D5862678}" type="presParOf" srcId="{1B301C22-4F20-134F-9141-6B07748B97EC}" destId="{445793C1-4ADE-6545-A013-6F81A545D44A}" srcOrd="10" destOrd="0" presId="urn:microsoft.com/office/officeart/2005/8/layout/list1"/>
    <dgm:cxn modelId="{DEF5FA89-77FC-6147-8D12-DD1E12324264}" type="presParOf" srcId="{1B301C22-4F20-134F-9141-6B07748B97EC}" destId="{F0B40E0D-A793-D045-BA3F-FC7B9979E8EC}" srcOrd="11" destOrd="0" presId="urn:microsoft.com/office/officeart/2005/8/layout/list1"/>
    <dgm:cxn modelId="{BDCDF21D-80DC-C442-BB4C-CBB7B438AB2E}" type="presParOf" srcId="{1B301C22-4F20-134F-9141-6B07748B97EC}" destId="{5D5B4A70-9DAA-BE4A-B00A-2B769324F1B6}" srcOrd="12" destOrd="0" presId="urn:microsoft.com/office/officeart/2005/8/layout/list1"/>
    <dgm:cxn modelId="{15DA084F-7EDC-0B4E-A46C-EC625B0B109E}" type="presParOf" srcId="{5D5B4A70-9DAA-BE4A-B00A-2B769324F1B6}" destId="{5468F3A8-1104-C04B-B636-02A85898AE34}" srcOrd="0" destOrd="0" presId="urn:microsoft.com/office/officeart/2005/8/layout/list1"/>
    <dgm:cxn modelId="{44CC5F50-F87A-9E44-B3A0-DEF4BBEA9FC4}" type="presParOf" srcId="{5D5B4A70-9DAA-BE4A-B00A-2B769324F1B6}" destId="{36C0F5E8-2F4C-B143-963E-8D6F2327548A}" srcOrd="1" destOrd="0" presId="urn:microsoft.com/office/officeart/2005/8/layout/list1"/>
    <dgm:cxn modelId="{E7FDA4EB-26AC-074D-B79A-DA843B6781BD}" type="presParOf" srcId="{1B301C22-4F20-134F-9141-6B07748B97EC}" destId="{BF8B6581-20A2-954A-A4A1-D9A0595FD2B4}" srcOrd="13" destOrd="0" presId="urn:microsoft.com/office/officeart/2005/8/layout/list1"/>
    <dgm:cxn modelId="{6B5AA7BF-AE44-EA47-A3CF-990EF72E7496}" type="presParOf" srcId="{1B301C22-4F20-134F-9141-6B07748B97EC}" destId="{256ACC85-8244-C240-9E8B-27F4D9EA1DB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330CE7-3558-407B-AA73-F30561E891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B66ACF-99CE-4D71-8766-AC368963469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F44D39AD-289D-49BF-B222-B86AA717DACF}" type="parTrans" cxnId="{BBFCF4FB-B259-4C43-8F95-AE734822227F}">
      <dgm:prSet/>
      <dgm:spPr/>
      <dgm:t>
        <a:bodyPr/>
        <a:lstStyle/>
        <a:p>
          <a:endParaRPr lang="en-US"/>
        </a:p>
      </dgm:t>
    </dgm:pt>
    <dgm:pt modelId="{E6A7F096-7B65-4F47-99E0-726CC154F284}" type="sibTrans" cxnId="{BBFCF4FB-B259-4C43-8F95-AE734822227F}">
      <dgm:prSet/>
      <dgm:spPr/>
      <dgm:t>
        <a:bodyPr/>
        <a:lstStyle/>
        <a:p>
          <a:endParaRPr lang="en-US"/>
        </a:p>
      </dgm:t>
    </dgm:pt>
    <dgm:pt modelId="{DA86AD99-FA9B-4052-AFED-67864AC6B494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6A40562A-539F-45B8-8A61-658DA7674B4A}" type="parTrans" cxnId="{EA778A06-1A94-4933-9EA7-4FF651547680}">
      <dgm:prSet/>
      <dgm:spPr/>
      <dgm:t>
        <a:bodyPr/>
        <a:lstStyle/>
        <a:p>
          <a:endParaRPr lang="en-US"/>
        </a:p>
      </dgm:t>
    </dgm:pt>
    <dgm:pt modelId="{6E96B66D-1441-4BCB-9603-DFB25FC0E26C}" type="sibTrans" cxnId="{EA778A06-1A94-4933-9EA7-4FF651547680}">
      <dgm:prSet/>
      <dgm:spPr/>
      <dgm:t>
        <a:bodyPr/>
        <a:lstStyle/>
        <a:p>
          <a:endParaRPr lang="en-US"/>
        </a:p>
      </dgm:t>
    </dgm:pt>
    <dgm:pt modelId="{D4AA67ED-ADFF-4245-A781-9A33B5FF94E3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26C8016B-AEF2-4D24-8E0D-2D9EB94D2D63}" type="parTrans" cxnId="{E2B57F87-DF78-4616-A206-0A455AB93E4E}">
      <dgm:prSet/>
      <dgm:spPr/>
      <dgm:t>
        <a:bodyPr/>
        <a:lstStyle/>
        <a:p>
          <a:endParaRPr lang="en-US"/>
        </a:p>
      </dgm:t>
    </dgm:pt>
    <dgm:pt modelId="{E1BADE9F-345C-494A-ABF8-C5F6E01C2B0B}" type="sibTrans" cxnId="{E2B57F87-DF78-4616-A206-0A455AB93E4E}">
      <dgm:prSet/>
      <dgm:spPr/>
      <dgm:t>
        <a:bodyPr/>
        <a:lstStyle/>
        <a:p>
          <a:endParaRPr lang="en-US"/>
        </a:p>
      </dgm:t>
    </dgm:pt>
    <dgm:pt modelId="{F7FC906B-69A8-4395-9CB6-41122875BC2F}" type="pres">
      <dgm:prSet presAssocID="{20330CE7-3558-407B-AA73-F30561E89113}" presName="root" presStyleCnt="0">
        <dgm:presLayoutVars>
          <dgm:dir/>
          <dgm:resizeHandles val="exact"/>
        </dgm:presLayoutVars>
      </dgm:prSet>
      <dgm:spPr/>
    </dgm:pt>
    <dgm:pt modelId="{7EC687CA-0467-4345-ABA1-0B5F9FF6E24E}" type="pres">
      <dgm:prSet presAssocID="{AEB66ACF-99CE-4D71-8766-AC368963469C}" presName="compNode" presStyleCnt="0"/>
      <dgm:spPr/>
    </dgm:pt>
    <dgm:pt modelId="{0AC5469B-371F-40CC-93C1-C98F743CF18B}" type="pres">
      <dgm:prSet presAssocID="{AEB66ACF-99CE-4D71-8766-AC368963469C}" presName="iconBgRect" presStyleLbl="bgShp" presStyleIdx="0" presStyleCnt="3"/>
      <dgm:spPr/>
    </dgm:pt>
    <dgm:pt modelId="{53A6B1EA-A6A1-452F-9B90-D560008410BC}" type="pres">
      <dgm:prSet presAssocID="{AEB66ACF-99CE-4D71-8766-AC3689634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1E452DE-D5F2-43A1-BAC8-560429BA5E24}" type="pres">
      <dgm:prSet presAssocID="{AEB66ACF-99CE-4D71-8766-AC368963469C}" presName="spaceRect" presStyleCnt="0"/>
      <dgm:spPr/>
    </dgm:pt>
    <dgm:pt modelId="{45A23E22-095B-417E-AD14-4E44FEA09CC9}" type="pres">
      <dgm:prSet presAssocID="{AEB66ACF-99CE-4D71-8766-AC368963469C}" presName="textRect" presStyleLbl="revTx" presStyleIdx="0" presStyleCnt="3">
        <dgm:presLayoutVars>
          <dgm:chMax val="1"/>
          <dgm:chPref val="1"/>
        </dgm:presLayoutVars>
      </dgm:prSet>
      <dgm:spPr/>
    </dgm:pt>
    <dgm:pt modelId="{C20227D7-BAC7-41E4-800B-436C5D248044}" type="pres">
      <dgm:prSet presAssocID="{E6A7F096-7B65-4F47-99E0-726CC154F284}" presName="sibTrans" presStyleCnt="0"/>
      <dgm:spPr/>
    </dgm:pt>
    <dgm:pt modelId="{F99EE3E2-D614-423C-951E-917796A817E5}" type="pres">
      <dgm:prSet presAssocID="{DA86AD99-FA9B-4052-AFED-67864AC6B494}" presName="compNode" presStyleCnt="0"/>
      <dgm:spPr/>
    </dgm:pt>
    <dgm:pt modelId="{9BE41D40-1964-466B-90C2-0F02F0F0DB41}" type="pres">
      <dgm:prSet presAssocID="{DA86AD99-FA9B-4052-AFED-67864AC6B494}" presName="iconBgRect" presStyleLbl="bgShp" presStyleIdx="1" presStyleCnt="3"/>
      <dgm:spPr/>
    </dgm:pt>
    <dgm:pt modelId="{A6288914-9037-4C46-8F1C-B4F9D124635A}" type="pres">
      <dgm:prSet presAssocID="{DA86AD99-FA9B-4052-AFED-67864AC6B4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FCA83C6-46E9-4F64-8FA2-86696EBF6E74}" type="pres">
      <dgm:prSet presAssocID="{DA86AD99-FA9B-4052-AFED-67864AC6B494}" presName="spaceRect" presStyleCnt="0"/>
      <dgm:spPr/>
    </dgm:pt>
    <dgm:pt modelId="{9F2FD0C0-B847-4F17-8D13-F8F454BE6C62}" type="pres">
      <dgm:prSet presAssocID="{DA86AD99-FA9B-4052-AFED-67864AC6B494}" presName="textRect" presStyleLbl="revTx" presStyleIdx="1" presStyleCnt="3">
        <dgm:presLayoutVars>
          <dgm:chMax val="1"/>
          <dgm:chPref val="1"/>
        </dgm:presLayoutVars>
      </dgm:prSet>
      <dgm:spPr/>
    </dgm:pt>
    <dgm:pt modelId="{E3120EDC-25BC-441F-B02B-74D08B970170}" type="pres">
      <dgm:prSet presAssocID="{6E96B66D-1441-4BCB-9603-DFB25FC0E26C}" presName="sibTrans" presStyleCnt="0"/>
      <dgm:spPr/>
    </dgm:pt>
    <dgm:pt modelId="{860E5301-0420-4F0E-A6A7-0D7EBC9C0919}" type="pres">
      <dgm:prSet presAssocID="{D4AA67ED-ADFF-4245-A781-9A33B5FF94E3}" presName="compNode" presStyleCnt="0"/>
      <dgm:spPr/>
    </dgm:pt>
    <dgm:pt modelId="{26E529BC-E92B-478C-9F76-C41F6BF0D609}" type="pres">
      <dgm:prSet presAssocID="{D4AA67ED-ADFF-4245-A781-9A33B5FF94E3}" presName="iconBgRect" presStyleLbl="bgShp" presStyleIdx="2" presStyleCnt="3"/>
      <dgm:spPr/>
    </dgm:pt>
    <dgm:pt modelId="{DB6F45D8-A262-4F24-9863-6F33901A6CDB}" type="pres">
      <dgm:prSet presAssocID="{D4AA67ED-ADFF-4245-A781-9A33B5FF94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BC9774CB-00AE-4D46-A127-BADC5D92A387}" type="pres">
      <dgm:prSet presAssocID="{D4AA67ED-ADFF-4245-A781-9A33B5FF94E3}" presName="spaceRect" presStyleCnt="0"/>
      <dgm:spPr/>
    </dgm:pt>
    <dgm:pt modelId="{1116E7B1-6AFF-469B-9A03-E9A2BD30EDCF}" type="pres">
      <dgm:prSet presAssocID="{D4AA67ED-ADFF-4245-A781-9A33B5FF94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778A06-1A94-4933-9EA7-4FF651547680}" srcId="{20330CE7-3558-407B-AA73-F30561E89113}" destId="{DA86AD99-FA9B-4052-AFED-67864AC6B494}" srcOrd="1" destOrd="0" parTransId="{6A40562A-539F-45B8-8A61-658DA7674B4A}" sibTransId="{6E96B66D-1441-4BCB-9603-DFB25FC0E26C}"/>
    <dgm:cxn modelId="{6A602C50-C9FD-4E7E-8178-A551EAE35547}" type="presOf" srcId="{AEB66ACF-99CE-4D71-8766-AC368963469C}" destId="{45A23E22-095B-417E-AD14-4E44FEA09CC9}" srcOrd="0" destOrd="0" presId="urn:microsoft.com/office/officeart/2018/5/layout/IconCircleLabelList"/>
    <dgm:cxn modelId="{BBBFA87E-2AEF-46D7-82F4-3D09B37859C5}" type="presOf" srcId="{D4AA67ED-ADFF-4245-A781-9A33B5FF94E3}" destId="{1116E7B1-6AFF-469B-9A03-E9A2BD30EDCF}" srcOrd="0" destOrd="0" presId="urn:microsoft.com/office/officeart/2018/5/layout/IconCircleLabelList"/>
    <dgm:cxn modelId="{E2B57F87-DF78-4616-A206-0A455AB93E4E}" srcId="{20330CE7-3558-407B-AA73-F30561E89113}" destId="{D4AA67ED-ADFF-4245-A781-9A33B5FF94E3}" srcOrd="2" destOrd="0" parTransId="{26C8016B-AEF2-4D24-8E0D-2D9EB94D2D63}" sibTransId="{E1BADE9F-345C-494A-ABF8-C5F6E01C2B0B}"/>
    <dgm:cxn modelId="{DBDFFB8B-82AC-4733-8112-7442BA13E7D7}" type="presOf" srcId="{DA86AD99-FA9B-4052-AFED-67864AC6B494}" destId="{9F2FD0C0-B847-4F17-8D13-F8F454BE6C62}" srcOrd="0" destOrd="0" presId="urn:microsoft.com/office/officeart/2018/5/layout/IconCircleLabelList"/>
    <dgm:cxn modelId="{E3E1A3EE-EEC2-4B9F-B36E-7A547EC0A399}" type="presOf" srcId="{20330CE7-3558-407B-AA73-F30561E89113}" destId="{F7FC906B-69A8-4395-9CB6-41122875BC2F}" srcOrd="0" destOrd="0" presId="urn:microsoft.com/office/officeart/2018/5/layout/IconCircleLabelList"/>
    <dgm:cxn modelId="{BBFCF4FB-B259-4C43-8F95-AE734822227F}" srcId="{20330CE7-3558-407B-AA73-F30561E89113}" destId="{AEB66ACF-99CE-4D71-8766-AC368963469C}" srcOrd="0" destOrd="0" parTransId="{F44D39AD-289D-49BF-B222-B86AA717DACF}" sibTransId="{E6A7F096-7B65-4F47-99E0-726CC154F284}"/>
    <dgm:cxn modelId="{5B150C3D-6494-4B3E-9905-DF8AC5815010}" type="presParOf" srcId="{F7FC906B-69A8-4395-9CB6-41122875BC2F}" destId="{7EC687CA-0467-4345-ABA1-0B5F9FF6E24E}" srcOrd="0" destOrd="0" presId="urn:microsoft.com/office/officeart/2018/5/layout/IconCircleLabelList"/>
    <dgm:cxn modelId="{B86E971B-E235-4F57-8B98-819E9C900DDD}" type="presParOf" srcId="{7EC687CA-0467-4345-ABA1-0B5F9FF6E24E}" destId="{0AC5469B-371F-40CC-93C1-C98F743CF18B}" srcOrd="0" destOrd="0" presId="urn:microsoft.com/office/officeart/2018/5/layout/IconCircleLabelList"/>
    <dgm:cxn modelId="{564C120D-E157-4018-ABEB-26FD276A9FDB}" type="presParOf" srcId="{7EC687CA-0467-4345-ABA1-0B5F9FF6E24E}" destId="{53A6B1EA-A6A1-452F-9B90-D560008410BC}" srcOrd="1" destOrd="0" presId="urn:microsoft.com/office/officeart/2018/5/layout/IconCircleLabelList"/>
    <dgm:cxn modelId="{1D529771-1852-4B5E-BBBD-D05F89545AA4}" type="presParOf" srcId="{7EC687CA-0467-4345-ABA1-0B5F9FF6E24E}" destId="{91E452DE-D5F2-43A1-BAC8-560429BA5E24}" srcOrd="2" destOrd="0" presId="urn:microsoft.com/office/officeart/2018/5/layout/IconCircleLabelList"/>
    <dgm:cxn modelId="{7B6EEDF2-8DF2-4897-B636-08A387193863}" type="presParOf" srcId="{7EC687CA-0467-4345-ABA1-0B5F9FF6E24E}" destId="{45A23E22-095B-417E-AD14-4E44FEA09CC9}" srcOrd="3" destOrd="0" presId="urn:microsoft.com/office/officeart/2018/5/layout/IconCircleLabelList"/>
    <dgm:cxn modelId="{2509E0E9-0507-4949-B158-6CB778561149}" type="presParOf" srcId="{F7FC906B-69A8-4395-9CB6-41122875BC2F}" destId="{C20227D7-BAC7-41E4-800B-436C5D248044}" srcOrd="1" destOrd="0" presId="urn:microsoft.com/office/officeart/2018/5/layout/IconCircleLabelList"/>
    <dgm:cxn modelId="{966620E1-DE7A-4179-AB0E-1D543D5DC3E1}" type="presParOf" srcId="{F7FC906B-69A8-4395-9CB6-41122875BC2F}" destId="{F99EE3E2-D614-423C-951E-917796A817E5}" srcOrd="2" destOrd="0" presId="urn:microsoft.com/office/officeart/2018/5/layout/IconCircleLabelList"/>
    <dgm:cxn modelId="{9C9D64A5-EA3E-47E2-81CB-36C29F537E27}" type="presParOf" srcId="{F99EE3E2-D614-423C-951E-917796A817E5}" destId="{9BE41D40-1964-466B-90C2-0F02F0F0DB41}" srcOrd="0" destOrd="0" presId="urn:microsoft.com/office/officeart/2018/5/layout/IconCircleLabelList"/>
    <dgm:cxn modelId="{1FBE16F7-2BE2-4AC2-BECC-2FB55C4B7611}" type="presParOf" srcId="{F99EE3E2-D614-423C-951E-917796A817E5}" destId="{A6288914-9037-4C46-8F1C-B4F9D124635A}" srcOrd="1" destOrd="0" presId="urn:microsoft.com/office/officeart/2018/5/layout/IconCircleLabelList"/>
    <dgm:cxn modelId="{490F4D46-C5BA-411B-BC27-9E8B1224B1DF}" type="presParOf" srcId="{F99EE3E2-D614-423C-951E-917796A817E5}" destId="{FFCA83C6-46E9-4F64-8FA2-86696EBF6E74}" srcOrd="2" destOrd="0" presId="urn:microsoft.com/office/officeart/2018/5/layout/IconCircleLabelList"/>
    <dgm:cxn modelId="{EFDD1C41-295E-41B6-A36E-0B6CA2075F17}" type="presParOf" srcId="{F99EE3E2-D614-423C-951E-917796A817E5}" destId="{9F2FD0C0-B847-4F17-8D13-F8F454BE6C62}" srcOrd="3" destOrd="0" presId="urn:microsoft.com/office/officeart/2018/5/layout/IconCircleLabelList"/>
    <dgm:cxn modelId="{7247451E-6359-4E7F-AC93-67365C70F8DD}" type="presParOf" srcId="{F7FC906B-69A8-4395-9CB6-41122875BC2F}" destId="{E3120EDC-25BC-441F-B02B-74D08B970170}" srcOrd="3" destOrd="0" presId="urn:microsoft.com/office/officeart/2018/5/layout/IconCircleLabelList"/>
    <dgm:cxn modelId="{9C46484F-C500-46B3-A49B-F1994890A844}" type="presParOf" srcId="{F7FC906B-69A8-4395-9CB6-41122875BC2F}" destId="{860E5301-0420-4F0E-A6A7-0D7EBC9C0919}" srcOrd="4" destOrd="0" presId="urn:microsoft.com/office/officeart/2018/5/layout/IconCircleLabelList"/>
    <dgm:cxn modelId="{BB2FC1DC-672D-48BF-8632-AC81C61070EF}" type="presParOf" srcId="{860E5301-0420-4F0E-A6A7-0D7EBC9C0919}" destId="{26E529BC-E92B-478C-9F76-C41F6BF0D609}" srcOrd="0" destOrd="0" presId="urn:microsoft.com/office/officeart/2018/5/layout/IconCircleLabelList"/>
    <dgm:cxn modelId="{E7982B6B-02AA-4A45-893B-958D63080D91}" type="presParOf" srcId="{860E5301-0420-4F0E-A6A7-0D7EBC9C0919}" destId="{DB6F45D8-A262-4F24-9863-6F33901A6CDB}" srcOrd="1" destOrd="0" presId="urn:microsoft.com/office/officeart/2018/5/layout/IconCircleLabelList"/>
    <dgm:cxn modelId="{621FA799-53F3-4860-90DF-70B40C0237DD}" type="presParOf" srcId="{860E5301-0420-4F0E-A6A7-0D7EBC9C0919}" destId="{BC9774CB-00AE-4D46-A127-BADC5D92A387}" srcOrd="2" destOrd="0" presId="urn:microsoft.com/office/officeart/2018/5/layout/IconCircleLabelList"/>
    <dgm:cxn modelId="{7C3BEE80-B5BE-4529-AC4C-9C0C90AE06BE}" type="presParOf" srcId="{860E5301-0420-4F0E-A6A7-0D7EBC9C0919}" destId="{1116E7B1-6AFF-469B-9A03-E9A2BD30E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3D919-3852-49E8-8F7F-A1B888281572}">
      <dsp:nvSpPr>
        <dsp:cNvPr id="0" name=""/>
        <dsp:cNvSpPr/>
      </dsp:nvSpPr>
      <dsp:spPr>
        <a:xfrm>
          <a:off x="0" y="487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5B10-A260-42ED-BBBA-ECFC83E39B72}">
      <dsp:nvSpPr>
        <dsp:cNvPr id="0" name=""/>
        <dsp:cNvSpPr/>
      </dsp:nvSpPr>
      <dsp:spPr>
        <a:xfrm>
          <a:off x="203083" y="151541"/>
          <a:ext cx="369242" cy="369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050-9B45-4E4E-9D54-E2836434C53F}">
      <dsp:nvSpPr>
        <dsp:cNvPr id="0" name=""/>
        <dsp:cNvSpPr/>
      </dsp:nvSpPr>
      <dsp:spPr>
        <a:xfrm>
          <a:off x="775410" y="487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Présentation du projet</a:t>
          </a:r>
          <a:endParaRPr lang="en-US" sz="1600" kern="1200" dirty="0"/>
        </a:p>
      </dsp:txBody>
      <dsp:txXfrm>
        <a:off x="775410" y="487"/>
        <a:ext cx="5376420" cy="671350"/>
      </dsp:txXfrm>
    </dsp:sp>
    <dsp:sp modelId="{43D4E5EB-8712-4EED-BE92-944525DF6E6A}">
      <dsp:nvSpPr>
        <dsp:cNvPr id="0" name=""/>
        <dsp:cNvSpPr/>
      </dsp:nvSpPr>
      <dsp:spPr>
        <a:xfrm>
          <a:off x="0" y="839676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D9A86-D685-41E5-95F1-F9AF679DB634}">
      <dsp:nvSpPr>
        <dsp:cNvPr id="0" name=""/>
        <dsp:cNvSpPr/>
      </dsp:nvSpPr>
      <dsp:spPr>
        <a:xfrm>
          <a:off x="203083" y="990730"/>
          <a:ext cx="369242" cy="369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080F3-9F69-4325-9C30-E3792AC377BC}">
      <dsp:nvSpPr>
        <dsp:cNvPr id="0" name=""/>
        <dsp:cNvSpPr/>
      </dsp:nvSpPr>
      <dsp:spPr>
        <a:xfrm>
          <a:off x="775410" y="839676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Besoins</a:t>
          </a:r>
          <a:endParaRPr lang="en-US" sz="1600" kern="1200" dirty="0"/>
        </a:p>
      </dsp:txBody>
      <dsp:txXfrm>
        <a:off x="775410" y="839676"/>
        <a:ext cx="5376420" cy="671350"/>
      </dsp:txXfrm>
    </dsp:sp>
    <dsp:sp modelId="{2ADE0F3B-9F5D-49CF-8563-DF495B085236}">
      <dsp:nvSpPr>
        <dsp:cNvPr id="0" name=""/>
        <dsp:cNvSpPr/>
      </dsp:nvSpPr>
      <dsp:spPr>
        <a:xfrm>
          <a:off x="0" y="1678864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6A444-9836-402C-8ED2-B53E4DB7D1D7}">
      <dsp:nvSpPr>
        <dsp:cNvPr id="0" name=""/>
        <dsp:cNvSpPr/>
      </dsp:nvSpPr>
      <dsp:spPr>
        <a:xfrm>
          <a:off x="203083" y="1829918"/>
          <a:ext cx="369242" cy="369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6D258-CBA3-4A7F-ADBF-6DE892E30B16}">
      <dsp:nvSpPr>
        <dsp:cNvPr id="0" name=""/>
        <dsp:cNvSpPr/>
      </dsp:nvSpPr>
      <dsp:spPr>
        <a:xfrm>
          <a:off x="775410" y="1678864"/>
          <a:ext cx="2768323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Solutions proposées</a:t>
          </a:r>
          <a:endParaRPr lang="en-US" sz="1600" kern="1200" dirty="0"/>
        </a:p>
      </dsp:txBody>
      <dsp:txXfrm>
        <a:off x="775410" y="1678864"/>
        <a:ext cx="2768323" cy="671350"/>
      </dsp:txXfrm>
    </dsp:sp>
    <dsp:sp modelId="{C553E06C-19F0-4B76-BBAB-51B69C0817BE}">
      <dsp:nvSpPr>
        <dsp:cNvPr id="0" name=""/>
        <dsp:cNvSpPr/>
      </dsp:nvSpPr>
      <dsp:spPr>
        <a:xfrm>
          <a:off x="3543734" y="1678864"/>
          <a:ext cx="2608096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client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Site web administration</a:t>
          </a:r>
          <a:endParaRPr lang="en-US" sz="1200" kern="1200"/>
        </a:p>
      </dsp:txBody>
      <dsp:txXfrm>
        <a:off x="3543734" y="1678864"/>
        <a:ext cx="2608096" cy="671350"/>
      </dsp:txXfrm>
    </dsp:sp>
    <dsp:sp modelId="{82FEB134-4759-47D4-AAA7-85B4FB7A1492}">
      <dsp:nvSpPr>
        <dsp:cNvPr id="0" name=""/>
        <dsp:cNvSpPr/>
      </dsp:nvSpPr>
      <dsp:spPr>
        <a:xfrm>
          <a:off x="0" y="2518053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76C7-860E-47AE-80BD-213E5DB566BE}">
      <dsp:nvSpPr>
        <dsp:cNvPr id="0" name=""/>
        <dsp:cNvSpPr/>
      </dsp:nvSpPr>
      <dsp:spPr>
        <a:xfrm>
          <a:off x="203083" y="2669107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D99C-E51B-404A-8D8E-9E8E33C0D3C5}">
      <dsp:nvSpPr>
        <dsp:cNvPr id="0" name=""/>
        <dsp:cNvSpPr/>
      </dsp:nvSpPr>
      <dsp:spPr>
        <a:xfrm>
          <a:off x="775410" y="2518053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Solution technique</a:t>
          </a:r>
          <a:endParaRPr lang="en-US" sz="1600" kern="1200" dirty="0"/>
        </a:p>
      </dsp:txBody>
      <dsp:txXfrm>
        <a:off x="775410" y="2518053"/>
        <a:ext cx="5376420" cy="671350"/>
      </dsp:txXfrm>
    </dsp:sp>
    <dsp:sp modelId="{DC4C9400-17E5-F84A-953A-EFEBD27F738D}">
      <dsp:nvSpPr>
        <dsp:cNvPr id="0" name=""/>
        <dsp:cNvSpPr/>
      </dsp:nvSpPr>
      <dsp:spPr>
        <a:xfrm>
          <a:off x="0" y="3357242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59490-9563-0F45-855F-CABE3DCF3D25}">
      <dsp:nvSpPr>
        <dsp:cNvPr id="0" name=""/>
        <dsp:cNvSpPr/>
      </dsp:nvSpPr>
      <dsp:spPr>
        <a:xfrm>
          <a:off x="203083" y="3508296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E3CB-FE6B-1742-B2C5-457969688A82}">
      <dsp:nvSpPr>
        <dsp:cNvPr id="0" name=""/>
        <dsp:cNvSpPr/>
      </dsp:nvSpPr>
      <dsp:spPr>
        <a:xfrm>
          <a:off x="775410" y="3357242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Relecture des spécifications fonctionnelles</a:t>
          </a:r>
        </a:p>
      </dsp:txBody>
      <dsp:txXfrm>
        <a:off x="775410" y="3357242"/>
        <a:ext cx="5376420" cy="671350"/>
      </dsp:txXfrm>
    </dsp:sp>
    <dsp:sp modelId="{B5746C45-677D-AF4F-BA31-C954830E5DD0}">
      <dsp:nvSpPr>
        <dsp:cNvPr id="0" name=""/>
        <dsp:cNvSpPr/>
      </dsp:nvSpPr>
      <dsp:spPr>
        <a:xfrm>
          <a:off x="0" y="4196430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7BD9A-D42C-BC4D-971A-136DD1732230}">
      <dsp:nvSpPr>
        <dsp:cNvPr id="0" name=""/>
        <dsp:cNvSpPr/>
      </dsp:nvSpPr>
      <dsp:spPr>
        <a:xfrm>
          <a:off x="203083" y="4347484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F5207-AD7A-E94B-863D-9E0BD8211D97}">
      <dsp:nvSpPr>
        <dsp:cNvPr id="0" name=""/>
        <dsp:cNvSpPr/>
      </dsp:nvSpPr>
      <dsp:spPr>
        <a:xfrm>
          <a:off x="775410" y="4196430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Cycle de vie d'une commande</a:t>
          </a:r>
        </a:p>
      </dsp:txBody>
      <dsp:txXfrm>
        <a:off x="775410" y="4196430"/>
        <a:ext cx="5376420" cy="671350"/>
      </dsp:txXfrm>
    </dsp:sp>
    <dsp:sp modelId="{D5F6CD83-DA36-BD41-BA93-2745C0C7DB20}">
      <dsp:nvSpPr>
        <dsp:cNvPr id="0" name=""/>
        <dsp:cNvSpPr/>
      </dsp:nvSpPr>
      <dsp:spPr>
        <a:xfrm>
          <a:off x="0" y="5035619"/>
          <a:ext cx="6151830" cy="6713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C995C-0B25-4A45-84BC-6EBF8E5EEB0F}">
      <dsp:nvSpPr>
        <dsp:cNvPr id="0" name=""/>
        <dsp:cNvSpPr/>
      </dsp:nvSpPr>
      <dsp:spPr>
        <a:xfrm>
          <a:off x="203083" y="5186673"/>
          <a:ext cx="369242" cy="369242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8399A-2BD4-8F4A-91E1-C1C1A314F7C8}">
      <dsp:nvSpPr>
        <dsp:cNvPr id="0" name=""/>
        <dsp:cNvSpPr/>
      </dsp:nvSpPr>
      <dsp:spPr>
        <a:xfrm>
          <a:off x="775410" y="5035619"/>
          <a:ext cx="5376420" cy="6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1" tIns="71051" rIns="71051" bIns="710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Conclusion</a:t>
          </a:r>
        </a:p>
      </dsp:txBody>
      <dsp:txXfrm>
        <a:off x="775410" y="5035619"/>
        <a:ext cx="5376420" cy="671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71C64-3E52-4D46-8B3B-F41A2DD11FA1}">
      <dsp:nvSpPr>
        <dsp:cNvPr id="0" name=""/>
        <dsp:cNvSpPr/>
      </dsp:nvSpPr>
      <dsp:spPr>
        <a:xfrm>
          <a:off x="750" y="950055"/>
          <a:ext cx="2928728" cy="175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Fondé par Franck et Lola, OC Pizza est spécialisé dans les livraisons et dans les pizzas à emporter.</a:t>
          </a:r>
          <a:endParaRPr lang="en-US" sz="2200" kern="1200" dirty="0"/>
        </a:p>
      </dsp:txBody>
      <dsp:txXfrm>
        <a:off x="750" y="950055"/>
        <a:ext cx="2928728" cy="1757236"/>
      </dsp:txXfrm>
    </dsp:sp>
    <dsp:sp modelId="{956DB6B2-39C4-804B-A6C5-32F162DAC78C}">
      <dsp:nvSpPr>
        <dsp:cNvPr id="0" name=""/>
        <dsp:cNvSpPr/>
      </dsp:nvSpPr>
      <dsp:spPr>
        <a:xfrm>
          <a:off x="3222351" y="950055"/>
          <a:ext cx="2928728" cy="17572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L’entreprise est en plein essor</a:t>
          </a:r>
          <a:endParaRPr lang="en-US" sz="2200" kern="1200"/>
        </a:p>
      </dsp:txBody>
      <dsp:txXfrm>
        <a:off x="3222351" y="950055"/>
        <a:ext cx="2928728" cy="1757236"/>
      </dsp:txXfrm>
    </dsp:sp>
    <dsp:sp modelId="{5554D01E-16A7-AE4C-89ED-59F7D2F98D60}">
      <dsp:nvSpPr>
        <dsp:cNvPr id="0" name=""/>
        <dsp:cNvSpPr/>
      </dsp:nvSpPr>
      <dsp:spPr>
        <a:xfrm>
          <a:off x="750" y="3000165"/>
          <a:ext cx="2928728" cy="1757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5 points de ventes + 3 d’ici 6 mois</a:t>
          </a:r>
          <a:endParaRPr lang="en-US" sz="2200" kern="1200"/>
        </a:p>
      </dsp:txBody>
      <dsp:txXfrm>
        <a:off x="750" y="3000165"/>
        <a:ext cx="2928728" cy="1757236"/>
      </dsp:txXfrm>
    </dsp:sp>
    <dsp:sp modelId="{1C87EC90-F7FC-AF4B-BB49-883927C5B03B}">
      <dsp:nvSpPr>
        <dsp:cNvPr id="0" name=""/>
        <dsp:cNvSpPr/>
      </dsp:nvSpPr>
      <dsp:spPr>
        <a:xfrm>
          <a:off x="3222351" y="3000165"/>
          <a:ext cx="2928728" cy="1757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système informatique ne correspond plus aux besoins</a:t>
          </a:r>
          <a:endParaRPr lang="en-US" sz="2200" kern="1200"/>
        </a:p>
      </dsp:txBody>
      <dsp:txXfrm>
        <a:off x="3222351" y="3000165"/>
        <a:ext cx="2928728" cy="1757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43238-A282-F544-B816-11B0899BC8E5}">
      <dsp:nvSpPr>
        <dsp:cNvPr id="0" name=""/>
        <dsp:cNvSpPr/>
      </dsp:nvSpPr>
      <dsp:spPr>
        <a:xfrm>
          <a:off x="269627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CF77-A673-4241-ACC0-850304D37C8D}">
      <dsp:nvSpPr>
        <dsp:cNvPr id="0" name=""/>
        <dsp:cNvSpPr/>
      </dsp:nvSpPr>
      <dsp:spPr>
        <a:xfrm>
          <a:off x="448784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71190-B737-9249-A7DC-3961ADACAB77}">
      <dsp:nvSpPr>
        <dsp:cNvPr id="0" name=""/>
        <dsp:cNvSpPr/>
      </dsp:nvSpPr>
      <dsp:spPr>
        <a:xfrm>
          <a:off x="893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Suivre l'activité des points de ventes</a:t>
          </a:r>
        </a:p>
      </dsp:txBody>
      <dsp:txXfrm>
        <a:off x="893" y="2049656"/>
        <a:ext cx="1378124" cy="551250"/>
      </dsp:txXfrm>
    </dsp:sp>
    <dsp:sp modelId="{DD43934C-E501-4544-BCF6-35FF73B20BBF}">
      <dsp:nvSpPr>
        <dsp:cNvPr id="0" name=""/>
        <dsp:cNvSpPr/>
      </dsp:nvSpPr>
      <dsp:spPr>
        <a:xfrm>
          <a:off x="1888924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5685-57D1-4D59-8E06-1FD1803107F3}">
      <dsp:nvSpPr>
        <dsp:cNvPr id="0" name=""/>
        <dsp:cNvSpPr/>
      </dsp:nvSpPr>
      <dsp:spPr>
        <a:xfrm>
          <a:off x="2068080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CA674-446A-4D4C-B902-F81C3BBE9C95}">
      <dsp:nvSpPr>
        <dsp:cNvPr id="0" name=""/>
        <dsp:cNvSpPr/>
      </dsp:nvSpPr>
      <dsp:spPr>
        <a:xfrm>
          <a:off x="1620190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Améliorer la gestion des commandes</a:t>
          </a:r>
          <a:endParaRPr lang="en-US" sz="1100" kern="1200" dirty="0"/>
        </a:p>
      </dsp:txBody>
      <dsp:txXfrm>
        <a:off x="1620190" y="2049656"/>
        <a:ext cx="1378124" cy="551250"/>
      </dsp:txXfrm>
    </dsp:sp>
    <dsp:sp modelId="{712F15CB-B023-C34F-91DD-F38CD83800FF}">
      <dsp:nvSpPr>
        <dsp:cNvPr id="0" name=""/>
        <dsp:cNvSpPr/>
      </dsp:nvSpPr>
      <dsp:spPr>
        <a:xfrm>
          <a:off x="3508221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9EA6-48FC-264D-82F3-20130FBF60DB}">
      <dsp:nvSpPr>
        <dsp:cNvPr id="0" name=""/>
        <dsp:cNvSpPr/>
      </dsp:nvSpPr>
      <dsp:spPr>
        <a:xfrm>
          <a:off x="3687377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87E52-2DC7-2147-BDDB-0E322AD98B2C}">
      <dsp:nvSpPr>
        <dsp:cNvPr id="0" name=""/>
        <dsp:cNvSpPr/>
      </dsp:nvSpPr>
      <dsp:spPr>
        <a:xfrm>
          <a:off x="3239487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Gestion centralisée</a:t>
          </a:r>
        </a:p>
      </dsp:txBody>
      <dsp:txXfrm>
        <a:off x="3239487" y="2049656"/>
        <a:ext cx="1378124" cy="551250"/>
      </dsp:txXfrm>
    </dsp:sp>
    <dsp:sp modelId="{E0CA661F-8514-46A2-BDAA-1DCC0D6B6E32}">
      <dsp:nvSpPr>
        <dsp:cNvPr id="0" name=""/>
        <dsp:cNvSpPr/>
      </dsp:nvSpPr>
      <dsp:spPr>
        <a:xfrm>
          <a:off x="5127518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155C9-EF3A-4BC5-9402-7BC27E1EC70B}">
      <dsp:nvSpPr>
        <dsp:cNvPr id="0" name=""/>
        <dsp:cNvSpPr/>
      </dsp:nvSpPr>
      <dsp:spPr>
        <a:xfrm>
          <a:off x="5306674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378F-8F22-4B20-8360-29BDF1BA744C}">
      <dsp:nvSpPr>
        <dsp:cNvPr id="0" name=""/>
        <dsp:cNvSpPr/>
      </dsp:nvSpPr>
      <dsp:spPr>
        <a:xfrm>
          <a:off x="4858783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Avoir un suivi en temps réel des commandes</a:t>
          </a:r>
          <a:endParaRPr lang="en-US" sz="1100" kern="1200" dirty="0"/>
        </a:p>
      </dsp:txBody>
      <dsp:txXfrm>
        <a:off x="4858783" y="2049656"/>
        <a:ext cx="1378124" cy="551250"/>
      </dsp:txXfrm>
    </dsp:sp>
    <dsp:sp modelId="{99B5924D-3B4D-449E-A06D-C121678FC645}">
      <dsp:nvSpPr>
        <dsp:cNvPr id="0" name=""/>
        <dsp:cNvSpPr/>
      </dsp:nvSpPr>
      <dsp:spPr>
        <a:xfrm>
          <a:off x="6746815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BE2D1-7AA9-486B-9E5A-72DF816142F4}">
      <dsp:nvSpPr>
        <dsp:cNvPr id="0" name=""/>
        <dsp:cNvSpPr/>
      </dsp:nvSpPr>
      <dsp:spPr>
        <a:xfrm>
          <a:off x="6925971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8B6BE-E9F6-4341-9082-E6EB4579DAD9}">
      <dsp:nvSpPr>
        <dsp:cNvPr id="0" name=""/>
        <dsp:cNvSpPr/>
      </dsp:nvSpPr>
      <dsp:spPr>
        <a:xfrm>
          <a:off x="6478080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Mise en place d’un site Internet client</a:t>
          </a:r>
          <a:endParaRPr lang="en-US" sz="1100" kern="1200" dirty="0"/>
        </a:p>
      </dsp:txBody>
      <dsp:txXfrm>
        <a:off x="6478080" y="2049656"/>
        <a:ext cx="1378124" cy="551250"/>
      </dsp:txXfrm>
    </dsp:sp>
    <dsp:sp modelId="{F6B66F22-0585-914E-B79A-12DD318C322D}">
      <dsp:nvSpPr>
        <dsp:cNvPr id="0" name=""/>
        <dsp:cNvSpPr/>
      </dsp:nvSpPr>
      <dsp:spPr>
        <a:xfrm>
          <a:off x="8366112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E4E4-E52A-A644-89E0-E7F04E156A1F}">
      <dsp:nvSpPr>
        <dsp:cNvPr id="0" name=""/>
        <dsp:cNvSpPr/>
      </dsp:nvSpPr>
      <dsp:spPr>
        <a:xfrm>
          <a:off x="8545268" y="1126312"/>
          <a:ext cx="482343" cy="482343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310C-3F59-594B-8E0C-F87A3572C4E3}">
      <dsp:nvSpPr>
        <dsp:cNvPr id="0" name=""/>
        <dsp:cNvSpPr/>
      </dsp:nvSpPr>
      <dsp:spPr>
        <a:xfrm>
          <a:off x="8097377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Aide-mémoire pour les Pizzaiolos</a:t>
          </a:r>
        </a:p>
      </dsp:txBody>
      <dsp:txXfrm>
        <a:off x="8097377" y="2049656"/>
        <a:ext cx="1378124" cy="551250"/>
      </dsp:txXfrm>
    </dsp:sp>
    <dsp:sp modelId="{9BC0A053-F75C-49DA-AF44-837BFA986A4A}">
      <dsp:nvSpPr>
        <dsp:cNvPr id="0" name=""/>
        <dsp:cNvSpPr/>
      </dsp:nvSpPr>
      <dsp:spPr>
        <a:xfrm>
          <a:off x="9985408" y="947156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9A0E3-0C40-4CAE-874A-68E2EB78077A}">
      <dsp:nvSpPr>
        <dsp:cNvPr id="0" name=""/>
        <dsp:cNvSpPr/>
      </dsp:nvSpPr>
      <dsp:spPr>
        <a:xfrm>
          <a:off x="10164565" y="1126312"/>
          <a:ext cx="482343" cy="4823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DC7E-6377-435E-AB7A-C9CF65044F59}">
      <dsp:nvSpPr>
        <dsp:cNvPr id="0" name=""/>
        <dsp:cNvSpPr/>
      </dsp:nvSpPr>
      <dsp:spPr>
        <a:xfrm>
          <a:off x="9716674" y="2049656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Disposer du stock en direct</a:t>
          </a:r>
          <a:endParaRPr lang="en-US" sz="1100" kern="1200" dirty="0"/>
        </a:p>
      </dsp:txBody>
      <dsp:txXfrm>
        <a:off x="9716674" y="2049656"/>
        <a:ext cx="1378124" cy="551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FA57-C0D7-B047-B353-1274D8E91BD8}">
      <dsp:nvSpPr>
        <dsp:cNvPr id="0" name=""/>
        <dsp:cNvSpPr/>
      </dsp:nvSpPr>
      <dsp:spPr>
        <a:xfrm>
          <a:off x="0" y="402679"/>
          <a:ext cx="6263662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30" tIns="499872" rIns="4861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Prise de commande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Paiement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Modification / Annulation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Historique des commandes</a:t>
          </a:r>
          <a:endParaRPr lang="en-US" sz="2400" kern="1200"/>
        </a:p>
      </dsp:txBody>
      <dsp:txXfrm>
        <a:off x="0" y="402679"/>
        <a:ext cx="6263662" cy="2192400"/>
      </dsp:txXfrm>
    </dsp:sp>
    <dsp:sp modelId="{4D6A6B17-1184-C04C-9D0D-662E63ECD014}">
      <dsp:nvSpPr>
        <dsp:cNvPr id="0" name=""/>
        <dsp:cNvSpPr/>
      </dsp:nvSpPr>
      <dsp:spPr>
        <a:xfrm>
          <a:off x="313183" y="48439"/>
          <a:ext cx="4384563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6" tIns="0" rIns="1657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Site web côté client</a:t>
          </a:r>
          <a:endParaRPr lang="en-US" sz="2400" kern="1200"/>
        </a:p>
      </dsp:txBody>
      <dsp:txXfrm>
        <a:off x="347768" y="83024"/>
        <a:ext cx="4315393" cy="639310"/>
      </dsp:txXfrm>
    </dsp:sp>
    <dsp:sp modelId="{C4FA96A0-1524-0543-839A-F47B669E91F5}">
      <dsp:nvSpPr>
        <dsp:cNvPr id="0" name=""/>
        <dsp:cNvSpPr/>
      </dsp:nvSpPr>
      <dsp:spPr>
        <a:xfrm>
          <a:off x="0" y="3078920"/>
          <a:ext cx="6263662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6646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30" tIns="499872" rIns="4861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Réservé aux employés d’OC Pizza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Update de l’interface en fonction du rôle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Consulter les stocks, préparer une commande, livraison terminée, etc.</a:t>
          </a:r>
          <a:endParaRPr lang="en-US" sz="2400" kern="1200"/>
        </a:p>
      </dsp:txBody>
      <dsp:txXfrm>
        <a:off x="0" y="3078920"/>
        <a:ext cx="6263662" cy="2494800"/>
      </dsp:txXfrm>
    </dsp:sp>
    <dsp:sp modelId="{F35A6772-4FCD-5040-A8FD-2CD2C9263061}">
      <dsp:nvSpPr>
        <dsp:cNvPr id="0" name=""/>
        <dsp:cNvSpPr/>
      </dsp:nvSpPr>
      <dsp:spPr>
        <a:xfrm>
          <a:off x="313183" y="2724680"/>
          <a:ext cx="4384563" cy="708480"/>
        </a:xfrm>
        <a:prstGeom prst="roundRect">
          <a:avLst/>
        </a:prstGeom>
        <a:solidFill>
          <a:schemeClr val="accent5">
            <a:hueOff val="-1496646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6" tIns="0" rIns="1657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Site web administration</a:t>
          </a:r>
          <a:endParaRPr lang="en-US" sz="2400" kern="1200"/>
        </a:p>
      </dsp:txBody>
      <dsp:txXfrm>
        <a:off x="347768" y="2759265"/>
        <a:ext cx="4315393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F876-07CA-764F-876B-0B263530A15C}">
      <dsp:nvSpPr>
        <dsp:cNvPr id="0" name=""/>
        <dsp:cNvSpPr/>
      </dsp:nvSpPr>
      <dsp:spPr>
        <a:xfrm>
          <a:off x="0" y="360521"/>
          <a:ext cx="6449246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CMS -&gt; Lenteur (Problème de référencement)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Totale maîtrise de notre système</a:t>
          </a:r>
          <a:endParaRPr lang="en-US" sz="1700" kern="1200"/>
        </a:p>
      </dsp:txBody>
      <dsp:txXfrm>
        <a:off x="0" y="360521"/>
        <a:ext cx="6449246" cy="990675"/>
      </dsp:txXfrm>
    </dsp:sp>
    <dsp:sp modelId="{E5ED6516-4430-BD4A-B77C-5F95FB3C08E5}">
      <dsp:nvSpPr>
        <dsp:cNvPr id="0" name=""/>
        <dsp:cNvSpPr/>
      </dsp:nvSpPr>
      <dsp:spPr>
        <a:xfrm>
          <a:off x="322462" y="109601"/>
          <a:ext cx="451447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Création des sites « From scratch »</a:t>
          </a:r>
          <a:endParaRPr lang="en-US" sz="1700" kern="1200"/>
        </a:p>
      </dsp:txBody>
      <dsp:txXfrm>
        <a:off x="346960" y="134099"/>
        <a:ext cx="4465476" cy="452844"/>
      </dsp:txXfrm>
    </dsp:sp>
    <dsp:sp modelId="{91417C57-890A-254E-91D7-55F3F027CD96}">
      <dsp:nvSpPr>
        <dsp:cNvPr id="0" name=""/>
        <dsp:cNvSpPr/>
      </dsp:nvSpPr>
      <dsp:spPr>
        <a:xfrm>
          <a:off x="0" y="1693916"/>
          <a:ext cx="6449246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HTML / CSS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Javascript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React.JS (Front)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Node.JS (Back)</a:t>
          </a:r>
          <a:endParaRPr lang="en-US" sz="1700" kern="1200"/>
        </a:p>
      </dsp:txBody>
      <dsp:txXfrm>
        <a:off x="0" y="1693916"/>
        <a:ext cx="6449246" cy="1552950"/>
      </dsp:txXfrm>
    </dsp:sp>
    <dsp:sp modelId="{6EFDBCFA-E9B2-B442-8B88-73EF636F8B90}">
      <dsp:nvSpPr>
        <dsp:cNvPr id="0" name=""/>
        <dsp:cNvSpPr/>
      </dsp:nvSpPr>
      <dsp:spPr>
        <a:xfrm>
          <a:off x="322462" y="1442996"/>
          <a:ext cx="451447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Quels langages ?</a:t>
          </a:r>
          <a:endParaRPr lang="en-US" sz="1700" kern="1200"/>
        </a:p>
      </dsp:txBody>
      <dsp:txXfrm>
        <a:off x="346960" y="1467494"/>
        <a:ext cx="4465476" cy="452844"/>
      </dsp:txXfrm>
    </dsp:sp>
    <dsp:sp modelId="{445793C1-4ADE-6545-A013-6F81A545D44A}">
      <dsp:nvSpPr>
        <dsp:cNvPr id="0" name=""/>
        <dsp:cNvSpPr/>
      </dsp:nvSpPr>
      <dsp:spPr>
        <a:xfrm>
          <a:off x="0" y="3589586"/>
          <a:ext cx="64492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MongoDB</a:t>
          </a:r>
          <a:endParaRPr lang="en-US" sz="1700" kern="1200" dirty="0"/>
        </a:p>
      </dsp:txBody>
      <dsp:txXfrm>
        <a:off x="0" y="3589586"/>
        <a:ext cx="6449246" cy="722925"/>
      </dsp:txXfrm>
    </dsp:sp>
    <dsp:sp modelId="{9BCE636D-30F3-774D-ADFA-CFAE7534B465}">
      <dsp:nvSpPr>
        <dsp:cNvPr id="0" name=""/>
        <dsp:cNvSpPr/>
      </dsp:nvSpPr>
      <dsp:spPr>
        <a:xfrm>
          <a:off x="322462" y="3338666"/>
          <a:ext cx="4514472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Base de données</a:t>
          </a:r>
          <a:endParaRPr lang="en-US" sz="1700" kern="1200" dirty="0"/>
        </a:p>
      </dsp:txBody>
      <dsp:txXfrm>
        <a:off x="346960" y="3363164"/>
        <a:ext cx="4465476" cy="452844"/>
      </dsp:txXfrm>
    </dsp:sp>
    <dsp:sp modelId="{256ACC85-8244-C240-9E8B-27F4D9EA1DBE}">
      <dsp:nvSpPr>
        <dsp:cNvPr id="0" name=""/>
        <dsp:cNvSpPr/>
      </dsp:nvSpPr>
      <dsp:spPr>
        <a:xfrm>
          <a:off x="0" y="4655231"/>
          <a:ext cx="64492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533" tIns="354076" rIns="5005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Stripe</a:t>
          </a:r>
        </a:p>
      </dsp:txBody>
      <dsp:txXfrm>
        <a:off x="0" y="4655231"/>
        <a:ext cx="6449246" cy="722925"/>
      </dsp:txXfrm>
    </dsp:sp>
    <dsp:sp modelId="{36C0F5E8-2F4C-B143-963E-8D6F2327548A}">
      <dsp:nvSpPr>
        <dsp:cNvPr id="0" name=""/>
        <dsp:cNvSpPr/>
      </dsp:nvSpPr>
      <dsp:spPr>
        <a:xfrm>
          <a:off x="322462" y="4404311"/>
          <a:ext cx="451447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36" tIns="0" rIns="1706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Paiement</a:t>
          </a:r>
        </a:p>
      </dsp:txBody>
      <dsp:txXfrm>
        <a:off x="346960" y="4428809"/>
        <a:ext cx="4465476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469B-371F-40CC-93C1-C98F743CF18B}">
      <dsp:nvSpPr>
        <dsp:cNvPr id="0" name=""/>
        <dsp:cNvSpPr/>
      </dsp:nvSpPr>
      <dsp:spPr>
        <a:xfrm>
          <a:off x="673692" y="538631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6B1EA-A6A1-452F-9B90-D560008410BC}">
      <dsp:nvSpPr>
        <dsp:cNvPr id="0" name=""/>
        <dsp:cNvSpPr/>
      </dsp:nvSpPr>
      <dsp:spPr>
        <a:xfrm>
          <a:off x="1097817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23E22-095B-417E-AD14-4E44FEA09CC9}">
      <dsp:nvSpPr>
        <dsp:cNvPr id="0" name=""/>
        <dsp:cNvSpPr/>
      </dsp:nvSpPr>
      <dsp:spPr>
        <a:xfrm>
          <a:off x="37504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37504" y="3148632"/>
        <a:ext cx="3262500" cy="720000"/>
      </dsp:txXfrm>
    </dsp:sp>
    <dsp:sp modelId="{9BE41D40-1964-466B-90C2-0F02F0F0DB41}">
      <dsp:nvSpPr>
        <dsp:cNvPr id="0" name=""/>
        <dsp:cNvSpPr/>
      </dsp:nvSpPr>
      <dsp:spPr>
        <a:xfrm>
          <a:off x="4507130" y="538631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88914-9037-4C46-8F1C-B4F9D124635A}">
      <dsp:nvSpPr>
        <dsp:cNvPr id="0" name=""/>
        <dsp:cNvSpPr/>
      </dsp:nvSpPr>
      <dsp:spPr>
        <a:xfrm>
          <a:off x="4931255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FD0C0-B847-4F17-8D13-F8F454BE6C62}">
      <dsp:nvSpPr>
        <dsp:cNvPr id="0" name=""/>
        <dsp:cNvSpPr/>
      </dsp:nvSpPr>
      <dsp:spPr>
        <a:xfrm>
          <a:off x="3870942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870942" y="3148632"/>
        <a:ext cx="3262500" cy="720000"/>
      </dsp:txXfrm>
    </dsp:sp>
    <dsp:sp modelId="{26E529BC-E92B-478C-9F76-C41F6BF0D609}">
      <dsp:nvSpPr>
        <dsp:cNvPr id="0" name=""/>
        <dsp:cNvSpPr/>
      </dsp:nvSpPr>
      <dsp:spPr>
        <a:xfrm>
          <a:off x="8340567" y="538631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F45D8-A262-4F24-9863-6F33901A6CDB}">
      <dsp:nvSpPr>
        <dsp:cNvPr id="0" name=""/>
        <dsp:cNvSpPr/>
      </dsp:nvSpPr>
      <dsp:spPr>
        <a:xfrm>
          <a:off x="8764692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6E7B1-6AFF-469B-9A03-E9A2BD30EDCF}">
      <dsp:nvSpPr>
        <dsp:cNvPr id="0" name=""/>
        <dsp:cNvSpPr/>
      </dsp:nvSpPr>
      <dsp:spPr>
        <a:xfrm>
          <a:off x="7704380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7704380" y="314863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AEE6-8E69-0E47-ABF5-181D69879CC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4BF1-45DB-B041-92B1-547F67B99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0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19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3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1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7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0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0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3D18E-FCD7-8A48-2E0F-DD9B7D61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	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7F0FA-7E9D-73E5-EB83-F1B74FEF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fr-FR" dirty="0"/>
              <a:t>Mickaël HORN</a:t>
            </a:r>
          </a:p>
          <a:p>
            <a:r>
              <a:rPr lang="fr-FR" dirty="0"/>
              <a:t>Open Classrooms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Pizza in a box">
            <a:extLst>
              <a:ext uri="{FF2B5EF4-FFF2-40B4-BE49-F238E27FC236}">
                <a16:creationId xmlns:a16="http://schemas.microsoft.com/office/drawing/2014/main" id="{64644987-0C79-F567-54E9-5C7E30DD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2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1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6F2A7-5996-87E3-E105-1424D65F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07" y="-546503"/>
            <a:ext cx="4884481" cy="1857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820C7F67-6FE3-FD6A-4139-0FAD838D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57" y="1441913"/>
            <a:ext cx="1063625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64175F5-BA03-4ADB-98D6-33BAF9EF8B8C}"/>
              </a:ext>
            </a:extLst>
          </p:cNvPr>
          <p:cNvSpPr txBox="1">
            <a:spLocks/>
          </p:cNvSpPr>
          <p:nvPr/>
        </p:nvSpPr>
        <p:spPr>
          <a:xfrm>
            <a:off x="2374652" y="0"/>
            <a:ext cx="4884481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Cycle de vie </a:t>
            </a:r>
            <a:r>
              <a:rPr lang="en-US" sz="4000" dirty="0" err="1"/>
              <a:t>d’une</a:t>
            </a:r>
            <a:r>
              <a:rPr lang="en-US" sz="4000" dirty="0"/>
              <a:t> </a:t>
            </a:r>
            <a:r>
              <a:rPr lang="en-US" sz="4000" dirty="0" err="1"/>
              <a:t>commande</a:t>
            </a:r>
            <a:endParaRPr lang="en-US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0CEDCC-350F-3629-C8B4-ABB1C64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30" y="1054100"/>
            <a:ext cx="1064387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5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8D513-7198-9415-7A2E-FCFE2B10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26" y="66031"/>
            <a:ext cx="10077557" cy="1325563"/>
          </a:xfrm>
        </p:spPr>
        <p:txBody>
          <a:bodyPr/>
          <a:lstStyle/>
          <a:p>
            <a:r>
              <a:rPr lang="fr-FR" dirty="0"/>
              <a:t>Cycle de vie d’une commande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DBE0C-7B86-76E7-8242-481CFC90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6" y="1586865"/>
            <a:ext cx="10601325" cy="52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6797CC-2C66-5F0E-4FF8-EC4F3733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D78AFD-1675-BBCB-9C88-C26DCA664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76015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50A7D4-32C6-B729-5944-3DE7CDE4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F9C1241-16B1-E60E-9C48-EE2749DE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92176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5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3647D1-048F-5C1A-7DD4-D9BD010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fr-FR" dirty="0"/>
              <a:t>Présentation du projet</a:t>
            </a:r>
          </a:p>
        </p:txBody>
      </p:sp>
      <p:grpSp>
        <p:nvGrpSpPr>
          <p:cNvPr id="57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8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D063A5-069E-96D2-FF5C-7452FEBCD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65857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0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65EBE0-6CAF-E859-B067-C0CF1B54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fr-FR" dirty="0"/>
              <a:t>Besoins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AAD53C-CF27-E891-1FD5-1A5C98618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733218"/>
              </p:ext>
            </p:extLst>
          </p:nvPr>
        </p:nvGraphicFramePr>
        <p:xfrm>
          <a:off x="520760" y="2522870"/>
          <a:ext cx="11095693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3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684A82-9FCD-FB96-8624-ABB5695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105" y="501650"/>
            <a:ext cx="4266544" cy="2998295"/>
          </a:xfrm>
        </p:spPr>
        <p:txBody>
          <a:bodyPr anchor="b">
            <a:normAutofit/>
          </a:bodyPr>
          <a:lstStyle/>
          <a:p>
            <a:r>
              <a:rPr lang="fr-FR" dirty="0"/>
              <a:t>Solutions proposées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510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C3E58C-7429-A438-F002-1274BA9E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34158"/>
              </p:ext>
            </p:extLst>
          </p:nvPr>
        </p:nvGraphicFramePr>
        <p:xfrm>
          <a:off x="525719" y="593834"/>
          <a:ext cx="6263662" cy="562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0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1060E-0CE6-A9F9-60D2-E1AB7645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3177309"/>
            <a:ext cx="4421731" cy="2893291"/>
          </a:xfrm>
        </p:spPr>
        <p:txBody>
          <a:bodyPr anchor="t">
            <a:normAutofit/>
          </a:bodyPr>
          <a:lstStyle/>
          <a:p>
            <a:r>
              <a:rPr lang="fr-FR" dirty="0"/>
              <a:t>Solution technique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63139F-A959-F7DF-53C8-DF8295100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608019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E31519-591F-7B01-F1DE-077C515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Relecture des spécifications fonctionnelles</a:t>
            </a:r>
            <a:endParaRPr lang="en-US" sz="4000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C393AF05-0CB1-E32F-A48C-9D4DD65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204" y="589788"/>
            <a:ext cx="5678424" cy="567842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4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8AA0B8-FAC2-5CEA-EA52-E7C16245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9"/>
            <a:ext cx="4884481" cy="7171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FF1D8726-93FB-56D2-DE2A-9F4563E7F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2" y="1264295"/>
            <a:ext cx="10640695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ED5104-1A8F-8194-0D86-0C17F8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9"/>
            <a:ext cx="4884481" cy="14592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Cycle de vie d’une commande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5357AD9F-DE90-5ADA-D0B0-A1B002851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05" y="2287915"/>
            <a:ext cx="10627995" cy="45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21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3231D"/>
      </a:dk2>
      <a:lt2>
        <a:srgbClr val="E6E2E8"/>
      </a:lt2>
      <a:accent1>
        <a:srgbClr val="5EB6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9"/>
      </a:accent5>
      <a:accent6>
        <a:srgbClr val="D51776"/>
      </a:accent6>
      <a:hlink>
        <a:srgbClr val="BF4A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245</Words>
  <Application>Microsoft Macintosh PowerPoint</Application>
  <PresentationFormat>Grand écran</PresentationFormat>
  <Paragraphs>59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Projet 6  OC Pizza</vt:lpstr>
      <vt:lpstr>Sommaire</vt:lpstr>
      <vt:lpstr>Présentation du projet</vt:lpstr>
      <vt:lpstr>Besoins</vt:lpstr>
      <vt:lpstr>Solutions proposées</vt:lpstr>
      <vt:lpstr>Solution technique</vt:lpstr>
      <vt:lpstr>Relecture des spécifications fonctionnelles</vt:lpstr>
      <vt:lpstr>Cycle de vie d’une commande</vt:lpstr>
      <vt:lpstr>Cycle de vie d’une commande</vt:lpstr>
      <vt:lpstr>Cycle de vie d’une commande</vt:lpstr>
      <vt:lpstr>Présentation PowerPoint</vt:lpstr>
      <vt:lpstr>Cycle de vie d’une commande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 OC Pizza</dc:title>
  <dc:creator>Mickaël HORN</dc:creator>
  <cp:lastModifiedBy>Mickaël HORN</cp:lastModifiedBy>
  <cp:revision>10</cp:revision>
  <dcterms:created xsi:type="dcterms:W3CDTF">2022-05-20T13:50:42Z</dcterms:created>
  <dcterms:modified xsi:type="dcterms:W3CDTF">2022-06-07T09:13:59Z</dcterms:modified>
</cp:coreProperties>
</file>