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719"/>
  </p:normalViewPr>
  <p:slideViewPr>
    <p:cSldViewPr snapToGrid="0" snapToObjects="1">
      <p:cViewPr varScale="1">
        <p:scale>
          <a:sx n="138" d="100"/>
          <a:sy n="138" d="100"/>
        </p:scale>
        <p:origin x="1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F003F4-4A38-634C-D6F3-4EF1559F2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49CA353-0F13-345A-A32B-28B898CD3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CF918D-8CB3-F39E-8FA5-A7C468B05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BADB0-4774-A447-AA35-617F2FF92881}" type="datetimeFigureOut">
              <a:rPr lang="fr-FR" smtClean="0"/>
              <a:t>25/04/2022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D4DE4C-9E38-EDA0-70FD-18D94EF6D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788658-30E8-3BA8-D8F1-AB8BF6D93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F941-FDCC-414E-BCEE-5A20B3C515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6257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25E901-9F0E-AA92-4209-305CF8511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83A2303-2DDC-02FE-148A-C7F21921C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8684B5-0B26-165F-5513-8542F0AF3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BADB0-4774-A447-AA35-617F2FF92881}" type="datetimeFigureOut">
              <a:rPr lang="fr-FR" smtClean="0"/>
              <a:t>25/04/2022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1D2B16-595F-E66C-B78E-E9E83FB1D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45438A-4122-5CE1-D4DA-6C05D51BD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F941-FDCC-414E-BCEE-5A20B3C515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8074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36D0C8D-302B-895D-92B8-0362516BF5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6D799D7-9547-F559-627C-DA161A7B0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8271FD-BF5B-3543-C1C5-5D18926E3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BADB0-4774-A447-AA35-617F2FF92881}" type="datetimeFigureOut">
              <a:rPr lang="fr-FR" smtClean="0"/>
              <a:t>25/04/2022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3DC674-C027-CCC6-F887-5420A6CD1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37492D-D30D-B37A-6A74-063CC622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F941-FDCC-414E-BCEE-5A20B3C515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7712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F3E0DF-FFFC-5B36-8D6B-CFE3F603B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26DF87-5AA9-EA9D-8E65-A1F8AE047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431958-CFE4-76BF-B4BC-A1D5B0D57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BADB0-4774-A447-AA35-617F2FF92881}" type="datetimeFigureOut">
              <a:rPr lang="fr-FR" smtClean="0"/>
              <a:t>25/04/2022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B50093-6ACA-2F15-01C1-EB9B70E81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BCF508-C082-3168-14EC-9AECD922E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F941-FDCC-414E-BCEE-5A20B3C515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6073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2CCBD9-8C17-CC46-E226-790AC7AAC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F1DE62-AE94-062C-1957-10E82E2D2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515741-0DF8-92EC-3940-A3D74EEFF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BADB0-4774-A447-AA35-617F2FF92881}" type="datetimeFigureOut">
              <a:rPr lang="fr-FR" smtClean="0"/>
              <a:t>25/04/2022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52E65E-CB39-9AA8-56F0-1678B255E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3C4D43-B4DB-8417-D2AD-608405DB5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F941-FDCC-414E-BCEE-5A20B3C515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480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A27CB4-2AFB-66EA-DC15-EEC43931C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ADC981-E62E-8E4E-1DB2-9623F572C0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ADFDF3F-BE5A-9968-4B8B-310280DF9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A69D663-3690-0EA2-03FD-A239ADE76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BADB0-4774-A447-AA35-617F2FF92881}" type="datetimeFigureOut">
              <a:rPr lang="fr-FR" smtClean="0"/>
              <a:t>25/04/2022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D5B30D5-2199-F03D-5363-762CDAA71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E700F69-A379-488E-7B99-6D3F24B03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F941-FDCC-414E-BCEE-5A20B3C515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52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02A83-FA08-AB1A-9826-89EF70E8B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89D514-002A-F23F-85F5-8A14BC4EA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F4E75C0-D730-B42C-B65E-F361D9D11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4CB43DE-9591-EB68-2B90-D348E60462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F9C408B-3FF0-F196-6A0D-237D30CBE6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0D0C74E-4275-348D-B8A1-BC288CBA4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BADB0-4774-A447-AA35-617F2FF92881}" type="datetimeFigureOut">
              <a:rPr lang="fr-FR" smtClean="0"/>
              <a:t>25/04/2022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9C856EC-DD57-8D95-2E21-A4D4AB66D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0328F7E-3532-5FEF-E6CA-A9AFAC69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F941-FDCC-414E-BCEE-5A20B3C515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30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EC41C1-37B2-D1EF-806B-B2735D04C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77EC537-12BC-9B25-E144-193FEBCEC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BADB0-4774-A447-AA35-617F2FF92881}" type="datetimeFigureOut">
              <a:rPr lang="fr-FR" smtClean="0"/>
              <a:t>25/04/2022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B4D46F0-B212-B7D3-576D-2572936D7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5118945-6DAC-9D3B-1EB6-C07CB0C31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F941-FDCC-414E-BCEE-5A20B3C515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5308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03E43F4-F3AA-EFFA-60AF-7947E957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BADB0-4774-A447-AA35-617F2FF92881}" type="datetimeFigureOut">
              <a:rPr lang="fr-FR" smtClean="0"/>
              <a:t>25/04/2022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5CFC218-AD4D-8932-0E05-A9812F6AD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A9B2F78-074C-7ECE-4CCA-3FFF89618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F941-FDCC-414E-BCEE-5A20B3C515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3020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085335-B54B-F725-1913-E400840E9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158768-D4F9-CBC2-0BA5-E69D51D2D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7B9859-EA54-5E2B-FAEC-C80513B9C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E4AFF7-11B1-0BA6-28AB-0612E08CA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BADB0-4774-A447-AA35-617F2FF92881}" type="datetimeFigureOut">
              <a:rPr lang="fr-FR" smtClean="0"/>
              <a:t>25/04/2022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4324FFE-BEF9-245B-A3F3-89F60FDCA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733C02-D85B-F18F-01BF-AD65004E4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F941-FDCC-414E-BCEE-5A20B3C515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509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439709-4A7A-B29E-10FE-453F36890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EB05C0A-9B52-C9A5-6E93-14D8D968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F36E7B7-40DF-4E5E-DD8B-FACCFCB8A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B810D6E-34BC-3584-B0D4-B2D860A9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BADB0-4774-A447-AA35-617F2FF92881}" type="datetimeFigureOut">
              <a:rPr lang="fr-FR" smtClean="0"/>
              <a:t>25/04/2022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FB31893-4D32-C238-583A-77ECD1FB9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C52548A-6544-AFBC-58A5-2531AA899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F941-FDCC-414E-BCEE-5A20B3C515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8968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42B5B6E-38DD-03FF-043E-8555AAA53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0B6A84-BD12-F477-6296-6BC37895C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361F01-0A24-9A25-4B9D-E26F18E496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BADB0-4774-A447-AA35-617F2FF92881}" type="datetimeFigureOut">
              <a:rPr lang="fr-FR" smtClean="0"/>
              <a:t>25/04/2022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002D80-D0E7-5AA7-7DFD-75A7439116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FB936E-2125-8E91-49AC-0736CA1BB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9F941-FDCC-414E-BCEE-5A20B3C515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35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24304461-89E2-A058-E848-E0E45111F683}"/>
              </a:ext>
            </a:extLst>
          </p:cNvPr>
          <p:cNvSpPr/>
          <p:nvPr/>
        </p:nvSpPr>
        <p:spPr>
          <a:xfrm>
            <a:off x="302004" y="2407957"/>
            <a:ext cx="1744486" cy="2042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Système de gestion centralisé des pizzeria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8B44BE2-9531-479E-0D81-C3307053B3E3}"/>
              </a:ext>
            </a:extLst>
          </p:cNvPr>
          <p:cNvSpPr/>
          <p:nvPr/>
        </p:nvSpPr>
        <p:spPr>
          <a:xfrm>
            <a:off x="2458059" y="221480"/>
            <a:ext cx="1744485" cy="848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Clients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32226647-107D-2135-1EE6-B8557B5A8AE8}"/>
              </a:ext>
            </a:extLst>
          </p:cNvPr>
          <p:cNvSpPr/>
          <p:nvPr/>
        </p:nvSpPr>
        <p:spPr>
          <a:xfrm>
            <a:off x="2458059" y="1613111"/>
            <a:ext cx="1744485" cy="848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Pizzaiolos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7CF49C6-1C72-7DEA-7F71-230AA273B4A1}"/>
              </a:ext>
            </a:extLst>
          </p:cNvPr>
          <p:cNvSpPr/>
          <p:nvPr/>
        </p:nvSpPr>
        <p:spPr>
          <a:xfrm>
            <a:off x="2458059" y="3004742"/>
            <a:ext cx="1744485" cy="848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Livreurs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14119F0F-F060-6740-0B52-76AE50E41AED}"/>
              </a:ext>
            </a:extLst>
          </p:cNvPr>
          <p:cNvSpPr/>
          <p:nvPr/>
        </p:nvSpPr>
        <p:spPr>
          <a:xfrm>
            <a:off x="2458059" y="4396373"/>
            <a:ext cx="1744486" cy="848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Réceptionniste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A5225457-16CD-74F7-A384-9A0443AD4268}"/>
              </a:ext>
            </a:extLst>
          </p:cNvPr>
          <p:cNvSpPr/>
          <p:nvPr/>
        </p:nvSpPr>
        <p:spPr>
          <a:xfrm>
            <a:off x="2458059" y="5788005"/>
            <a:ext cx="1744486" cy="848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Responsables</a:t>
            </a:r>
          </a:p>
        </p:txBody>
      </p:sp>
    </p:spTree>
    <p:extLst>
      <p:ext uri="{BB962C8B-B14F-4D97-AF65-F5344CB8AC3E}">
        <p14:creationId xmlns:p14="http://schemas.microsoft.com/office/powerpoint/2010/main" val="16199470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11</Words>
  <Application>Microsoft Macintosh PowerPoint</Application>
  <PresentationFormat>Grand écran</PresentationFormat>
  <Paragraphs>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Mickaël HORN</dc:creator>
  <cp:lastModifiedBy>Mickaël HORN</cp:lastModifiedBy>
  <cp:revision>1</cp:revision>
  <dcterms:created xsi:type="dcterms:W3CDTF">2022-04-25T12:03:37Z</dcterms:created>
  <dcterms:modified xsi:type="dcterms:W3CDTF">2022-04-25T16:13:32Z</dcterms:modified>
</cp:coreProperties>
</file>