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A188E-95B1-4FD2-B4FB-0B53A22238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883F45-DBDD-487D-BB90-D8C8D326296E}">
      <dgm:prSet/>
      <dgm:spPr/>
      <dgm:t>
        <a:bodyPr/>
        <a:lstStyle/>
        <a:p>
          <a:r>
            <a:rPr lang="fr-FR"/>
            <a:t>Présentation du projet</a:t>
          </a:r>
          <a:endParaRPr lang="en-US"/>
        </a:p>
      </dgm:t>
    </dgm:pt>
    <dgm:pt modelId="{6D01689A-71CC-4DEB-B27E-107DF22DEFBC}" type="parTrans" cxnId="{9DC2A557-5622-4B48-A4F8-FB2F96F21DEE}">
      <dgm:prSet/>
      <dgm:spPr/>
      <dgm:t>
        <a:bodyPr/>
        <a:lstStyle/>
        <a:p>
          <a:endParaRPr lang="en-US"/>
        </a:p>
      </dgm:t>
    </dgm:pt>
    <dgm:pt modelId="{E9C866C3-9088-4AEA-8B78-CD811E9B6617}" type="sibTrans" cxnId="{9DC2A557-5622-4B48-A4F8-FB2F96F21DEE}">
      <dgm:prSet/>
      <dgm:spPr/>
      <dgm:t>
        <a:bodyPr/>
        <a:lstStyle/>
        <a:p>
          <a:endParaRPr lang="en-US"/>
        </a:p>
      </dgm:t>
    </dgm:pt>
    <dgm:pt modelId="{AF279CE8-216E-4F1F-9715-D62B77DCD0E5}">
      <dgm:prSet/>
      <dgm:spPr/>
      <dgm:t>
        <a:bodyPr/>
        <a:lstStyle/>
        <a:p>
          <a:r>
            <a:rPr lang="fr-FR"/>
            <a:t>Besoins</a:t>
          </a:r>
          <a:endParaRPr lang="en-US"/>
        </a:p>
      </dgm:t>
    </dgm:pt>
    <dgm:pt modelId="{0B5A0AF0-582E-4C68-BDC1-6D2EC3D95993}" type="parTrans" cxnId="{FC5716A8-6F5B-4C87-AFF0-A5040E2C86CD}">
      <dgm:prSet/>
      <dgm:spPr/>
      <dgm:t>
        <a:bodyPr/>
        <a:lstStyle/>
        <a:p>
          <a:endParaRPr lang="en-US"/>
        </a:p>
      </dgm:t>
    </dgm:pt>
    <dgm:pt modelId="{EFC240F6-9D86-44A6-A25D-5071687B8674}" type="sibTrans" cxnId="{FC5716A8-6F5B-4C87-AFF0-A5040E2C86CD}">
      <dgm:prSet/>
      <dgm:spPr/>
      <dgm:t>
        <a:bodyPr/>
        <a:lstStyle/>
        <a:p>
          <a:endParaRPr lang="en-US"/>
        </a:p>
      </dgm:t>
    </dgm:pt>
    <dgm:pt modelId="{AEBE6141-FF9B-4C59-8095-E0D22D659999}">
      <dgm:prSet/>
      <dgm:spPr/>
      <dgm:t>
        <a:bodyPr/>
        <a:lstStyle/>
        <a:p>
          <a:r>
            <a:rPr lang="fr-FR"/>
            <a:t>Solutions proposées</a:t>
          </a:r>
          <a:endParaRPr lang="en-US"/>
        </a:p>
      </dgm:t>
    </dgm:pt>
    <dgm:pt modelId="{93A765C4-844C-4319-A7C6-4129405FDD1A}" type="parTrans" cxnId="{A809604B-A9E0-4A7A-B366-D5F991A4A99F}">
      <dgm:prSet/>
      <dgm:spPr/>
      <dgm:t>
        <a:bodyPr/>
        <a:lstStyle/>
        <a:p>
          <a:endParaRPr lang="en-US"/>
        </a:p>
      </dgm:t>
    </dgm:pt>
    <dgm:pt modelId="{9273226B-C7C5-4AB3-8F6C-C5B7B5CEDD7C}" type="sibTrans" cxnId="{A809604B-A9E0-4A7A-B366-D5F991A4A99F}">
      <dgm:prSet/>
      <dgm:spPr/>
      <dgm:t>
        <a:bodyPr/>
        <a:lstStyle/>
        <a:p>
          <a:endParaRPr lang="en-US"/>
        </a:p>
      </dgm:t>
    </dgm:pt>
    <dgm:pt modelId="{FDC754EE-6022-41F4-BB46-18D9A1CAE077}">
      <dgm:prSet/>
      <dgm:spPr/>
      <dgm:t>
        <a:bodyPr/>
        <a:lstStyle/>
        <a:p>
          <a:r>
            <a:rPr lang="fr-FR"/>
            <a:t>Site web client</a:t>
          </a:r>
          <a:endParaRPr lang="en-US"/>
        </a:p>
      </dgm:t>
    </dgm:pt>
    <dgm:pt modelId="{F2B1B3A5-3AEA-480C-8984-93CCD16CC1D9}" type="parTrans" cxnId="{85D1D388-17F4-488C-925E-9A2E5F06B417}">
      <dgm:prSet/>
      <dgm:spPr/>
      <dgm:t>
        <a:bodyPr/>
        <a:lstStyle/>
        <a:p>
          <a:endParaRPr lang="en-US"/>
        </a:p>
      </dgm:t>
    </dgm:pt>
    <dgm:pt modelId="{7B21CB6F-410A-41E4-95B1-387139F11FE5}" type="sibTrans" cxnId="{85D1D388-17F4-488C-925E-9A2E5F06B417}">
      <dgm:prSet/>
      <dgm:spPr/>
      <dgm:t>
        <a:bodyPr/>
        <a:lstStyle/>
        <a:p>
          <a:endParaRPr lang="en-US"/>
        </a:p>
      </dgm:t>
    </dgm:pt>
    <dgm:pt modelId="{199AD07F-F669-4E36-999E-84522C0F30DE}">
      <dgm:prSet/>
      <dgm:spPr/>
      <dgm:t>
        <a:bodyPr/>
        <a:lstStyle/>
        <a:p>
          <a:r>
            <a:rPr lang="fr-FR"/>
            <a:t>Site web administration</a:t>
          </a:r>
          <a:endParaRPr lang="en-US"/>
        </a:p>
      </dgm:t>
    </dgm:pt>
    <dgm:pt modelId="{B5EBCE90-2DAD-4E9B-8F92-1DBFEDB269C9}" type="parTrans" cxnId="{39CA401B-B993-4A9B-90E0-D6DD24A44FE4}">
      <dgm:prSet/>
      <dgm:spPr/>
      <dgm:t>
        <a:bodyPr/>
        <a:lstStyle/>
        <a:p>
          <a:endParaRPr lang="en-US"/>
        </a:p>
      </dgm:t>
    </dgm:pt>
    <dgm:pt modelId="{9F7EB1F3-D40B-4266-A2DA-B81AEAD4267E}" type="sibTrans" cxnId="{39CA401B-B993-4A9B-90E0-D6DD24A44FE4}">
      <dgm:prSet/>
      <dgm:spPr/>
      <dgm:t>
        <a:bodyPr/>
        <a:lstStyle/>
        <a:p>
          <a:endParaRPr lang="en-US"/>
        </a:p>
      </dgm:t>
    </dgm:pt>
    <dgm:pt modelId="{E7E84761-C996-451A-8089-5EE5A6D6B44D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165F8192-05AE-44EF-B427-E935A7EC5F79}" type="parTrans" cxnId="{26FBA9CD-1C34-4DAC-B622-B4F21F563231}">
      <dgm:prSet/>
      <dgm:spPr/>
      <dgm:t>
        <a:bodyPr/>
        <a:lstStyle/>
        <a:p>
          <a:endParaRPr lang="en-US"/>
        </a:p>
      </dgm:t>
    </dgm:pt>
    <dgm:pt modelId="{E5C4F1D7-C019-44C7-9A5D-0078A3E77961}" type="sibTrans" cxnId="{26FBA9CD-1C34-4DAC-B622-B4F21F563231}">
      <dgm:prSet/>
      <dgm:spPr/>
      <dgm:t>
        <a:bodyPr/>
        <a:lstStyle/>
        <a:p>
          <a:endParaRPr lang="en-US"/>
        </a:p>
      </dgm:t>
    </dgm:pt>
    <dgm:pt modelId="{FCC29E4F-CD7A-4B96-A6CA-39DD991909D3}" type="pres">
      <dgm:prSet presAssocID="{640A188E-95B1-4FD2-B4FB-0B53A22238E0}" presName="root" presStyleCnt="0">
        <dgm:presLayoutVars>
          <dgm:dir/>
          <dgm:resizeHandles val="exact"/>
        </dgm:presLayoutVars>
      </dgm:prSet>
      <dgm:spPr/>
    </dgm:pt>
    <dgm:pt modelId="{943BA281-83A6-468A-86BB-F0D085DB882F}" type="pres">
      <dgm:prSet presAssocID="{84883F45-DBDD-487D-BB90-D8C8D326296E}" presName="compNode" presStyleCnt="0"/>
      <dgm:spPr/>
    </dgm:pt>
    <dgm:pt modelId="{4703D919-3852-49E8-8F7F-A1B888281572}" type="pres">
      <dgm:prSet presAssocID="{84883F45-DBDD-487D-BB90-D8C8D326296E}" presName="bgRect" presStyleLbl="bgShp" presStyleIdx="0" presStyleCnt="4"/>
      <dgm:spPr/>
    </dgm:pt>
    <dgm:pt modelId="{B5FB5B10-A260-42ED-BBBA-ECFC83E39B72}" type="pres">
      <dgm:prSet presAssocID="{84883F45-DBDD-487D-BB90-D8C8D32629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FBBCEB26-DD28-4F79-A451-562AAF3EEACB}" type="pres">
      <dgm:prSet presAssocID="{84883F45-DBDD-487D-BB90-D8C8D326296E}" presName="spaceRect" presStyleCnt="0"/>
      <dgm:spPr/>
    </dgm:pt>
    <dgm:pt modelId="{F50B3050-9B45-4E4E-9D54-E2836434C53F}" type="pres">
      <dgm:prSet presAssocID="{84883F45-DBDD-487D-BB90-D8C8D326296E}" presName="parTx" presStyleLbl="revTx" presStyleIdx="0" presStyleCnt="5">
        <dgm:presLayoutVars>
          <dgm:chMax val="0"/>
          <dgm:chPref val="0"/>
        </dgm:presLayoutVars>
      </dgm:prSet>
      <dgm:spPr/>
    </dgm:pt>
    <dgm:pt modelId="{634575C9-AB18-449B-B4C1-63C51979C93D}" type="pres">
      <dgm:prSet presAssocID="{E9C866C3-9088-4AEA-8B78-CD811E9B6617}" presName="sibTrans" presStyleCnt="0"/>
      <dgm:spPr/>
    </dgm:pt>
    <dgm:pt modelId="{7B4D4403-2DC8-48FE-B8B7-3E8D035A7812}" type="pres">
      <dgm:prSet presAssocID="{AF279CE8-216E-4F1F-9715-D62B77DCD0E5}" presName="compNode" presStyleCnt="0"/>
      <dgm:spPr/>
    </dgm:pt>
    <dgm:pt modelId="{43D4E5EB-8712-4EED-BE92-944525DF6E6A}" type="pres">
      <dgm:prSet presAssocID="{AF279CE8-216E-4F1F-9715-D62B77DCD0E5}" presName="bgRect" presStyleLbl="bgShp" presStyleIdx="1" presStyleCnt="4"/>
      <dgm:spPr/>
    </dgm:pt>
    <dgm:pt modelId="{AE9D9A86-D685-41E5-95F1-F9AF679DB634}" type="pres">
      <dgm:prSet presAssocID="{AF279CE8-216E-4F1F-9715-D62B77DCD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BE20775-6B9A-45B1-BA6D-7FEBBD9A1B87}" type="pres">
      <dgm:prSet presAssocID="{AF279CE8-216E-4F1F-9715-D62B77DCD0E5}" presName="spaceRect" presStyleCnt="0"/>
      <dgm:spPr/>
    </dgm:pt>
    <dgm:pt modelId="{0F8080F3-9F69-4325-9C30-E3792AC377BC}" type="pres">
      <dgm:prSet presAssocID="{AF279CE8-216E-4F1F-9715-D62B77DCD0E5}" presName="parTx" presStyleLbl="revTx" presStyleIdx="1" presStyleCnt="5">
        <dgm:presLayoutVars>
          <dgm:chMax val="0"/>
          <dgm:chPref val="0"/>
        </dgm:presLayoutVars>
      </dgm:prSet>
      <dgm:spPr/>
    </dgm:pt>
    <dgm:pt modelId="{E2EE85CA-9A26-43D2-83BA-3BC0817E4142}" type="pres">
      <dgm:prSet presAssocID="{EFC240F6-9D86-44A6-A25D-5071687B8674}" presName="sibTrans" presStyleCnt="0"/>
      <dgm:spPr/>
    </dgm:pt>
    <dgm:pt modelId="{256063B7-FA52-4E5B-9329-C691C97C4440}" type="pres">
      <dgm:prSet presAssocID="{AEBE6141-FF9B-4C59-8095-E0D22D659999}" presName="compNode" presStyleCnt="0"/>
      <dgm:spPr/>
    </dgm:pt>
    <dgm:pt modelId="{2ADE0F3B-9F5D-49CF-8563-DF495B085236}" type="pres">
      <dgm:prSet presAssocID="{AEBE6141-FF9B-4C59-8095-E0D22D659999}" presName="bgRect" presStyleLbl="bgShp" presStyleIdx="2" presStyleCnt="4"/>
      <dgm:spPr/>
    </dgm:pt>
    <dgm:pt modelId="{FB26A444-9836-402C-8ED2-B53E4DB7D1D7}" type="pres">
      <dgm:prSet presAssocID="{AEBE6141-FF9B-4C59-8095-E0D22D6599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5D4487F7-BB98-40A3-9597-2DB76D8DD58F}" type="pres">
      <dgm:prSet presAssocID="{AEBE6141-FF9B-4C59-8095-E0D22D659999}" presName="spaceRect" presStyleCnt="0"/>
      <dgm:spPr/>
    </dgm:pt>
    <dgm:pt modelId="{2EB6D258-CBA3-4A7F-ADBF-6DE892E30B16}" type="pres">
      <dgm:prSet presAssocID="{AEBE6141-FF9B-4C59-8095-E0D22D659999}" presName="parTx" presStyleLbl="revTx" presStyleIdx="2" presStyleCnt="5">
        <dgm:presLayoutVars>
          <dgm:chMax val="0"/>
          <dgm:chPref val="0"/>
        </dgm:presLayoutVars>
      </dgm:prSet>
      <dgm:spPr/>
    </dgm:pt>
    <dgm:pt modelId="{C553E06C-19F0-4B76-BBAB-51B69C0817BE}" type="pres">
      <dgm:prSet presAssocID="{AEBE6141-FF9B-4C59-8095-E0D22D659999}" presName="desTx" presStyleLbl="revTx" presStyleIdx="3" presStyleCnt="5">
        <dgm:presLayoutVars/>
      </dgm:prSet>
      <dgm:spPr/>
    </dgm:pt>
    <dgm:pt modelId="{FA8E658C-65AC-423F-8F39-999435253E96}" type="pres">
      <dgm:prSet presAssocID="{9273226B-C7C5-4AB3-8F6C-C5B7B5CEDD7C}" presName="sibTrans" presStyleCnt="0"/>
      <dgm:spPr/>
    </dgm:pt>
    <dgm:pt modelId="{BB4C7E11-579B-455F-A491-B6355DC0E36E}" type="pres">
      <dgm:prSet presAssocID="{E7E84761-C996-451A-8089-5EE5A6D6B44D}" presName="compNode" presStyleCnt="0"/>
      <dgm:spPr/>
    </dgm:pt>
    <dgm:pt modelId="{82FEB134-4759-47D4-AAA7-85B4FB7A1492}" type="pres">
      <dgm:prSet presAssocID="{E7E84761-C996-451A-8089-5EE5A6D6B44D}" presName="bgRect" presStyleLbl="bgShp" presStyleIdx="3" presStyleCnt="4"/>
      <dgm:spPr/>
    </dgm:pt>
    <dgm:pt modelId="{192576C7-860E-47AE-80BD-213E5DB566BE}" type="pres">
      <dgm:prSet presAssocID="{E7E84761-C996-451A-8089-5EE5A6D6B4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A610C739-2B78-4EF5-8B93-C82F759B6EBA}" type="pres">
      <dgm:prSet presAssocID="{E7E84761-C996-451A-8089-5EE5A6D6B44D}" presName="spaceRect" presStyleCnt="0"/>
      <dgm:spPr/>
    </dgm:pt>
    <dgm:pt modelId="{CF8CD99C-E51B-404A-8D8E-9E8E33C0D3C5}" type="pres">
      <dgm:prSet presAssocID="{E7E84761-C996-451A-8089-5EE5A6D6B44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008209-FA8A-432F-A995-9AB195CB7F58}" type="presOf" srcId="{640A188E-95B1-4FD2-B4FB-0B53A22238E0}" destId="{FCC29E4F-CD7A-4B96-A6CA-39DD991909D3}" srcOrd="0" destOrd="0" presId="urn:microsoft.com/office/officeart/2018/2/layout/IconVerticalSolidList"/>
    <dgm:cxn modelId="{39CA401B-B993-4A9B-90E0-D6DD24A44FE4}" srcId="{AEBE6141-FF9B-4C59-8095-E0D22D659999}" destId="{199AD07F-F669-4E36-999E-84522C0F30DE}" srcOrd="1" destOrd="0" parTransId="{B5EBCE90-2DAD-4E9B-8F92-1DBFEDB269C9}" sibTransId="{9F7EB1F3-D40B-4266-A2DA-B81AEAD4267E}"/>
    <dgm:cxn modelId="{BB7CBC28-D73F-4ECA-A8FC-91C9108D7E9E}" type="presOf" srcId="{E7E84761-C996-451A-8089-5EE5A6D6B44D}" destId="{CF8CD99C-E51B-404A-8D8E-9E8E33C0D3C5}" srcOrd="0" destOrd="0" presId="urn:microsoft.com/office/officeart/2018/2/layout/IconVerticalSolidList"/>
    <dgm:cxn modelId="{73475D2B-3D7D-40CB-A307-638D5E3DB98A}" type="presOf" srcId="{AEBE6141-FF9B-4C59-8095-E0D22D659999}" destId="{2EB6D258-CBA3-4A7F-ADBF-6DE892E30B16}" srcOrd="0" destOrd="0" presId="urn:microsoft.com/office/officeart/2018/2/layout/IconVerticalSolidList"/>
    <dgm:cxn modelId="{6A992B3C-F86F-459F-A79F-CC5C83AB132F}" type="presOf" srcId="{199AD07F-F669-4E36-999E-84522C0F30DE}" destId="{C553E06C-19F0-4B76-BBAB-51B69C0817BE}" srcOrd="0" destOrd="1" presId="urn:microsoft.com/office/officeart/2018/2/layout/IconVerticalSolidList"/>
    <dgm:cxn modelId="{0F439746-86A9-4E04-8EE2-A5C1D2B7A5DC}" type="presOf" srcId="{AF279CE8-216E-4F1F-9715-D62B77DCD0E5}" destId="{0F8080F3-9F69-4325-9C30-E3792AC377BC}" srcOrd="0" destOrd="0" presId="urn:microsoft.com/office/officeart/2018/2/layout/IconVerticalSolidList"/>
    <dgm:cxn modelId="{A809604B-A9E0-4A7A-B366-D5F991A4A99F}" srcId="{640A188E-95B1-4FD2-B4FB-0B53A22238E0}" destId="{AEBE6141-FF9B-4C59-8095-E0D22D659999}" srcOrd="2" destOrd="0" parTransId="{93A765C4-844C-4319-A7C6-4129405FDD1A}" sibTransId="{9273226B-C7C5-4AB3-8F6C-C5B7B5CEDD7C}"/>
    <dgm:cxn modelId="{9DC2A557-5622-4B48-A4F8-FB2F96F21DEE}" srcId="{640A188E-95B1-4FD2-B4FB-0B53A22238E0}" destId="{84883F45-DBDD-487D-BB90-D8C8D326296E}" srcOrd="0" destOrd="0" parTransId="{6D01689A-71CC-4DEB-B27E-107DF22DEFBC}" sibTransId="{E9C866C3-9088-4AEA-8B78-CD811E9B6617}"/>
    <dgm:cxn modelId="{85D1D388-17F4-488C-925E-9A2E5F06B417}" srcId="{AEBE6141-FF9B-4C59-8095-E0D22D659999}" destId="{FDC754EE-6022-41F4-BB46-18D9A1CAE077}" srcOrd="0" destOrd="0" parTransId="{F2B1B3A5-3AEA-480C-8984-93CCD16CC1D9}" sibTransId="{7B21CB6F-410A-41E4-95B1-387139F11FE5}"/>
    <dgm:cxn modelId="{FC5716A8-6F5B-4C87-AFF0-A5040E2C86CD}" srcId="{640A188E-95B1-4FD2-B4FB-0B53A22238E0}" destId="{AF279CE8-216E-4F1F-9715-D62B77DCD0E5}" srcOrd="1" destOrd="0" parTransId="{0B5A0AF0-582E-4C68-BDC1-6D2EC3D95993}" sibTransId="{EFC240F6-9D86-44A6-A25D-5071687B8674}"/>
    <dgm:cxn modelId="{870422B6-D39A-4891-9649-45824B3896B0}" type="presOf" srcId="{84883F45-DBDD-487D-BB90-D8C8D326296E}" destId="{F50B3050-9B45-4E4E-9D54-E2836434C53F}" srcOrd="0" destOrd="0" presId="urn:microsoft.com/office/officeart/2018/2/layout/IconVerticalSolidList"/>
    <dgm:cxn modelId="{26FBA9CD-1C34-4DAC-B622-B4F21F563231}" srcId="{640A188E-95B1-4FD2-B4FB-0B53A22238E0}" destId="{E7E84761-C996-451A-8089-5EE5A6D6B44D}" srcOrd="3" destOrd="0" parTransId="{165F8192-05AE-44EF-B427-E935A7EC5F79}" sibTransId="{E5C4F1D7-C019-44C7-9A5D-0078A3E77961}"/>
    <dgm:cxn modelId="{7D1E8BDE-B2B5-478F-A0F6-F8F84844CB54}" type="presOf" srcId="{FDC754EE-6022-41F4-BB46-18D9A1CAE077}" destId="{C553E06C-19F0-4B76-BBAB-51B69C0817BE}" srcOrd="0" destOrd="0" presId="urn:microsoft.com/office/officeart/2018/2/layout/IconVerticalSolidList"/>
    <dgm:cxn modelId="{CEA1A98D-202B-4F92-9552-3C49724A5BA2}" type="presParOf" srcId="{FCC29E4F-CD7A-4B96-A6CA-39DD991909D3}" destId="{943BA281-83A6-468A-86BB-F0D085DB882F}" srcOrd="0" destOrd="0" presId="urn:microsoft.com/office/officeart/2018/2/layout/IconVerticalSolidList"/>
    <dgm:cxn modelId="{708D3AA9-5032-44DF-AAF7-D110273C3D4E}" type="presParOf" srcId="{943BA281-83A6-468A-86BB-F0D085DB882F}" destId="{4703D919-3852-49E8-8F7F-A1B888281572}" srcOrd="0" destOrd="0" presId="urn:microsoft.com/office/officeart/2018/2/layout/IconVerticalSolidList"/>
    <dgm:cxn modelId="{9537656B-81DC-4101-8B8C-48B9F3D28FAD}" type="presParOf" srcId="{943BA281-83A6-468A-86BB-F0D085DB882F}" destId="{B5FB5B10-A260-42ED-BBBA-ECFC83E39B72}" srcOrd="1" destOrd="0" presId="urn:microsoft.com/office/officeart/2018/2/layout/IconVerticalSolidList"/>
    <dgm:cxn modelId="{2A90C471-3440-42E7-9F1E-116C97CB03C4}" type="presParOf" srcId="{943BA281-83A6-468A-86BB-F0D085DB882F}" destId="{FBBCEB26-DD28-4F79-A451-562AAF3EEACB}" srcOrd="2" destOrd="0" presId="urn:microsoft.com/office/officeart/2018/2/layout/IconVerticalSolidList"/>
    <dgm:cxn modelId="{0B0D9448-0E8F-4E0D-8A1C-FC6ADE736A06}" type="presParOf" srcId="{943BA281-83A6-468A-86BB-F0D085DB882F}" destId="{F50B3050-9B45-4E4E-9D54-E2836434C53F}" srcOrd="3" destOrd="0" presId="urn:microsoft.com/office/officeart/2018/2/layout/IconVerticalSolidList"/>
    <dgm:cxn modelId="{50ED81CF-5EB3-4454-A4DA-1F7789C10BFB}" type="presParOf" srcId="{FCC29E4F-CD7A-4B96-A6CA-39DD991909D3}" destId="{634575C9-AB18-449B-B4C1-63C51979C93D}" srcOrd="1" destOrd="0" presId="urn:microsoft.com/office/officeart/2018/2/layout/IconVerticalSolidList"/>
    <dgm:cxn modelId="{3C982833-FFBF-4F51-A7AC-5F66BF164938}" type="presParOf" srcId="{FCC29E4F-CD7A-4B96-A6CA-39DD991909D3}" destId="{7B4D4403-2DC8-48FE-B8B7-3E8D035A7812}" srcOrd="2" destOrd="0" presId="urn:microsoft.com/office/officeart/2018/2/layout/IconVerticalSolidList"/>
    <dgm:cxn modelId="{AFEF5E92-1307-48F1-9EB1-17EF71143A4B}" type="presParOf" srcId="{7B4D4403-2DC8-48FE-B8B7-3E8D035A7812}" destId="{43D4E5EB-8712-4EED-BE92-944525DF6E6A}" srcOrd="0" destOrd="0" presId="urn:microsoft.com/office/officeart/2018/2/layout/IconVerticalSolidList"/>
    <dgm:cxn modelId="{EB05833C-56A9-41D1-BACF-27D33E827848}" type="presParOf" srcId="{7B4D4403-2DC8-48FE-B8B7-3E8D035A7812}" destId="{AE9D9A86-D685-41E5-95F1-F9AF679DB634}" srcOrd="1" destOrd="0" presId="urn:microsoft.com/office/officeart/2018/2/layout/IconVerticalSolidList"/>
    <dgm:cxn modelId="{2F4875EF-B0BE-4943-8FFB-E76992D0FDBF}" type="presParOf" srcId="{7B4D4403-2DC8-48FE-B8B7-3E8D035A7812}" destId="{8BE20775-6B9A-45B1-BA6D-7FEBBD9A1B87}" srcOrd="2" destOrd="0" presId="urn:microsoft.com/office/officeart/2018/2/layout/IconVerticalSolidList"/>
    <dgm:cxn modelId="{E6475C36-35C3-4595-82FE-A18A43D3E3DC}" type="presParOf" srcId="{7B4D4403-2DC8-48FE-B8B7-3E8D035A7812}" destId="{0F8080F3-9F69-4325-9C30-E3792AC377BC}" srcOrd="3" destOrd="0" presId="urn:microsoft.com/office/officeart/2018/2/layout/IconVerticalSolidList"/>
    <dgm:cxn modelId="{865FDEDE-2645-4EFE-AAA1-83FDA731B319}" type="presParOf" srcId="{FCC29E4F-CD7A-4B96-A6CA-39DD991909D3}" destId="{E2EE85CA-9A26-43D2-83BA-3BC0817E4142}" srcOrd="3" destOrd="0" presId="urn:microsoft.com/office/officeart/2018/2/layout/IconVerticalSolidList"/>
    <dgm:cxn modelId="{B80E220D-30C6-405C-B958-7B0A1898C4C8}" type="presParOf" srcId="{FCC29E4F-CD7A-4B96-A6CA-39DD991909D3}" destId="{256063B7-FA52-4E5B-9329-C691C97C4440}" srcOrd="4" destOrd="0" presId="urn:microsoft.com/office/officeart/2018/2/layout/IconVerticalSolidList"/>
    <dgm:cxn modelId="{6B8386C7-7B3C-4AF7-8FA2-D8C2DFA015A9}" type="presParOf" srcId="{256063B7-FA52-4E5B-9329-C691C97C4440}" destId="{2ADE0F3B-9F5D-49CF-8563-DF495B085236}" srcOrd="0" destOrd="0" presId="urn:microsoft.com/office/officeart/2018/2/layout/IconVerticalSolidList"/>
    <dgm:cxn modelId="{7C68EDFD-4C14-4F19-8DC1-754DAB8833D0}" type="presParOf" srcId="{256063B7-FA52-4E5B-9329-C691C97C4440}" destId="{FB26A444-9836-402C-8ED2-B53E4DB7D1D7}" srcOrd="1" destOrd="0" presId="urn:microsoft.com/office/officeart/2018/2/layout/IconVerticalSolidList"/>
    <dgm:cxn modelId="{71F2B26B-E7D6-4E7A-AEA5-8547476DE9AB}" type="presParOf" srcId="{256063B7-FA52-4E5B-9329-C691C97C4440}" destId="{5D4487F7-BB98-40A3-9597-2DB76D8DD58F}" srcOrd="2" destOrd="0" presId="urn:microsoft.com/office/officeart/2018/2/layout/IconVerticalSolidList"/>
    <dgm:cxn modelId="{11C3D1F0-271C-41DB-969E-F3BB3504F96C}" type="presParOf" srcId="{256063B7-FA52-4E5B-9329-C691C97C4440}" destId="{2EB6D258-CBA3-4A7F-ADBF-6DE892E30B16}" srcOrd="3" destOrd="0" presId="urn:microsoft.com/office/officeart/2018/2/layout/IconVerticalSolidList"/>
    <dgm:cxn modelId="{497AB984-3A73-48D3-AFC5-B5BA41522032}" type="presParOf" srcId="{256063B7-FA52-4E5B-9329-C691C97C4440}" destId="{C553E06C-19F0-4B76-BBAB-51B69C0817BE}" srcOrd="4" destOrd="0" presId="urn:microsoft.com/office/officeart/2018/2/layout/IconVerticalSolidList"/>
    <dgm:cxn modelId="{A438B18C-503E-4A6C-976E-885F4C8C9FB6}" type="presParOf" srcId="{FCC29E4F-CD7A-4B96-A6CA-39DD991909D3}" destId="{FA8E658C-65AC-423F-8F39-999435253E96}" srcOrd="5" destOrd="0" presId="urn:microsoft.com/office/officeart/2018/2/layout/IconVerticalSolidList"/>
    <dgm:cxn modelId="{94614F36-769D-4340-B25A-1BB11E9C0358}" type="presParOf" srcId="{FCC29E4F-CD7A-4B96-A6CA-39DD991909D3}" destId="{BB4C7E11-579B-455F-A491-B6355DC0E36E}" srcOrd="6" destOrd="0" presId="urn:microsoft.com/office/officeart/2018/2/layout/IconVerticalSolidList"/>
    <dgm:cxn modelId="{2BF3CB79-D539-4D97-85AB-CBC93BF90A7D}" type="presParOf" srcId="{BB4C7E11-579B-455F-A491-B6355DC0E36E}" destId="{82FEB134-4759-47D4-AAA7-85B4FB7A1492}" srcOrd="0" destOrd="0" presId="urn:microsoft.com/office/officeart/2018/2/layout/IconVerticalSolidList"/>
    <dgm:cxn modelId="{D4058549-FD15-4F29-B1ED-99D0F8B470D0}" type="presParOf" srcId="{BB4C7E11-579B-455F-A491-B6355DC0E36E}" destId="{192576C7-860E-47AE-80BD-213E5DB566BE}" srcOrd="1" destOrd="0" presId="urn:microsoft.com/office/officeart/2018/2/layout/IconVerticalSolidList"/>
    <dgm:cxn modelId="{726A32F6-095F-4B59-9353-505066B4007F}" type="presParOf" srcId="{BB4C7E11-579B-455F-A491-B6355DC0E36E}" destId="{A610C739-2B78-4EF5-8B93-C82F759B6EBA}" srcOrd="2" destOrd="0" presId="urn:microsoft.com/office/officeart/2018/2/layout/IconVerticalSolidList"/>
    <dgm:cxn modelId="{1601CC35-493C-4E87-89E2-6C33B4BF1D4E}" type="presParOf" srcId="{BB4C7E11-579B-455F-A491-B6355DC0E36E}" destId="{CF8CD99C-E51B-404A-8D8E-9E8E33C0D3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3D919-3852-49E8-8F7F-A1B888281572}">
      <dsp:nvSpPr>
        <dsp:cNvPr id="0" name=""/>
        <dsp:cNvSpPr/>
      </dsp:nvSpPr>
      <dsp:spPr>
        <a:xfrm>
          <a:off x="0" y="2368"/>
          <a:ext cx="6151830" cy="12005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B5B10-A260-42ED-BBBA-ECFC83E39B72}">
      <dsp:nvSpPr>
        <dsp:cNvPr id="0" name=""/>
        <dsp:cNvSpPr/>
      </dsp:nvSpPr>
      <dsp:spPr>
        <a:xfrm>
          <a:off x="363173" y="272497"/>
          <a:ext cx="660314" cy="660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B3050-9B45-4E4E-9D54-E2836434C53F}">
      <dsp:nvSpPr>
        <dsp:cNvPr id="0" name=""/>
        <dsp:cNvSpPr/>
      </dsp:nvSpPr>
      <dsp:spPr>
        <a:xfrm>
          <a:off x="1386661" y="2368"/>
          <a:ext cx="4765169" cy="120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61" tIns="127061" rIns="127061" bIns="12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Présentation du projet</a:t>
          </a:r>
          <a:endParaRPr lang="en-US" sz="2200" kern="1200"/>
        </a:p>
      </dsp:txBody>
      <dsp:txXfrm>
        <a:off x="1386661" y="2368"/>
        <a:ext cx="4765169" cy="1200572"/>
      </dsp:txXfrm>
    </dsp:sp>
    <dsp:sp modelId="{43D4E5EB-8712-4EED-BE92-944525DF6E6A}">
      <dsp:nvSpPr>
        <dsp:cNvPr id="0" name=""/>
        <dsp:cNvSpPr/>
      </dsp:nvSpPr>
      <dsp:spPr>
        <a:xfrm>
          <a:off x="0" y="1503084"/>
          <a:ext cx="6151830" cy="12005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D9A86-D685-41E5-95F1-F9AF679DB634}">
      <dsp:nvSpPr>
        <dsp:cNvPr id="0" name=""/>
        <dsp:cNvSpPr/>
      </dsp:nvSpPr>
      <dsp:spPr>
        <a:xfrm>
          <a:off x="363173" y="1773213"/>
          <a:ext cx="660314" cy="660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080F3-9F69-4325-9C30-E3792AC377BC}">
      <dsp:nvSpPr>
        <dsp:cNvPr id="0" name=""/>
        <dsp:cNvSpPr/>
      </dsp:nvSpPr>
      <dsp:spPr>
        <a:xfrm>
          <a:off x="1386661" y="1503084"/>
          <a:ext cx="4765169" cy="120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61" tIns="127061" rIns="127061" bIns="12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Besoins</a:t>
          </a:r>
          <a:endParaRPr lang="en-US" sz="2200" kern="1200"/>
        </a:p>
      </dsp:txBody>
      <dsp:txXfrm>
        <a:off x="1386661" y="1503084"/>
        <a:ext cx="4765169" cy="1200572"/>
      </dsp:txXfrm>
    </dsp:sp>
    <dsp:sp modelId="{2ADE0F3B-9F5D-49CF-8563-DF495B085236}">
      <dsp:nvSpPr>
        <dsp:cNvPr id="0" name=""/>
        <dsp:cNvSpPr/>
      </dsp:nvSpPr>
      <dsp:spPr>
        <a:xfrm>
          <a:off x="0" y="3003800"/>
          <a:ext cx="6151830" cy="12005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6A444-9836-402C-8ED2-B53E4DB7D1D7}">
      <dsp:nvSpPr>
        <dsp:cNvPr id="0" name=""/>
        <dsp:cNvSpPr/>
      </dsp:nvSpPr>
      <dsp:spPr>
        <a:xfrm>
          <a:off x="363173" y="3273929"/>
          <a:ext cx="660314" cy="660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6D258-CBA3-4A7F-ADBF-6DE892E30B16}">
      <dsp:nvSpPr>
        <dsp:cNvPr id="0" name=""/>
        <dsp:cNvSpPr/>
      </dsp:nvSpPr>
      <dsp:spPr>
        <a:xfrm>
          <a:off x="1386661" y="3003800"/>
          <a:ext cx="2768323" cy="120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61" tIns="127061" rIns="127061" bIns="12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Solutions proposées</a:t>
          </a:r>
          <a:endParaRPr lang="en-US" sz="2200" kern="1200"/>
        </a:p>
      </dsp:txBody>
      <dsp:txXfrm>
        <a:off x="1386661" y="3003800"/>
        <a:ext cx="2768323" cy="1200572"/>
      </dsp:txXfrm>
    </dsp:sp>
    <dsp:sp modelId="{C553E06C-19F0-4B76-BBAB-51B69C0817BE}">
      <dsp:nvSpPr>
        <dsp:cNvPr id="0" name=""/>
        <dsp:cNvSpPr/>
      </dsp:nvSpPr>
      <dsp:spPr>
        <a:xfrm>
          <a:off x="4154985" y="3003800"/>
          <a:ext cx="1996845" cy="120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61" tIns="127061" rIns="127061" bIns="12706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Site web client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Site web administration</a:t>
          </a:r>
          <a:endParaRPr lang="en-US" sz="1200" kern="1200"/>
        </a:p>
      </dsp:txBody>
      <dsp:txXfrm>
        <a:off x="4154985" y="3003800"/>
        <a:ext cx="1996845" cy="1200572"/>
      </dsp:txXfrm>
    </dsp:sp>
    <dsp:sp modelId="{82FEB134-4759-47D4-AAA7-85B4FB7A1492}">
      <dsp:nvSpPr>
        <dsp:cNvPr id="0" name=""/>
        <dsp:cNvSpPr/>
      </dsp:nvSpPr>
      <dsp:spPr>
        <a:xfrm>
          <a:off x="0" y="4504516"/>
          <a:ext cx="6151830" cy="12005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576C7-860E-47AE-80BD-213E5DB566BE}">
      <dsp:nvSpPr>
        <dsp:cNvPr id="0" name=""/>
        <dsp:cNvSpPr/>
      </dsp:nvSpPr>
      <dsp:spPr>
        <a:xfrm>
          <a:off x="363173" y="4774645"/>
          <a:ext cx="660314" cy="6603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D99C-E51B-404A-8D8E-9E8E33C0D3C5}">
      <dsp:nvSpPr>
        <dsp:cNvPr id="0" name=""/>
        <dsp:cNvSpPr/>
      </dsp:nvSpPr>
      <dsp:spPr>
        <a:xfrm>
          <a:off x="1386661" y="4504516"/>
          <a:ext cx="4765169" cy="120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61" tIns="127061" rIns="127061" bIns="12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Conclusion</a:t>
          </a:r>
          <a:endParaRPr lang="en-US" sz="2200" kern="1200"/>
        </a:p>
      </dsp:txBody>
      <dsp:txXfrm>
        <a:off x="1386661" y="4504516"/>
        <a:ext cx="4765169" cy="1200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07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2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19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31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21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970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856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0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70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3D18E-FCD7-8A48-2E0F-DD9B7D61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fr-FR" dirty="0"/>
              <a:t>Projet 6</a:t>
            </a:r>
            <a:br>
              <a:rPr lang="fr-FR" dirty="0"/>
            </a:br>
            <a:r>
              <a:rPr lang="fr-FR" dirty="0"/>
              <a:t>	OC Pizza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7F0FA-7E9D-73E5-EB83-F1B74FEF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fr-FR" dirty="0"/>
              <a:t>Mickaël HORN</a:t>
            </a:r>
          </a:p>
          <a:p>
            <a:r>
              <a:rPr lang="fr-FR" dirty="0"/>
              <a:t>Open Classrooms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Pizza in a box">
            <a:extLst>
              <a:ext uri="{FF2B5EF4-FFF2-40B4-BE49-F238E27FC236}">
                <a16:creationId xmlns:a16="http://schemas.microsoft.com/office/drawing/2014/main" id="{64644987-0C79-F567-54E9-5C7E30DD7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7" r="2" b="2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21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50A7D4-32C6-B729-5944-3DE7CDE4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F9C1241-16B1-E60E-9C48-EE2749DEC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623172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52156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3231D"/>
      </a:dk2>
      <a:lt2>
        <a:srgbClr val="E6E2E8"/>
      </a:lt2>
      <a:accent1>
        <a:srgbClr val="5EB620"/>
      </a:accent1>
      <a:accent2>
        <a:srgbClr val="92AC13"/>
      </a:accent2>
      <a:accent3>
        <a:srgbClr val="C39B23"/>
      </a:accent3>
      <a:accent4>
        <a:srgbClr val="D55717"/>
      </a:accent4>
      <a:accent5>
        <a:srgbClr val="E72939"/>
      </a:accent5>
      <a:accent6>
        <a:srgbClr val="D51776"/>
      </a:accent6>
      <a:hlink>
        <a:srgbClr val="BF4A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Macintosh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Georgia Pro Semibold</vt:lpstr>
      <vt:lpstr>RocaVTI</vt:lpstr>
      <vt:lpstr>Projet 6  OC Pizza</vt:lpstr>
      <vt:lpstr>Sommaire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  OC Pizza</dc:title>
  <dc:creator>Mickaël HORN</dc:creator>
  <cp:lastModifiedBy>Mickaël HORN</cp:lastModifiedBy>
  <cp:revision>1</cp:revision>
  <dcterms:created xsi:type="dcterms:W3CDTF">2022-05-20T13:50:42Z</dcterms:created>
  <dcterms:modified xsi:type="dcterms:W3CDTF">2022-05-20T14:03:18Z</dcterms:modified>
</cp:coreProperties>
</file>