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/>
    <p:restoredTop sz="94719"/>
  </p:normalViewPr>
  <p:slideViewPr>
    <p:cSldViewPr snapToGrid="0">
      <p:cViewPr varScale="1">
        <p:scale>
          <a:sx n="152" d="100"/>
          <a:sy n="152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58D9D-CF97-4868-9F85-31CFC6105F8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C28E109-EC0F-4A25-AF7C-8B97BE3E932A}">
      <dgm:prSet/>
      <dgm:spPr/>
      <dgm:t>
        <a:bodyPr/>
        <a:lstStyle/>
        <a:p>
          <a:pPr>
            <a:defRPr b="1"/>
          </a:pPr>
          <a:r>
            <a:rPr lang="fr-FR"/>
            <a:t>Avantages</a:t>
          </a:r>
          <a:endParaRPr lang="en-US"/>
        </a:p>
      </dgm:t>
    </dgm:pt>
    <dgm:pt modelId="{9264E705-AB32-44E3-8FBE-148D02DD9D3F}" type="parTrans" cxnId="{7AABCD78-1A0D-41DF-96C5-E097C2F34997}">
      <dgm:prSet/>
      <dgm:spPr/>
      <dgm:t>
        <a:bodyPr/>
        <a:lstStyle/>
        <a:p>
          <a:endParaRPr lang="en-US"/>
        </a:p>
      </dgm:t>
    </dgm:pt>
    <dgm:pt modelId="{63DD95E2-F19E-4D9A-ACB8-3996324C6A04}" type="sibTrans" cxnId="{7AABCD78-1A0D-41DF-96C5-E097C2F34997}">
      <dgm:prSet/>
      <dgm:spPr/>
      <dgm:t>
        <a:bodyPr/>
        <a:lstStyle/>
        <a:p>
          <a:endParaRPr lang="en-US"/>
        </a:p>
      </dgm:t>
    </dgm:pt>
    <dgm:pt modelId="{2CE97C53-3475-45BB-B288-7CCEE152B69F}">
      <dgm:prSet/>
      <dgm:spPr/>
      <dgm:t>
        <a:bodyPr/>
        <a:lstStyle/>
        <a:p>
          <a:r>
            <a:rPr lang="fr-FR" dirty="0"/>
            <a:t>Ne pas devenir obsolète</a:t>
          </a:r>
          <a:endParaRPr lang="en-US" dirty="0"/>
        </a:p>
      </dgm:t>
    </dgm:pt>
    <dgm:pt modelId="{D52A7FC4-3008-4C72-B2F4-D37F867453F0}" type="parTrans" cxnId="{3366FEFF-A287-4BE4-898F-AA87409816F3}">
      <dgm:prSet/>
      <dgm:spPr/>
      <dgm:t>
        <a:bodyPr/>
        <a:lstStyle/>
        <a:p>
          <a:endParaRPr lang="en-US"/>
        </a:p>
      </dgm:t>
    </dgm:pt>
    <dgm:pt modelId="{0DBFD055-DC6E-4888-B51A-BD36F379B7FA}" type="sibTrans" cxnId="{3366FEFF-A287-4BE4-898F-AA87409816F3}">
      <dgm:prSet/>
      <dgm:spPr/>
      <dgm:t>
        <a:bodyPr/>
        <a:lstStyle/>
        <a:p>
          <a:endParaRPr lang="en-US"/>
        </a:p>
      </dgm:t>
    </dgm:pt>
    <dgm:pt modelId="{7ADCF495-473C-444A-87F7-F747F8C7015C}">
      <dgm:prSet/>
      <dgm:spPr/>
      <dgm:t>
        <a:bodyPr/>
        <a:lstStyle/>
        <a:p>
          <a:r>
            <a:rPr lang="fr-FR" dirty="0"/>
            <a:t>Gagner en compétences</a:t>
          </a:r>
          <a:endParaRPr lang="en-US" dirty="0"/>
        </a:p>
      </dgm:t>
    </dgm:pt>
    <dgm:pt modelId="{32635F89-9559-479D-B639-28674C5DACE3}" type="parTrans" cxnId="{7C01BCC0-DE28-493C-AB4A-DF8FA89D5828}">
      <dgm:prSet/>
      <dgm:spPr/>
      <dgm:t>
        <a:bodyPr/>
        <a:lstStyle/>
        <a:p>
          <a:endParaRPr lang="en-US"/>
        </a:p>
      </dgm:t>
    </dgm:pt>
    <dgm:pt modelId="{6AEA1E17-7A63-4A97-934C-9D8DABF449E0}" type="sibTrans" cxnId="{7C01BCC0-DE28-493C-AB4A-DF8FA89D5828}">
      <dgm:prSet/>
      <dgm:spPr/>
      <dgm:t>
        <a:bodyPr/>
        <a:lstStyle/>
        <a:p>
          <a:endParaRPr lang="en-US"/>
        </a:p>
      </dgm:t>
    </dgm:pt>
    <dgm:pt modelId="{3D088CFE-93F1-4137-A622-8C575FF2AEAF}">
      <dgm:prSet/>
      <dgm:spPr/>
      <dgm:t>
        <a:bodyPr/>
        <a:lstStyle/>
        <a:p>
          <a:r>
            <a:rPr lang="fr-FR" dirty="0"/>
            <a:t>Être force de propositions</a:t>
          </a:r>
          <a:endParaRPr lang="en-US" dirty="0"/>
        </a:p>
      </dgm:t>
    </dgm:pt>
    <dgm:pt modelId="{870BBC17-037C-4F53-A725-5CE343A404A4}" type="parTrans" cxnId="{902AD6CF-9D58-487F-8461-813698BAC97B}">
      <dgm:prSet/>
      <dgm:spPr/>
      <dgm:t>
        <a:bodyPr/>
        <a:lstStyle/>
        <a:p>
          <a:endParaRPr lang="en-US"/>
        </a:p>
      </dgm:t>
    </dgm:pt>
    <dgm:pt modelId="{A7793370-02D8-424B-90D9-9A435312594D}" type="sibTrans" cxnId="{902AD6CF-9D58-487F-8461-813698BAC97B}">
      <dgm:prSet/>
      <dgm:spPr/>
      <dgm:t>
        <a:bodyPr/>
        <a:lstStyle/>
        <a:p>
          <a:endParaRPr lang="en-US"/>
        </a:p>
      </dgm:t>
    </dgm:pt>
    <dgm:pt modelId="{A2CC2ECB-8E96-44F8-90BA-4FB9681BBFA1}">
      <dgm:prSet/>
      <dgm:spPr/>
      <dgm:t>
        <a:bodyPr/>
        <a:lstStyle/>
        <a:p>
          <a:pPr>
            <a:defRPr b="1"/>
          </a:pPr>
          <a:r>
            <a:rPr lang="fr-FR"/>
            <a:t>Inconvénients</a:t>
          </a:r>
          <a:endParaRPr lang="en-US"/>
        </a:p>
      </dgm:t>
    </dgm:pt>
    <dgm:pt modelId="{9341D13F-43F4-41B4-9C6D-5814DAE2553F}" type="parTrans" cxnId="{C57249C5-9458-4D98-BEC6-501F9DDD67CF}">
      <dgm:prSet/>
      <dgm:spPr/>
      <dgm:t>
        <a:bodyPr/>
        <a:lstStyle/>
        <a:p>
          <a:endParaRPr lang="en-US"/>
        </a:p>
      </dgm:t>
    </dgm:pt>
    <dgm:pt modelId="{628EDDB9-7F98-4E5D-86DC-62A88495FDAB}" type="sibTrans" cxnId="{C57249C5-9458-4D98-BEC6-501F9DDD67CF}">
      <dgm:prSet/>
      <dgm:spPr/>
      <dgm:t>
        <a:bodyPr/>
        <a:lstStyle/>
        <a:p>
          <a:endParaRPr lang="en-US"/>
        </a:p>
      </dgm:t>
    </dgm:pt>
    <dgm:pt modelId="{F0C9EAC6-B25B-4740-AD34-B2702EAC5993}">
      <dgm:prSet/>
      <dgm:spPr/>
      <dgm:t>
        <a:bodyPr/>
        <a:lstStyle/>
        <a:p>
          <a:r>
            <a:rPr lang="fr-FR" dirty="0"/>
            <a:t>Manque de temps</a:t>
          </a:r>
        </a:p>
      </dgm:t>
    </dgm:pt>
    <dgm:pt modelId="{2857C497-EFF6-4274-B480-B23B00D8F32F}" type="parTrans" cxnId="{05247393-519C-4C5A-AA12-362041D5BD6F}">
      <dgm:prSet/>
      <dgm:spPr/>
      <dgm:t>
        <a:bodyPr/>
        <a:lstStyle/>
        <a:p>
          <a:endParaRPr lang="en-US"/>
        </a:p>
      </dgm:t>
    </dgm:pt>
    <dgm:pt modelId="{97B29273-B2B4-432F-85D4-ED6313938304}" type="sibTrans" cxnId="{05247393-519C-4C5A-AA12-362041D5BD6F}">
      <dgm:prSet/>
      <dgm:spPr/>
      <dgm:t>
        <a:bodyPr/>
        <a:lstStyle/>
        <a:p>
          <a:endParaRPr lang="en-US"/>
        </a:p>
      </dgm:t>
    </dgm:pt>
    <dgm:pt modelId="{265185C8-D05A-4024-92D5-9E1953578401}">
      <dgm:prSet/>
      <dgm:spPr/>
      <dgm:t>
        <a:bodyPr/>
        <a:lstStyle/>
        <a:p>
          <a:r>
            <a:rPr lang="fr-FR" dirty="0"/>
            <a:t>Ciblage difficile</a:t>
          </a:r>
          <a:endParaRPr lang="en-US" dirty="0"/>
        </a:p>
      </dgm:t>
    </dgm:pt>
    <dgm:pt modelId="{6FA64F28-9414-4E3A-9302-BCA5FC262150}" type="parTrans" cxnId="{3E664A56-6678-46F8-93A9-1DC3FA83A10B}">
      <dgm:prSet/>
      <dgm:spPr/>
      <dgm:t>
        <a:bodyPr/>
        <a:lstStyle/>
        <a:p>
          <a:endParaRPr lang="en-US"/>
        </a:p>
      </dgm:t>
    </dgm:pt>
    <dgm:pt modelId="{2C6AF412-4E30-42C3-B0B7-C2C28F54F6B3}" type="sibTrans" cxnId="{3E664A56-6678-46F8-93A9-1DC3FA83A10B}">
      <dgm:prSet/>
      <dgm:spPr/>
      <dgm:t>
        <a:bodyPr/>
        <a:lstStyle/>
        <a:p>
          <a:endParaRPr lang="en-US"/>
        </a:p>
      </dgm:t>
    </dgm:pt>
    <dgm:pt modelId="{1AF769D0-9040-4339-882A-2867D6502689}">
      <dgm:prSet/>
      <dgm:spPr/>
      <dgm:t>
        <a:bodyPr/>
        <a:lstStyle/>
        <a:p>
          <a:r>
            <a:rPr lang="fr-FR" dirty="0"/>
            <a:t>Dévalorisation</a:t>
          </a:r>
          <a:endParaRPr lang="en-US" dirty="0"/>
        </a:p>
      </dgm:t>
    </dgm:pt>
    <dgm:pt modelId="{B4F4CB8D-6F80-483F-A4A4-A1086213B649}" type="parTrans" cxnId="{4054D9BD-FD50-4761-A0E7-A221FCC83B21}">
      <dgm:prSet/>
      <dgm:spPr/>
      <dgm:t>
        <a:bodyPr/>
        <a:lstStyle/>
        <a:p>
          <a:endParaRPr lang="en-US"/>
        </a:p>
      </dgm:t>
    </dgm:pt>
    <dgm:pt modelId="{E3D83C48-A27F-4B9F-81F7-A1ED4C5EAF9D}" type="sibTrans" cxnId="{4054D9BD-FD50-4761-A0E7-A221FCC83B21}">
      <dgm:prSet/>
      <dgm:spPr/>
      <dgm:t>
        <a:bodyPr/>
        <a:lstStyle/>
        <a:p>
          <a:endParaRPr lang="en-US"/>
        </a:p>
      </dgm:t>
    </dgm:pt>
    <dgm:pt modelId="{A5A2098B-4DCB-40E7-8889-2E454862F58E}" type="pres">
      <dgm:prSet presAssocID="{A5E58D9D-CF97-4868-9F85-31CFC6105F81}" presName="root" presStyleCnt="0">
        <dgm:presLayoutVars>
          <dgm:dir/>
          <dgm:resizeHandles val="exact"/>
        </dgm:presLayoutVars>
      </dgm:prSet>
      <dgm:spPr/>
    </dgm:pt>
    <dgm:pt modelId="{09E75977-7097-4C7A-AA48-D4DC25FAB26C}" type="pres">
      <dgm:prSet presAssocID="{1C28E109-EC0F-4A25-AF7C-8B97BE3E932A}" presName="compNode" presStyleCnt="0"/>
      <dgm:spPr/>
    </dgm:pt>
    <dgm:pt modelId="{BC9954D1-0E32-4CC5-87AD-7165F89676CC}" type="pres">
      <dgm:prSet presAssocID="{1C28E109-EC0F-4A25-AF7C-8B97BE3E93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CF927C8-6616-491D-A7E7-56A758D5A11F}" type="pres">
      <dgm:prSet presAssocID="{1C28E109-EC0F-4A25-AF7C-8B97BE3E932A}" presName="iconSpace" presStyleCnt="0"/>
      <dgm:spPr/>
    </dgm:pt>
    <dgm:pt modelId="{3C13F96E-CFB0-49DC-B541-569E98861DEF}" type="pres">
      <dgm:prSet presAssocID="{1C28E109-EC0F-4A25-AF7C-8B97BE3E932A}" presName="parTx" presStyleLbl="revTx" presStyleIdx="0" presStyleCnt="4">
        <dgm:presLayoutVars>
          <dgm:chMax val="0"/>
          <dgm:chPref val="0"/>
        </dgm:presLayoutVars>
      </dgm:prSet>
      <dgm:spPr/>
    </dgm:pt>
    <dgm:pt modelId="{1135B9A2-4F2B-47BB-8DE6-D7087EAE6D50}" type="pres">
      <dgm:prSet presAssocID="{1C28E109-EC0F-4A25-AF7C-8B97BE3E932A}" presName="txSpace" presStyleCnt="0"/>
      <dgm:spPr/>
    </dgm:pt>
    <dgm:pt modelId="{1FB8A00E-5137-47B5-A0CE-C568DC703984}" type="pres">
      <dgm:prSet presAssocID="{1C28E109-EC0F-4A25-AF7C-8B97BE3E932A}" presName="desTx" presStyleLbl="revTx" presStyleIdx="1" presStyleCnt="4">
        <dgm:presLayoutVars/>
      </dgm:prSet>
      <dgm:spPr/>
    </dgm:pt>
    <dgm:pt modelId="{FAD11AB4-1031-4F8D-BA6E-67C49418BB85}" type="pres">
      <dgm:prSet presAssocID="{63DD95E2-F19E-4D9A-ACB8-3996324C6A04}" presName="sibTrans" presStyleCnt="0"/>
      <dgm:spPr/>
    </dgm:pt>
    <dgm:pt modelId="{1DBA953E-6F86-4DEC-AEFD-44714E81A807}" type="pres">
      <dgm:prSet presAssocID="{A2CC2ECB-8E96-44F8-90BA-4FB9681BBFA1}" presName="compNode" presStyleCnt="0"/>
      <dgm:spPr/>
    </dgm:pt>
    <dgm:pt modelId="{24CB3E95-2C0F-488B-B1F8-927E01A0DF69}" type="pres">
      <dgm:prSet presAssocID="{A2CC2ECB-8E96-44F8-90BA-4FB9681BBF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6C9C67CB-D21E-47DF-B007-FE3EBF6B23EB}" type="pres">
      <dgm:prSet presAssocID="{A2CC2ECB-8E96-44F8-90BA-4FB9681BBFA1}" presName="iconSpace" presStyleCnt="0"/>
      <dgm:spPr/>
    </dgm:pt>
    <dgm:pt modelId="{90ABEE79-035F-4FCA-A545-EC5FDC9D9688}" type="pres">
      <dgm:prSet presAssocID="{A2CC2ECB-8E96-44F8-90BA-4FB9681BBFA1}" presName="parTx" presStyleLbl="revTx" presStyleIdx="2" presStyleCnt="4">
        <dgm:presLayoutVars>
          <dgm:chMax val="0"/>
          <dgm:chPref val="0"/>
        </dgm:presLayoutVars>
      </dgm:prSet>
      <dgm:spPr/>
    </dgm:pt>
    <dgm:pt modelId="{D562D27C-E083-45BA-B0B3-9BFBEEAB5207}" type="pres">
      <dgm:prSet presAssocID="{A2CC2ECB-8E96-44F8-90BA-4FB9681BBFA1}" presName="txSpace" presStyleCnt="0"/>
      <dgm:spPr/>
    </dgm:pt>
    <dgm:pt modelId="{B231D2D8-CADD-4C2C-B3DE-1007ED264921}" type="pres">
      <dgm:prSet presAssocID="{A2CC2ECB-8E96-44F8-90BA-4FB9681BBFA1}" presName="desTx" presStyleLbl="revTx" presStyleIdx="3" presStyleCnt="4">
        <dgm:presLayoutVars/>
      </dgm:prSet>
      <dgm:spPr/>
    </dgm:pt>
  </dgm:ptLst>
  <dgm:cxnLst>
    <dgm:cxn modelId="{ACB37D20-4856-47A7-AA46-0A2975E68C78}" type="presOf" srcId="{A2CC2ECB-8E96-44F8-90BA-4FB9681BBFA1}" destId="{90ABEE79-035F-4FCA-A545-EC5FDC9D9688}" srcOrd="0" destOrd="0" presId="urn:microsoft.com/office/officeart/2018/5/layout/CenteredIconLabelDescriptionList"/>
    <dgm:cxn modelId="{84C1B325-A24A-4CBA-8478-BC2E40D24AC6}" type="presOf" srcId="{3D088CFE-93F1-4137-A622-8C575FF2AEAF}" destId="{1FB8A00E-5137-47B5-A0CE-C568DC703984}" srcOrd="0" destOrd="2" presId="urn:microsoft.com/office/officeart/2018/5/layout/CenteredIconLabelDescriptionList"/>
    <dgm:cxn modelId="{E0B28F37-EC01-4B83-9EB1-D7842636834D}" type="presOf" srcId="{F0C9EAC6-B25B-4740-AD34-B2702EAC5993}" destId="{B231D2D8-CADD-4C2C-B3DE-1007ED264921}" srcOrd="0" destOrd="0" presId="urn:microsoft.com/office/officeart/2018/5/layout/CenteredIconLabelDescriptionList"/>
    <dgm:cxn modelId="{3E664A56-6678-46F8-93A9-1DC3FA83A10B}" srcId="{A2CC2ECB-8E96-44F8-90BA-4FB9681BBFA1}" destId="{265185C8-D05A-4024-92D5-9E1953578401}" srcOrd="1" destOrd="0" parTransId="{6FA64F28-9414-4E3A-9302-BCA5FC262150}" sibTransId="{2C6AF412-4E30-42C3-B0B7-C2C28F54F6B3}"/>
    <dgm:cxn modelId="{7AABCD78-1A0D-41DF-96C5-E097C2F34997}" srcId="{A5E58D9D-CF97-4868-9F85-31CFC6105F81}" destId="{1C28E109-EC0F-4A25-AF7C-8B97BE3E932A}" srcOrd="0" destOrd="0" parTransId="{9264E705-AB32-44E3-8FBE-148D02DD9D3F}" sibTransId="{63DD95E2-F19E-4D9A-ACB8-3996324C6A04}"/>
    <dgm:cxn modelId="{B441678B-9A07-4FD2-AE6B-5BE2054CE52B}" type="presOf" srcId="{2CE97C53-3475-45BB-B288-7CCEE152B69F}" destId="{1FB8A00E-5137-47B5-A0CE-C568DC703984}" srcOrd="0" destOrd="0" presId="urn:microsoft.com/office/officeart/2018/5/layout/CenteredIconLabelDescriptionList"/>
    <dgm:cxn modelId="{05247393-519C-4C5A-AA12-362041D5BD6F}" srcId="{A2CC2ECB-8E96-44F8-90BA-4FB9681BBFA1}" destId="{F0C9EAC6-B25B-4740-AD34-B2702EAC5993}" srcOrd="0" destOrd="0" parTransId="{2857C497-EFF6-4274-B480-B23B00D8F32F}" sibTransId="{97B29273-B2B4-432F-85D4-ED6313938304}"/>
    <dgm:cxn modelId="{A690229E-6A83-46D2-817A-37F9733D2002}" type="presOf" srcId="{1C28E109-EC0F-4A25-AF7C-8B97BE3E932A}" destId="{3C13F96E-CFB0-49DC-B541-569E98861DEF}" srcOrd="0" destOrd="0" presId="urn:microsoft.com/office/officeart/2018/5/layout/CenteredIconLabelDescriptionList"/>
    <dgm:cxn modelId="{115E2DA5-4924-4F54-930F-BFE73F7BEDF8}" type="presOf" srcId="{1AF769D0-9040-4339-882A-2867D6502689}" destId="{B231D2D8-CADD-4C2C-B3DE-1007ED264921}" srcOrd="0" destOrd="2" presId="urn:microsoft.com/office/officeart/2018/5/layout/CenteredIconLabelDescriptionList"/>
    <dgm:cxn modelId="{4054D9BD-FD50-4761-A0E7-A221FCC83B21}" srcId="{A2CC2ECB-8E96-44F8-90BA-4FB9681BBFA1}" destId="{1AF769D0-9040-4339-882A-2867D6502689}" srcOrd="2" destOrd="0" parTransId="{B4F4CB8D-6F80-483F-A4A4-A1086213B649}" sibTransId="{E3D83C48-A27F-4B9F-81F7-A1ED4C5EAF9D}"/>
    <dgm:cxn modelId="{7C01BCC0-DE28-493C-AB4A-DF8FA89D5828}" srcId="{1C28E109-EC0F-4A25-AF7C-8B97BE3E932A}" destId="{7ADCF495-473C-444A-87F7-F747F8C7015C}" srcOrd="1" destOrd="0" parTransId="{32635F89-9559-479D-B639-28674C5DACE3}" sibTransId="{6AEA1E17-7A63-4A97-934C-9D8DABF449E0}"/>
    <dgm:cxn modelId="{C57249C5-9458-4D98-BEC6-501F9DDD67CF}" srcId="{A5E58D9D-CF97-4868-9F85-31CFC6105F81}" destId="{A2CC2ECB-8E96-44F8-90BA-4FB9681BBFA1}" srcOrd="1" destOrd="0" parTransId="{9341D13F-43F4-41B4-9C6D-5814DAE2553F}" sibTransId="{628EDDB9-7F98-4E5D-86DC-62A88495FDAB}"/>
    <dgm:cxn modelId="{902AD6CF-9D58-487F-8461-813698BAC97B}" srcId="{1C28E109-EC0F-4A25-AF7C-8B97BE3E932A}" destId="{3D088CFE-93F1-4137-A622-8C575FF2AEAF}" srcOrd="2" destOrd="0" parTransId="{870BBC17-037C-4F53-A725-5CE343A404A4}" sibTransId="{A7793370-02D8-424B-90D9-9A435312594D}"/>
    <dgm:cxn modelId="{0C9335E5-0B71-4F55-9FA5-860013A4A2FF}" type="presOf" srcId="{265185C8-D05A-4024-92D5-9E1953578401}" destId="{B231D2D8-CADD-4C2C-B3DE-1007ED264921}" srcOrd="0" destOrd="1" presId="urn:microsoft.com/office/officeart/2018/5/layout/CenteredIconLabelDescriptionList"/>
    <dgm:cxn modelId="{4578BFEC-4F71-47CF-BFAB-C8A065029A8A}" type="presOf" srcId="{A5E58D9D-CF97-4868-9F85-31CFC6105F81}" destId="{A5A2098B-4DCB-40E7-8889-2E454862F58E}" srcOrd="0" destOrd="0" presId="urn:microsoft.com/office/officeart/2018/5/layout/CenteredIconLabelDescriptionList"/>
    <dgm:cxn modelId="{0D3028FF-9CB5-48D3-9E17-7CBC14C6AA6F}" type="presOf" srcId="{7ADCF495-473C-444A-87F7-F747F8C7015C}" destId="{1FB8A00E-5137-47B5-A0CE-C568DC703984}" srcOrd="0" destOrd="1" presId="urn:microsoft.com/office/officeart/2018/5/layout/CenteredIconLabelDescriptionList"/>
    <dgm:cxn modelId="{3366FEFF-A287-4BE4-898F-AA87409816F3}" srcId="{1C28E109-EC0F-4A25-AF7C-8B97BE3E932A}" destId="{2CE97C53-3475-45BB-B288-7CCEE152B69F}" srcOrd="0" destOrd="0" parTransId="{D52A7FC4-3008-4C72-B2F4-D37F867453F0}" sibTransId="{0DBFD055-DC6E-4888-B51A-BD36F379B7FA}"/>
    <dgm:cxn modelId="{84F674F1-80EA-40C7-84FC-A4BB68DADABA}" type="presParOf" srcId="{A5A2098B-4DCB-40E7-8889-2E454862F58E}" destId="{09E75977-7097-4C7A-AA48-D4DC25FAB26C}" srcOrd="0" destOrd="0" presId="urn:microsoft.com/office/officeart/2018/5/layout/CenteredIconLabelDescriptionList"/>
    <dgm:cxn modelId="{4CB1D09D-D8B3-4C18-9315-057B883AD40A}" type="presParOf" srcId="{09E75977-7097-4C7A-AA48-D4DC25FAB26C}" destId="{BC9954D1-0E32-4CC5-87AD-7165F89676CC}" srcOrd="0" destOrd="0" presId="urn:microsoft.com/office/officeart/2018/5/layout/CenteredIconLabelDescriptionList"/>
    <dgm:cxn modelId="{CB3E09CC-0366-49C3-91C9-051CBADB5DAC}" type="presParOf" srcId="{09E75977-7097-4C7A-AA48-D4DC25FAB26C}" destId="{7CF927C8-6616-491D-A7E7-56A758D5A11F}" srcOrd="1" destOrd="0" presId="urn:microsoft.com/office/officeart/2018/5/layout/CenteredIconLabelDescriptionList"/>
    <dgm:cxn modelId="{53EFE4F6-CBA2-4942-8862-D392B713ACBF}" type="presParOf" srcId="{09E75977-7097-4C7A-AA48-D4DC25FAB26C}" destId="{3C13F96E-CFB0-49DC-B541-569E98861DEF}" srcOrd="2" destOrd="0" presId="urn:microsoft.com/office/officeart/2018/5/layout/CenteredIconLabelDescriptionList"/>
    <dgm:cxn modelId="{B4EB3E52-C581-4FB7-B647-AC8049901DEC}" type="presParOf" srcId="{09E75977-7097-4C7A-AA48-D4DC25FAB26C}" destId="{1135B9A2-4F2B-47BB-8DE6-D7087EAE6D50}" srcOrd="3" destOrd="0" presId="urn:microsoft.com/office/officeart/2018/5/layout/CenteredIconLabelDescriptionList"/>
    <dgm:cxn modelId="{5BED5AEA-EF37-4711-8BFE-AE538E1774A5}" type="presParOf" srcId="{09E75977-7097-4C7A-AA48-D4DC25FAB26C}" destId="{1FB8A00E-5137-47B5-A0CE-C568DC703984}" srcOrd="4" destOrd="0" presId="urn:microsoft.com/office/officeart/2018/5/layout/CenteredIconLabelDescriptionList"/>
    <dgm:cxn modelId="{93F3E645-F693-4B1C-9CB3-A2C77A2A0276}" type="presParOf" srcId="{A5A2098B-4DCB-40E7-8889-2E454862F58E}" destId="{FAD11AB4-1031-4F8D-BA6E-67C49418BB85}" srcOrd="1" destOrd="0" presId="urn:microsoft.com/office/officeart/2018/5/layout/CenteredIconLabelDescriptionList"/>
    <dgm:cxn modelId="{13F2F7B1-9A11-4BC6-8B1A-2C18171B9315}" type="presParOf" srcId="{A5A2098B-4DCB-40E7-8889-2E454862F58E}" destId="{1DBA953E-6F86-4DEC-AEFD-44714E81A807}" srcOrd="2" destOrd="0" presId="urn:microsoft.com/office/officeart/2018/5/layout/CenteredIconLabelDescriptionList"/>
    <dgm:cxn modelId="{EDD49FC7-B2F9-44AA-852D-AC8A1B4F0CA7}" type="presParOf" srcId="{1DBA953E-6F86-4DEC-AEFD-44714E81A807}" destId="{24CB3E95-2C0F-488B-B1F8-927E01A0DF69}" srcOrd="0" destOrd="0" presId="urn:microsoft.com/office/officeart/2018/5/layout/CenteredIconLabelDescriptionList"/>
    <dgm:cxn modelId="{886A5E64-BE51-48C2-8894-4C864E1D92CD}" type="presParOf" srcId="{1DBA953E-6F86-4DEC-AEFD-44714E81A807}" destId="{6C9C67CB-D21E-47DF-B007-FE3EBF6B23EB}" srcOrd="1" destOrd="0" presId="urn:microsoft.com/office/officeart/2018/5/layout/CenteredIconLabelDescriptionList"/>
    <dgm:cxn modelId="{2C5E776B-AFE1-41E3-B245-3201579FF123}" type="presParOf" srcId="{1DBA953E-6F86-4DEC-AEFD-44714E81A807}" destId="{90ABEE79-035F-4FCA-A545-EC5FDC9D9688}" srcOrd="2" destOrd="0" presId="urn:microsoft.com/office/officeart/2018/5/layout/CenteredIconLabelDescriptionList"/>
    <dgm:cxn modelId="{C6FB900A-927E-407D-8C09-B5817E6868C0}" type="presParOf" srcId="{1DBA953E-6F86-4DEC-AEFD-44714E81A807}" destId="{D562D27C-E083-45BA-B0B3-9BFBEEAB5207}" srcOrd="3" destOrd="0" presId="urn:microsoft.com/office/officeart/2018/5/layout/CenteredIconLabelDescriptionList"/>
    <dgm:cxn modelId="{ED38D64F-BA3C-4131-8760-1CA094C380B9}" type="presParOf" srcId="{1DBA953E-6F86-4DEC-AEFD-44714E81A807}" destId="{B231D2D8-CADD-4C2C-B3DE-1007ED2649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0DDCC-955B-4F39-829E-EE88480016D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3F7CC6-D090-45C9-88D5-DDFACD551166}">
      <dgm:prSet/>
      <dgm:spPr/>
      <dgm:t>
        <a:bodyPr/>
        <a:lstStyle/>
        <a:p>
          <a:r>
            <a:rPr lang="fr-FR"/>
            <a:t>Intégrer sa veille dans sa routine !</a:t>
          </a:r>
          <a:endParaRPr lang="en-US"/>
        </a:p>
      </dgm:t>
    </dgm:pt>
    <dgm:pt modelId="{7C544544-518D-438F-A380-EC84C7AF12FA}" type="parTrans" cxnId="{1E5DED6E-F4B1-4286-A507-541B61B39F0C}">
      <dgm:prSet/>
      <dgm:spPr/>
      <dgm:t>
        <a:bodyPr/>
        <a:lstStyle/>
        <a:p>
          <a:endParaRPr lang="en-US"/>
        </a:p>
      </dgm:t>
    </dgm:pt>
    <dgm:pt modelId="{33325DC4-D947-4062-B86F-87243766FDA9}" type="sibTrans" cxnId="{1E5DED6E-F4B1-4286-A507-541B61B39F0C}">
      <dgm:prSet/>
      <dgm:spPr/>
      <dgm:t>
        <a:bodyPr/>
        <a:lstStyle/>
        <a:p>
          <a:endParaRPr lang="en-US"/>
        </a:p>
      </dgm:t>
    </dgm:pt>
    <dgm:pt modelId="{43E5E3A5-C81C-4C87-A3F4-C05C1242B1CB}">
      <dgm:prSet/>
      <dgm:spPr/>
      <dgm:t>
        <a:bodyPr/>
        <a:lstStyle/>
        <a:p>
          <a:r>
            <a:rPr lang="fr-FR"/>
            <a:t>Attention à l’infobésité</a:t>
          </a:r>
          <a:endParaRPr lang="en-US"/>
        </a:p>
      </dgm:t>
    </dgm:pt>
    <dgm:pt modelId="{D2E70479-7AF8-4E44-B509-7EE484117452}" type="parTrans" cxnId="{8A0943AF-9DF4-4F06-A8ED-A754AA8D18CE}">
      <dgm:prSet/>
      <dgm:spPr/>
      <dgm:t>
        <a:bodyPr/>
        <a:lstStyle/>
        <a:p>
          <a:endParaRPr lang="en-US"/>
        </a:p>
      </dgm:t>
    </dgm:pt>
    <dgm:pt modelId="{241E54F3-77F5-4124-83FC-15299E8EDA53}" type="sibTrans" cxnId="{8A0943AF-9DF4-4F06-A8ED-A754AA8D18CE}">
      <dgm:prSet/>
      <dgm:spPr/>
      <dgm:t>
        <a:bodyPr/>
        <a:lstStyle/>
        <a:p>
          <a:endParaRPr lang="en-US"/>
        </a:p>
      </dgm:t>
    </dgm:pt>
    <dgm:pt modelId="{87384C41-3ED8-4BC2-AF02-D5ED7629D2FD}">
      <dgm:prSet/>
      <dgm:spPr/>
      <dgm:t>
        <a:bodyPr/>
        <a:lstStyle/>
        <a:p>
          <a:r>
            <a:rPr lang="fr-FR"/>
            <a:t>Bien LIRE les articles</a:t>
          </a:r>
          <a:endParaRPr lang="en-US"/>
        </a:p>
      </dgm:t>
    </dgm:pt>
    <dgm:pt modelId="{48B5EBCD-3CDC-4EA6-8BBF-AC62E242CAB3}" type="parTrans" cxnId="{A4C9E2FF-DFF7-41EF-A831-1FDBF03F3F7C}">
      <dgm:prSet/>
      <dgm:spPr/>
      <dgm:t>
        <a:bodyPr/>
        <a:lstStyle/>
        <a:p>
          <a:endParaRPr lang="en-US"/>
        </a:p>
      </dgm:t>
    </dgm:pt>
    <dgm:pt modelId="{7BD5F475-FC65-4B5E-AD8C-70750CD7855E}" type="sibTrans" cxnId="{A4C9E2FF-DFF7-41EF-A831-1FDBF03F3F7C}">
      <dgm:prSet/>
      <dgm:spPr/>
      <dgm:t>
        <a:bodyPr/>
        <a:lstStyle/>
        <a:p>
          <a:endParaRPr lang="en-US"/>
        </a:p>
      </dgm:t>
    </dgm:pt>
    <dgm:pt modelId="{7840C5F4-E7F2-4738-A027-0D39E5FB06D1}">
      <dgm:prSet/>
      <dgm:spPr/>
      <dgm:t>
        <a:bodyPr/>
        <a:lstStyle/>
        <a:p>
          <a:r>
            <a:rPr lang="fr-FR"/>
            <a:t>Partager</a:t>
          </a:r>
          <a:endParaRPr lang="en-US"/>
        </a:p>
      </dgm:t>
    </dgm:pt>
    <dgm:pt modelId="{CE7ADF6D-784A-45CF-A008-DB69A3B23D2D}" type="parTrans" cxnId="{ADFB8D0D-BBEA-4B4B-85D9-8F2F5071CDCB}">
      <dgm:prSet/>
      <dgm:spPr/>
      <dgm:t>
        <a:bodyPr/>
        <a:lstStyle/>
        <a:p>
          <a:endParaRPr lang="en-US"/>
        </a:p>
      </dgm:t>
    </dgm:pt>
    <dgm:pt modelId="{BC86C649-5384-435A-AC94-43AF289F78E6}" type="sibTrans" cxnId="{ADFB8D0D-BBEA-4B4B-85D9-8F2F5071CDCB}">
      <dgm:prSet/>
      <dgm:spPr/>
      <dgm:t>
        <a:bodyPr/>
        <a:lstStyle/>
        <a:p>
          <a:endParaRPr lang="en-US"/>
        </a:p>
      </dgm:t>
    </dgm:pt>
    <dgm:pt modelId="{8BD98195-F92F-4EE8-8C6B-DC2F6DCFDBB3}">
      <dgm:prSet/>
      <dgm:spPr/>
      <dgm:t>
        <a:bodyPr/>
        <a:lstStyle/>
        <a:p>
          <a:r>
            <a:rPr lang="fr-FR"/>
            <a:t>Réaliser des veilles dans d’autres domaines</a:t>
          </a:r>
          <a:endParaRPr lang="en-US"/>
        </a:p>
      </dgm:t>
    </dgm:pt>
    <dgm:pt modelId="{A9685E96-1C36-42E5-A510-A64CFE59A10B}" type="parTrans" cxnId="{E6B9DD0C-3C37-4090-8193-7BDDB9B8C9BF}">
      <dgm:prSet/>
      <dgm:spPr/>
      <dgm:t>
        <a:bodyPr/>
        <a:lstStyle/>
        <a:p>
          <a:endParaRPr lang="en-US"/>
        </a:p>
      </dgm:t>
    </dgm:pt>
    <dgm:pt modelId="{7CAC4D13-DF69-4B5E-93F5-BEE1077A9F6E}" type="sibTrans" cxnId="{E6B9DD0C-3C37-4090-8193-7BDDB9B8C9BF}">
      <dgm:prSet/>
      <dgm:spPr/>
      <dgm:t>
        <a:bodyPr/>
        <a:lstStyle/>
        <a:p>
          <a:endParaRPr lang="en-US"/>
        </a:p>
      </dgm:t>
    </dgm:pt>
    <dgm:pt modelId="{D21531A3-5405-CD4F-90F9-B6724D8BC3FC}" type="pres">
      <dgm:prSet presAssocID="{BD00DDCC-955B-4F39-829E-EE88480016DB}" presName="linearFlow" presStyleCnt="0">
        <dgm:presLayoutVars>
          <dgm:resizeHandles val="exact"/>
        </dgm:presLayoutVars>
      </dgm:prSet>
      <dgm:spPr/>
    </dgm:pt>
    <dgm:pt modelId="{BCBF27AF-62E9-8749-9C8E-8E9D5B8FCA6E}" type="pres">
      <dgm:prSet presAssocID="{B43F7CC6-D090-45C9-88D5-DDFACD551166}" presName="node" presStyleLbl="node1" presStyleIdx="0" presStyleCnt="5">
        <dgm:presLayoutVars>
          <dgm:bulletEnabled val="1"/>
        </dgm:presLayoutVars>
      </dgm:prSet>
      <dgm:spPr/>
    </dgm:pt>
    <dgm:pt modelId="{F52404F4-3443-8549-B855-7AB78F65F4E7}" type="pres">
      <dgm:prSet presAssocID="{33325DC4-D947-4062-B86F-87243766FDA9}" presName="sibTrans" presStyleLbl="sibTrans2D1" presStyleIdx="0" presStyleCnt="4"/>
      <dgm:spPr/>
    </dgm:pt>
    <dgm:pt modelId="{E4AA7718-E24C-3B44-97FD-95AC7C5B7D93}" type="pres">
      <dgm:prSet presAssocID="{33325DC4-D947-4062-B86F-87243766FDA9}" presName="connectorText" presStyleLbl="sibTrans2D1" presStyleIdx="0" presStyleCnt="4"/>
      <dgm:spPr/>
    </dgm:pt>
    <dgm:pt modelId="{B36719A0-C501-6B4E-9170-1C6E8504D132}" type="pres">
      <dgm:prSet presAssocID="{43E5E3A5-C81C-4C87-A3F4-C05C1242B1CB}" presName="node" presStyleLbl="node1" presStyleIdx="1" presStyleCnt="5">
        <dgm:presLayoutVars>
          <dgm:bulletEnabled val="1"/>
        </dgm:presLayoutVars>
      </dgm:prSet>
      <dgm:spPr/>
    </dgm:pt>
    <dgm:pt modelId="{50844E58-9A2C-2742-BE0D-1DF454B8DBB6}" type="pres">
      <dgm:prSet presAssocID="{241E54F3-77F5-4124-83FC-15299E8EDA53}" presName="sibTrans" presStyleLbl="sibTrans2D1" presStyleIdx="1" presStyleCnt="4"/>
      <dgm:spPr/>
    </dgm:pt>
    <dgm:pt modelId="{C89EB395-0007-704D-9BF4-9AFD43B85332}" type="pres">
      <dgm:prSet presAssocID="{241E54F3-77F5-4124-83FC-15299E8EDA53}" presName="connectorText" presStyleLbl="sibTrans2D1" presStyleIdx="1" presStyleCnt="4"/>
      <dgm:spPr/>
    </dgm:pt>
    <dgm:pt modelId="{DE4CD749-A555-FB4B-9B88-A0E57508C8D3}" type="pres">
      <dgm:prSet presAssocID="{87384C41-3ED8-4BC2-AF02-D5ED7629D2FD}" presName="node" presStyleLbl="node1" presStyleIdx="2" presStyleCnt="5">
        <dgm:presLayoutVars>
          <dgm:bulletEnabled val="1"/>
        </dgm:presLayoutVars>
      </dgm:prSet>
      <dgm:spPr/>
    </dgm:pt>
    <dgm:pt modelId="{F5451C42-2006-5C44-A10D-3E0D0EA20617}" type="pres">
      <dgm:prSet presAssocID="{7BD5F475-FC65-4B5E-AD8C-70750CD7855E}" presName="sibTrans" presStyleLbl="sibTrans2D1" presStyleIdx="2" presStyleCnt="4"/>
      <dgm:spPr/>
    </dgm:pt>
    <dgm:pt modelId="{3CBF7807-7996-C64B-89CF-129D83748F55}" type="pres">
      <dgm:prSet presAssocID="{7BD5F475-FC65-4B5E-AD8C-70750CD7855E}" presName="connectorText" presStyleLbl="sibTrans2D1" presStyleIdx="2" presStyleCnt="4"/>
      <dgm:spPr/>
    </dgm:pt>
    <dgm:pt modelId="{F5897015-79EB-044B-BB78-86050E39DDED}" type="pres">
      <dgm:prSet presAssocID="{7840C5F4-E7F2-4738-A027-0D39E5FB06D1}" presName="node" presStyleLbl="node1" presStyleIdx="3" presStyleCnt="5">
        <dgm:presLayoutVars>
          <dgm:bulletEnabled val="1"/>
        </dgm:presLayoutVars>
      </dgm:prSet>
      <dgm:spPr/>
    </dgm:pt>
    <dgm:pt modelId="{9DC6C3A5-A78D-6045-A903-3747629C243A}" type="pres">
      <dgm:prSet presAssocID="{BC86C649-5384-435A-AC94-43AF289F78E6}" presName="sibTrans" presStyleLbl="sibTrans2D1" presStyleIdx="3" presStyleCnt="4"/>
      <dgm:spPr/>
    </dgm:pt>
    <dgm:pt modelId="{5E0E2834-0CBB-F44C-8490-04A367A6A9CF}" type="pres">
      <dgm:prSet presAssocID="{BC86C649-5384-435A-AC94-43AF289F78E6}" presName="connectorText" presStyleLbl="sibTrans2D1" presStyleIdx="3" presStyleCnt="4"/>
      <dgm:spPr/>
    </dgm:pt>
    <dgm:pt modelId="{E5A52304-FD1E-AE4A-A4B1-65CD7631C27F}" type="pres">
      <dgm:prSet presAssocID="{8BD98195-F92F-4EE8-8C6B-DC2F6DCFDBB3}" presName="node" presStyleLbl="node1" presStyleIdx="4" presStyleCnt="5">
        <dgm:presLayoutVars>
          <dgm:bulletEnabled val="1"/>
        </dgm:presLayoutVars>
      </dgm:prSet>
      <dgm:spPr/>
    </dgm:pt>
  </dgm:ptLst>
  <dgm:cxnLst>
    <dgm:cxn modelId="{E6B9DD0C-3C37-4090-8193-7BDDB9B8C9BF}" srcId="{BD00DDCC-955B-4F39-829E-EE88480016DB}" destId="{8BD98195-F92F-4EE8-8C6B-DC2F6DCFDBB3}" srcOrd="4" destOrd="0" parTransId="{A9685E96-1C36-42E5-A510-A64CFE59A10B}" sibTransId="{7CAC4D13-DF69-4B5E-93F5-BEE1077A9F6E}"/>
    <dgm:cxn modelId="{ADFB8D0D-BBEA-4B4B-85D9-8F2F5071CDCB}" srcId="{BD00DDCC-955B-4F39-829E-EE88480016DB}" destId="{7840C5F4-E7F2-4738-A027-0D39E5FB06D1}" srcOrd="3" destOrd="0" parTransId="{CE7ADF6D-784A-45CF-A008-DB69A3B23D2D}" sibTransId="{BC86C649-5384-435A-AC94-43AF289F78E6}"/>
    <dgm:cxn modelId="{207BB91C-1A8E-1E4C-B072-8B359EC251BB}" type="presOf" srcId="{BD00DDCC-955B-4F39-829E-EE88480016DB}" destId="{D21531A3-5405-CD4F-90F9-B6724D8BC3FC}" srcOrd="0" destOrd="0" presId="urn:microsoft.com/office/officeart/2005/8/layout/process2"/>
    <dgm:cxn modelId="{222D133E-34E1-ED4E-AC7D-472D53F838D4}" type="presOf" srcId="{43E5E3A5-C81C-4C87-A3F4-C05C1242B1CB}" destId="{B36719A0-C501-6B4E-9170-1C6E8504D132}" srcOrd="0" destOrd="0" presId="urn:microsoft.com/office/officeart/2005/8/layout/process2"/>
    <dgm:cxn modelId="{18268B57-E235-6449-80E2-8E4C8B61D0B1}" type="presOf" srcId="{BC86C649-5384-435A-AC94-43AF289F78E6}" destId="{5E0E2834-0CBB-F44C-8490-04A367A6A9CF}" srcOrd="1" destOrd="0" presId="urn:microsoft.com/office/officeart/2005/8/layout/process2"/>
    <dgm:cxn modelId="{1E5DED6E-F4B1-4286-A507-541B61B39F0C}" srcId="{BD00DDCC-955B-4F39-829E-EE88480016DB}" destId="{B43F7CC6-D090-45C9-88D5-DDFACD551166}" srcOrd="0" destOrd="0" parTransId="{7C544544-518D-438F-A380-EC84C7AF12FA}" sibTransId="{33325DC4-D947-4062-B86F-87243766FDA9}"/>
    <dgm:cxn modelId="{DBB78A7D-F790-BC44-83D2-E47BA46901DD}" type="presOf" srcId="{87384C41-3ED8-4BC2-AF02-D5ED7629D2FD}" destId="{DE4CD749-A555-FB4B-9B88-A0E57508C8D3}" srcOrd="0" destOrd="0" presId="urn:microsoft.com/office/officeart/2005/8/layout/process2"/>
    <dgm:cxn modelId="{36C40692-77CD-0742-BC85-D2533821448E}" type="presOf" srcId="{7840C5F4-E7F2-4738-A027-0D39E5FB06D1}" destId="{F5897015-79EB-044B-BB78-86050E39DDED}" srcOrd="0" destOrd="0" presId="urn:microsoft.com/office/officeart/2005/8/layout/process2"/>
    <dgm:cxn modelId="{AD384092-AFCB-4446-9644-560E09BA13E5}" type="presOf" srcId="{241E54F3-77F5-4124-83FC-15299E8EDA53}" destId="{50844E58-9A2C-2742-BE0D-1DF454B8DBB6}" srcOrd="0" destOrd="0" presId="urn:microsoft.com/office/officeart/2005/8/layout/process2"/>
    <dgm:cxn modelId="{31FEC294-4D6F-8043-9B44-824C3BF885AE}" type="presOf" srcId="{B43F7CC6-D090-45C9-88D5-DDFACD551166}" destId="{BCBF27AF-62E9-8749-9C8E-8E9D5B8FCA6E}" srcOrd="0" destOrd="0" presId="urn:microsoft.com/office/officeart/2005/8/layout/process2"/>
    <dgm:cxn modelId="{13F4D1AA-8BC6-D54E-BE3E-F98407EE54CE}" type="presOf" srcId="{241E54F3-77F5-4124-83FC-15299E8EDA53}" destId="{C89EB395-0007-704D-9BF4-9AFD43B85332}" srcOrd="1" destOrd="0" presId="urn:microsoft.com/office/officeart/2005/8/layout/process2"/>
    <dgm:cxn modelId="{8A0943AF-9DF4-4F06-A8ED-A754AA8D18CE}" srcId="{BD00DDCC-955B-4F39-829E-EE88480016DB}" destId="{43E5E3A5-C81C-4C87-A3F4-C05C1242B1CB}" srcOrd="1" destOrd="0" parTransId="{D2E70479-7AF8-4E44-B509-7EE484117452}" sibTransId="{241E54F3-77F5-4124-83FC-15299E8EDA53}"/>
    <dgm:cxn modelId="{611934BA-9C5C-124D-A04B-598E2CE90344}" type="presOf" srcId="{7BD5F475-FC65-4B5E-AD8C-70750CD7855E}" destId="{3CBF7807-7996-C64B-89CF-129D83748F55}" srcOrd="1" destOrd="0" presId="urn:microsoft.com/office/officeart/2005/8/layout/process2"/>
    <dgm:cxn modelId="{6CB62EC2-25CD-8C4A-A36B-02B5D8E82A71}" type="presOf" srcId="{33325DC4-D947-4062-B86F-87243766FDA9}" destId="{E4AA7718-E24C-3B44-97FD-95AC7C5B7D93}" srcOrd="1" destOrd="0" presId="urn:microsoft.com/office/officeart/2005/8/layout/process2"/>
    <dgm:cxn modelId="{9A77F4CC-EC85-4A48-81B8-6BA0835CDF59}" type="presOf" srcId="{7BD5F475-FC65-4B5E-AD8C-70750CD7855E}" destId="{F5451C42-2006-5C44-A10D-3E0D0EA20617}" srcOrd="0" destOrd="0" presId="urn:microsoft.com/office/officeart/2005/8/layout/process2"/>
    <dgm:cxn modelId="{CA8185D8-7576-3447-9F6C-C24DE38C197E}" type="presOf" srcId="{33325DC4-D947-4062-B86F-87243766FDA9}" destId="{F52404F4-3443-8549-B855-7AB78F65F4E7}" srcOrd="0" destOrd="0" presId="urn:microsoft.com/office/officeart/2005/8/layout/process2"/>
    <dgm:cxn modelId="{85BE1BF3-0306-0446-8C91-4AE9FBFC1328}" type="presOf" srcId="{BC86C649-5384-435A-AC94-43AF289F78E6}" destId="{9DC6C3A5-A78D-6045-A903-3747629C243A}" srcOrd="0" destOrd="0" presId="urn:microsoft.com/office/officeart/2005/8/layout/process2"/>
    <dgm:cxn modelId="{C65F5AFF-3081-F049-BCDE-E69198F7FDBC}" type="presOf" srcId="{8BD98195-F92F-4EE8-8C6B-DC2F6DCFDBB3}" destId="{E5A52304-FD1E-AE4A-A4B1-65CD7631C27F}" srcOrd="0" destOrd="0" presId="urn:microsoft.com/office/officeart/2005/8/layout/process2"/>
    <dgm:cxn modelId="{A4C9E2FF-DFF7-41EF-A831-1FDBF03F3F7C}" srcId="{BD00DDCC-955B-4F39-829E-EE88480016DB}" destId="{87384C41-3ED8-4BC2-AF02-D5ED7629D2FD}" srcOrd="2" destOrd="0" parTransId="{48B5EBCD-3CDC-4EA6-8BBF-AC62E242CAB3}" sibTransId="{7BD5F475-FC65-4B5E-AD8C-70750CD7855E}"/>
    <dgm:cxn modelId="{ADDED71A-26C4-954C-B5DE-09BB87F38DB8}" type="presParOf" srcId="{D21531A3-5405-CD4F-90F9-B6724D8BC3FC}" destId="{BCBF27AF-62E9-8749-9C8E-8E9D5B8FCA6E}" srcOrd="0" destOrd="0" presId="urn:microsoft.com/office/officeart/2005/8/layout/process2"/>
    <dgm:cxn modelId="{C2334D6B-EDD4-244D-A761-892028DB4049}" type="presParOf" srcId="{D21531A3-5405-CD4F-90F9-B6724D8BC3FC}" destId="{F52404F4-3443-8549-B855-7AB78F65F4E7}" srcOrd="1" destOrd="0" presId="urn:microsoft.com/office/officeart/2005/8/layout/process2"/>
    <dgm:cxn modelId="{C0AA36FE-A75E-FE43-A49C-37CDEB0F9D9D}" type="presParOf" srcId="{F52404F4-3443-8549-B855-7AB78F65F4E7}" destId="{E4AA7718-E24C-3B44-97FD-95AC7C5B7D93}" srcOrd="0" destOrd="0" presId="urn:microsoft.com/office/officeart/2005/8/layout/process2"/>
    <dgm:cxn modelId="{61E1839E-C0BF-D348-8D12-E32951CF7DF6}" type="presParOf" srcId="{D21531A3-5405-CD4F-90F9-B6724D8BC3FC}" destId="{B36719A0-C501-6B4E-9170-1C6E8504D132}" srcOrd="2" destOrd="0" presId="urn:microsoft.com/office/officeart/2005/8/layout/process2"/>
    <dgm:cxn modelId="{5246FA13-C4D9-E54E-A493-761F0A4ABB80}" type="presParOf" srcId="{D21531A3-5405-CD4F-90F9-B6724D8BC3FC}" destId="{50844E58-9A2C-2742-BE0D-1DF454B8DBB6}" srcOrd="3" destOrd="0" presId="urn:microsoft.com/office/officeart/2005/8/layout/process2"/>
    <dgm:cxn modelId="{9F82B8AD-FAE5-844B-B1EA-ED0014478B9E}" type="presParOf" srcId="{50844E58-9A2C-2742-BE0D-1DF454B8DBB6}" destId="{C89EB395-0007-704D-9BF4-9AFD43B85332}" srcOrd="0" destOrd="0" presId="urn:microsoft.com/office/officeart/2005/8/layout/process2"/>
    <dgm:cxn modelId="{BB06AB35-71F3-2A43-96EE-B3DF94B5588D}" type="presParOf" srcId="{D21531A3-5405-CD4F-90F9-B6724D8BC3FC}" destId="{DE4CD749-A555-FB4B-9B88-A0E57508C8D3}" srcOrd="4" destOrd="0" presId="urn:microsoft.com/office/officeart/2005/8/layout/process2"/>
    <dgm:cxn modelId="{38EE5472-BC31-614C-B66A-64B4A50FC00C}" type="presParOf" srcId="{D21531A3-5405-CD4F-90F9-B6724D8BC3FC}" destId="{F5451C42-2006-5C44-A10D-3E0D0EA20617}" srcOrd="5" destOrd="0" presId="urn:microsoft.com/office/officeart/2005/8/layout/process2"/>
    <dgm:cxn modelId="{74052457-4B29-814A-9F81-DFA47424A249}" type="presParOf" srcId="{F5451C42-2006-5C44-A10D-3E0D0EA20617}" destId="{3CBF7807-7996-C64B-89CF-129D83748F55}" srcOrd="0" destOrd="0" presId="urn:microsoft.com/office/officeart/2005/8/layout/process2"/>
    <dgm:cxn modelId="{69945E7E-44B6-314F-8A2C-3270D825F4BD}" type="presParOf" srcId="{D21531A3-5405-CD4F-90F9-B6724D8BC3FC}" destId="{F5897015-79EB-044B-BB78-86050E39DDED}" srcOrd="6" destOrd="0" presId="urn:microsoft.com/office/officeart/2005/8/layout/process2"/>
    <dgm:cxn modelId="{37CF12D0-B472-024E-BB8A-749C35F34CFC}" type="presParOf" srcId="{D21531A3-5405-CD4F-90F9-B6724D8BC3FC}" destId="{9DC6C3A5-A78D-6045-A903-3747629C243A}" srcOrd="7" destOrd="0" presId="urn:microsoft.com/office/officeart/2005/8/layout/process2"/>
    <dgm:cxn modelId="{02270FAA-6CBE-E549-BFB6-870548617C0D}" type="presParOf" srcId="{9DC6C3A5-A78D-6045-A903-3747629C243A}" destId="{5E0E2834-0CBB-F44C-8490-04A367A6A9CF}" srcOrd="0" destOrd="0" presId="urn:microsoft.com/office/officeart/2005/8/layout/process2"/>
    <dgm:cxn modelId="{6D5BB512-FEB4-E449-BD8D-7759C8950FF1}" type="presParOf" srcId="{D21531A3-5405-CD4F-90F9-B6724D8BC3FC}" destId="{E5A52304-FD1E-AE4A-A4B1-65CD7631C27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9D4CD0-00F2-4F47-B681-B1FE4EE14CA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7120D-5AD4-423B-916D-6B24A280F4A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Feedback</a:t>
          </a:r>
          <a:endParaRPr lang="en-US"/>
        </a:p>
      </dgm:t>
    </dgm:pt>
    <dgm:pt modelId="{FEFC6231-BBF4-4BF1-BBDF-AAF729FAD9F5}" type="parTrans" cxnId="{8A8CC43F-9889-4899-A63A-60CC9BD56820}">
      <dgm:prSet/>
      <dgm:spPr/>
      <dgm:t>
        <a:bodyPr/>
        <a:lstStyle/>
        <a:p>
          <a:endParaRPr lang="en-US"/>
        </a:p>
      </dgm:t>
    </dgm:pt>
    <dgm:pt modelId="{8C50D308-9FC7-4245-9740-4C974A25966B}" type="sibTrans" cxnId="{8A8CC43F-9889-4899-A63A-60CC9BD56820}">
      <dgm:prSet/>
      <dgm:spPr/>
      <dgm:t>
        <a:bodyPr/>
        <a:lstStyle/>
        <a:p>
          <a:endParaRPr lang="en-US"/>
        </a:p>
      </dgm:t>
    </dgm:pt>
    <dgm:pt modelId="{D2A4F8C2-C103-47F5-A41E-0A1ED9ACE0E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Difficultés rencontrés</a:t>
          </a:r>
          <a:endParaRPr lang="en-US"/>
        </a:p>
      </dgm:t>
    </dgm:pt>
    <dgm:pt modelId="{2F1417DF-CB6F-4DDE-B49A-D2572AA0EAB5}" type="parTrans" cxnId="{B7ED7381-6A08-4B36-8B23-CDEA90269E8D}">
      <dgm:prSet/>
      <dgm:spPr/>
      <dgm:t>
        <a:bodyPr/>
        <a:lstStyle/>
        <a:p>
          <a:endParaRPr lang="en-US"/>
        </a:p>
      </dgm:t>
    </dgm:pt>
    <dgm:pt modelId="{7563CD3B-C160-414E-949F-A39BC6D7E483}" type="sibTrans" cxnId="{B7ED7381-6A08-4B36-8B23-CDEA90269E8D}">
      <dgm:prSet/>
      <dgm:spPr/>
      <dgm:t>
        <a:bodyPr/>
        <a:lstStyle/>
        <a:p>
          <a:endParaRPr lang="en-US"/>
        </a:p>
      </dgm:t>
    </dgm:pt>
    <dgm:pt modelId="{B18B9C48-5642-4931-BF51-459A204C4A4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Et après ?</a:t>
          </a:r>
          <a:endParaRPr lang="en-US"/>
        </a:p>
      </dgm:t>
    </dgm:pt>
    <dgm:pt modelId="{0E270555-2F90-4813-95A4-C031F1409E09}" type="parTrans" cxnId="{34DC04FD-BEA7-4204-802E-D8CC8A26B294}">
      <dgm:prSet/>
      <dgm:spPr/>
      <dgm:t>
        <a:bodyPr/>
        <a:lstStyle/>
        <a:p>
          <a:endParaRPr lang="en-US"/>
        </a:p>
      </dgm:t>
    </dgm:pt>
    <dgm:pt modelId="{532AEFC5-43C7-4FFA-9B56-4E7A7010C675}" type="sibTrans" cxnId="{34DC04FD-BEA7-4204-802E-D8CC8A26B294}">
      <dgm:prSet/>
      <dgm:spPr/>
      <dgm:t>
        <a:bodyPr/>
        <a:lstStyle/>
        <a:p>
          <a:endParaRPr lang="en-US"/>
        </a:p>
      </dgm:t>
    </dgm:pt>
    <dgm:pt modelId="{9D869F78-DD5A-4292-BFB2-1B7B6F0C3163}" type="pres">
      <dgm:prSet presAssocID="{9D9D4CD0-00F2-4F47-B681-B1FE4EE14CA0}" presName="root" presStyleCnt="0">
        <dgm:presLayoutVars>
          <dgm:dir/>
          <dgm:resizeHandles val="exact"/>
        </dgm:presLayoutVars>
      </dgm:prSet>
      <dgm:spPr/>
    </dgm:pt>
    <dgm:pt modelId="{B0C09C75-D9C7-43E6-A1A7-9023B1583693}" type="pres">
      <dgm:prSet presAssocID="{A4E7120D-5AD4-423B-916D-6B24A280F4AD}" presName="compNode" presStyleCnt="0"/>
      <dgm:spPr/>
    </dgm:pt>
    <dgm:pt modelId="{361CB189-4746-4C59-87C7-84F2B4F34E8D}" type="pres">
      <dgm:prSet presAssocID="{A4E7120D-5AD4-423B-916D-6B24A280F4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5A3B54D-9849-456A-BE3C-70D0B3A7AB54}" type="pres">
      <dgm:prSet presAssocID="{A4E7120D-5AD4-423B-916D-6B24A280F4AD}" presName="spaceRect" presStyleCnt="0"/>
      <dgm:spPr/>
    </dgm:pt>
    <dgm:pt modelId="{3CF1C985-2CBE-4471-93FC-6631525D533F}" type="pres">
      <dgm:prSet presAssocID="{A4E7120D-5AD4-423B-916D-6B24A280F4AD}" presName="textRect" presStyleLbl="revTx" presStyleIdx="0" presStyleCnt="3">
        <dgm:presLayoutVars>
          <dgm:chMax val="1"/>
          <dgm:chPref val="1"/>
        </dgm:presLayoutVars>
      </dgm:prSet>
      <dgm:spPr/>
    </dgm:pt>
    <dgm:pt modelId="{56478156-D648-4F9C-8B05-212F3173CDA1}" type="pres">
      <dgm:prSet presAssocID="{8C50D308-9FC7-4245-9740-4C974A25966B}" presName="sibTrans" presStyleCnt="0"/>
      <dgm:spPr/>
    </dgm:pt>
    <dgm:pt modelId="{A1FE48BD-BFFC-4E76-90BA-F80DBF44D6D6}" type="pres">
      <dgm:prSet presAssocID="{D2A4F8C2-C103-47F5-A41E-0A1ED9ACE0EF}" presName="compNode" presStyleCnt="0"/>
      <dgm:spPr/>
    </dgm:pt>
    <dgm:pt modelId="{0155BEEE-93E6-421E-9B32-CFFBAF13DD14}" type="pres">
      <dgm:prSet presAssocID="{D2A4F8C2-C103-47F5-A41E-0A1ED9ACE0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2B0F5217-8C65-4E78-8717-A8D0A167FCED}" type="pres">
      <dgm:prSet presAssocID="{D2A4F8C2-C103-47F5-A41E-0A1ED9ACE0EF}" presName="spaceRect" presStyleCnt="0"/>
      <dgm:spPr/>
    </dgm:pt>
    <dgm:pt modelId="{F70A4E50-013D-4BA7-9FDA-3447E70A76D8}" type="pres">
      <dgm:prSet presAssocID="{D2A4F8C2-C103-47F5-A41E-0A1ED9ACE0EF}" presName="textRect" presStyleLbl="revTx" presStyleIdx="1" presStyleCnt="3">
        <dgm:presLayoutVars>
          <dgm:chMax val="1"/>
          <dgm:chPref val="1"/>
        </dgm:presLayoutVars>
      </dgm:prSet>
      <dgm:spPr/>
    </dgm:pt>
    <dgm:pt modelId="{BC5C95D4-36A6-4DB2-A314-C21BF4B1E333}" type="pres">
      <dgm:prSet presAssocID="{7563CD3B-C160-414E-949F-A39BC6D7E483}" presName="sibTrans" presStyleCnt="0"/>
      <dgm:spPr/>
    </dgm:pt>
    <dgm:pt modelId="{ADFE6E09-1A1E-48FE-A625-651FA893F325}" type="pres">
      <dgm:prSet presAssocID="{B18B9C48-5642-4931-BF51-459A204C4A45}" presName="compNode" presStyleCnt="0"/>
      <dgm:spPr/>
    </dgm:pt>
    <dgm:pt modelId="{02619085-126C-4A8D-BAE9-F9F87689B927}" type="pres">
      <dgm:prSet presAssocID="{B18B9C48-5642-4931-BF51-459A204C4A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130E18D2-0786-4999-BF4E-6711098976ED}" type="pres">
      <dgm:prSet presAssocID="{B18B9C48-5642-4931-BF51-459A204C4A45}" presName="spaceRect" presStyleCnt="0"/>
      <dgm:spPr/>
    </dgm:pt>
    <dgm:pt modelId="{BA004610-4804-4645-B423-28CCD57A9124}" type="pres">
      <dgm:prSet presAssocID="{B18B9C48-5642-4931-BF51-459A204C4A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52CF30-F938-4630-9A11-32B5F70EBBFA}" type="presOf" srcId="{D2A4F8C2-C103-47F5-A41E-0A1ED9ACE0EF}" destId="{F70A4E50-013D-4BA7-9FDA-3447E70A76D8}" srcOrd="0" destOrd="0" presId="urn:microsoft.com/office/officeart/2018/2/layout/IconLabelList"/>
    <dgm:cxn modelId="{8A8CC43F-9889-4899-A63A-60CC9BD56820}" srcId="{9D9D4CD0-00F2-4F47-B681-B1FE4EE14CA0}" destId="{A4E7120D-5AD4-423B-916D-6B24A280F4AD}" srcOrd="0" destOrd="0" parTransId="{FEFC6231-BBF4-4BF1-BBDF-AAF729FAD9F5}" sibTransId="{8C50D308-9FC7-4245-9740-4C974A25966B}"/>
    <dgm:cxn modelId="{B7ED7381-6A08-4B36-8B23-CDEA90269E8D}" srcId="{9D9D4CD0-00F2-4F47-B681-B1FE4EE14CA0}" destId="{D2A4F8C2-C103-47F5-A41E-0A1ED9ACE0EF}" srcOrd="1" destOrd="0" parTransId="{2F1417DF-CB6F-4DDE-B49A-D2572AA0EAB5}" sibTransId="{7563CD3B-C160-414E-949F-A39BC6D7E483}"/>
    <dgm:cxn modelId="{BB0A5B88-FA0A-425F-AA07-7959D776148F}" type="presOf" srcId="{A4E7120D-5AD4-423B-916D-6B24A280F4AD}" destId="{3CF1C985-2CBE-4471-93FC-6631525D533F}" srcOrd="0" destOrd="0" presId="urn:microsoft.com/office/officeart/2018/2/layout/IconLabelList"/>
    <dgm:cxn modelId="{1F1478D0-2C30-4C7C-95AF-8C4EF054448F}" type="presOf" srcId="{9D9D4CD0-00F2-4F47-B681-B1FE4EE14CA0}" destId="{9D869F78-DD5A-4292-BFB2-1B7B6F0C3163}" srcOrd="0" destOrd="0" presId="urn:microsoft.com/office/officeart/2018/2/layout/IconLabelList"/>
    <dgm:cxn modelId="{6F8425EA-F8DC-45DD-B698-08A4383C03E1}" type="presOf" srcId="{B18B9C48-5642-4931-BF51-459A204C4A45}" destId="{BA004610-4804-4645-B423-28CCD57A9124}" srcOrd="0" destOrd="0" presId="urn:microsoft.com/office/officeart/2018/2/layout/IconLabelList"/>
    <dgm:cxn modelId="{34DC04FD-BEA7-4204-802E-D8CC8A26B294}" srcId="{9D9D4CD0-00F2-4F47-B681-B1FE4EE14CA0}" destId="{B18B9C48-5642-4931-BF51-459A204C4A45}" srcOrd="2" destOrd="0" parTransId="{0E270555-2F90-4813-95A4-C031F1409E09}" sibTransId="{532AEFC5-43C7-4FFA-9B56-4E7A7010C675}"/>
    <dgm:cxn modelId="{B92DE5D4-9F97-4CD5-8BD5-2683ADD0017F}" type="presParOf" srcId="{9D869F78-DD5A-4292-BFB2-1B7B6F0C3163}" destId="{B0C09C75-D9C7-43E6-A1A7-9023B1583693}" srcOrd="0" destOrd="0" presId="urn:microsoft.com/office/officeart/2018/2/layout/IconLabelList"/>
    <dgm:cxn modelId="{D6E8AA58-5AFC-436D-BBAF-7FA051B935B3}" type="presParOf" srcId="{B0C09C75-D9C7-43E6-A1A7-9023B1583693}" destId="{361CB189-4746-4C59-87C7-84F2B4F34E8D}" srcOrd="0" destOrd="0" presId="urn:microsoft.com/office/officeart/2018/2/layout/IconLabelList"/>
    <dgm:cxn modelId="{8202CC5A-3C03-4B17-9ACA-33BA813078A5}" type="presParOf" srcId="{B0C09C75-D9C7-43E6-A1A7-9023B1583693}" destId="{15A3B54D-9849-456A-BE3C-70D0B3A7AB54}" srcOrd="1" destOrd="0" presId="urn:microsoft.com/office/officeart/2018/2/layout/IconLabelList"/>
    <dgm:cxn modelId="{B7146983-01A6-4DAC-972D-1E046BE60BCA}" type="presParOf" srcId="{B0C09C75-D9C7-43E6-A1A7-9023B1583693}" destId="{3CF1C985-2CBE-4471-93FC-6631525D533F}" srcOrd="2" destOrd="0" presId="urn:microsoft.com/office/officeart/2018/2/layout/IconLabelList"/>
    <dgm:cxn modelId="{5125EBC0-5B82-40EB-9F6C-11BD6CA89A14}" type="presParOf" srcId="{9D869F78-DD5A-4292-BFB2-1B7B6F0C3163}" destId="{56478156-D648-4F9C-8B05-212F3173CDA1}" srcOrd="1" destOrd="0" presId="urn:microsoft.com/office/officeart/2018/2/layout/IconLabelList"/>
    <dgm:cxn modelId="{BC35D467-BF0C-418B-B87E-DFC626D87860}" type="presParOf" srcId="{9D869F78-DD5A-4292-BFB2-1B7B6F0C3163}" destId="{A1FE48BD-BFFC-4E76-90BA-F80DBF44D6D6}" srcOrd="2" destOrd="0" presId="urn:microsoft.com/office/officeart/2018/2/layout/IconLabelList"/>
    <dgm:cxn modelId="{5628D2C9-EC02-4E49-9216-B00BB49B11B7}" type="presParOf" srcId="{A1FE48BD-BFFC-4E76-90BA-F80DBF44D6D6}" destId="{0155BEEE-93E6-421E-9B32-CFFBAF13DD14}" srcOrd="0" destOrd="0" presId="urn:microsoft.com/office/officeart/2018/2/layout/IconLabelList"/>
    <dgm:cxn modelId="{5AF13558-6E79-471C-98B6-B85105C2A36B}" type="presParOf" srcId="{A1FE48BD-BFFC-4E76-90BA-F80DBF44D6D6}" destId="{2B0F5217-8C65-4E78-8717-A8D0A167FCED}" srcOrd="1" destOrd="0" presId="urn:microsoft.com/office/officeart/2018/2/layout/IconLabelList"/>
    <dgm:cxn modelId="{FC2715AF-2F24-45DB-9635-8EFDBCDD36F9}" type="presParOf" srcId="{A1FE48BD-BFFC-4E76-90BA-F80DBF44D6D6}" destId="{F70A4E50-013D-4BA7-9FDA-3447E70A76D8}" srcOrd="2" destOrd="0" presId="urn:microsoft.com/office/officeart/2018/2/layout/IconLabelList"/>
    <dgm:cxn modelId="{1FF924B4-2343-4193-93F6-A635C8F4AF4F}" type="presParOf" srcId="{9D869F78-DD5A-4292-BFB2-1B7B6F0C3163}" destId="{BC5C95D4-36A6-4DB2-A314-C21BF4B1E333}" srcOrd="3" destOrd="0" presId="urn:microsoft.com/office/officeart/2018/2/layout/IconLabelList"/>
    <dgm:cxn modelId="{021294FE-2C40-4FFF-882D-0C1B47BE1CA5}" type="presParOf" srcId="{9D869F78-DD5A-4292-BFB2-1B7B6F0C3163}" destId="{ADFE6E09-1A1E-48FE-A625-651FA893F325}" srcOrd="4" destOrd="0" presId="urn:microsoft.com/office/officeart/2018/2/layout/IconLabelList"/>
    <dgm:cxn modelId="{3608CD01-CC63-4C57-A05F-7C9E026E94D5}" type="presParOf" srcId="{ADFE6E09-1A1E-48FE-A625-651FA893F325}" destId="{02619085-126C-4A8D-BAE9-F9F87689B927}" srcOrd="0" destOrd="0" presId="urn:microsoft.com/office/officeart/2018/2/layout/IconLabelList"/>
    <dgm:cxn modelId="{34030E05-C23A-4A40-A9DB-F3AFB820E80A}" type="presParOf" srcId="{ADFE6E09-1A1E-48FE-A625-651FA893F325}" destId="{130E18D2-0786-4999-BF4E-6711098976ED}" srcOrd="1" destOrd="0" presId="urn:microsoft.com/office/officeart/2018/2/layout/IconLabelList"/>
    <dgm:cxn modelId="{2C446603-AC07-4DDE-A74D-52040B3AE454}" type="presParOf" srcId="{ADFE6E09-1A1E-48FE-A625-651FA893F325}" destId="{BA004610-4804-4645-B423-28CCD57A91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954D1-0E32-4CC5-87AD-7165F89676CC}">
      <dsp:nvSpPr>
        <dsp:cNvPr id="0" name=""/>
        <dsp:cNvSpPr/>
      </dsp:nvSpPr>
      <dsp:spPr>
        <a:xfrm>
          <a:off x="1735199" y="26084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3F96E-CFB0-49DC-B541-569E98861DEF}">
      <dsp:nvSpPr>
        <dsp:cNvPr id="0" name=""/>
        <dsp:cNvSpPr/>
      </dsp:nvSpPr>
      <dsp:spPr>
        <a:xfrm>
          <a:off x="331199" y="19132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/>
            <a:t>Avantages</a:t>
          </a:r>
          <a:endParaRPr lang="en-US" sz="3600" kern="1200"/>
        </a:p>
      </dsp:txBody>
      <dsp:txXfrm>
        <a:off x="331199" y="1913216"/>
        <a:ext cx="4320000" cy="648000"/>
      </dsp:txXfrm>
    </dsp:sp>
    <dsp:sp modelId="{1FB8A00E-5137-47B5-A0CE-C568DC703984}">
      <dsp:nvSpPr>
        <dsp:cNvPr id="0" name=""/>
        <dsp:cNvSpPr/>
      </dsp:nvSpPr>
      <dsp:spPr>
        <a:xfrm>
          <a:off x="331199" y="2626503"/>
          <a:ext cx="4320000" cy="89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Ne pas devenir obsolète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Gagner en compétences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Être force de propositions</a:t>
          </a:r>
          <a:endParaRPr lang="en-US" sz="1700" kern="1200" dirty="0"/>
        </a:p>
      </dsp:txBody>
      <dsp:txXfrm>
        <a:off x="331199" y="2626503"/>
        <a:ext cx="4320000" cy="898728"/>
      </dsp:txXfrm>
    </dsp:sp>
    <dsp:sp modelId="{24CB3E95-2C0F-488B-B1F8-927E01A0DF69}">
      <dsp:nvSpPr>
        <dsp:cNvPr id="0" name=""/>
        <dsp:cNvSpPr/>
      </dsp:nvSpPr>
      <dsp:spPr>
        <a:xfrm>
          <a:off x="6811200" y="26084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EE79-035F-4FCA-A545-EC5FDC9D9688}">
      <dsp:nvSpPr>
        <dsp:cNvPr id="0" name=""/>
        <dsp:cNvSpPr/>
      </dsp:nvSpPr>
      <dsp:spPr>
        <a:xfrm>
          <a:off x="5407199" y="19132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/>
            <a:t>Inconvénients</a:t>
          </a:r>
          <a:endParaRPr lang="en-US" sz="3600" kern="1200"/>
        </a:p>
      </dsp:txBody>
      <dsp:txXfrm>
        <a:off x="5407199" y="1913216"/>
        <a:ext cx="4320000" cy="648000"/>
      </dsp:txXfrm>
    </dsp:sp>
    <dsp:sp modelId="{B231D2D8-CADD-4C2C-B3DE-1007ED264921}">
      <dsp:nvSpPr>
        <dsp:cNvPr id="0" name=""/>
        <dsp:cNvSpPr/>
      </dsp:nvSpPr>
      <dsp:spPr>
        <a:xfrm>
          <a:off x="5407199" y="2626503"/>
          <a:ext cx="4320000" cy="89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Manque de temps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Ciblage difficile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Dévalorisation</a:t>
          </a:r>
          <a:endParaRPr lang="en-US" sz="1700" kern="1200" dirty="0"/>
        </a:p>
      </dsp:txBody>
      <dsp:txXfrm>
        <a:off x="5407199" y="2626503"/>
        <a:ext cx="4320000" cy="898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F27AF-62E9-8749-9C8E-8E9D5B8FCA6E}">
      <dsp:nvSpPr>
        <dsp:cNvPr id="0" name=""/>
        <dsp:cNvSpPr/>
      </dsp:nvSpPr>
      <dsp:spPr>
        <a:xfrm>
          <a:off x="2130081" y="616"/>
          <a:ext cx="2650223" cy="72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Intégrer sa veille dans sa routine !</a:t>
          </a:r>
          <a:endParaRPr lang="en-US" sz="1800" kern="1200"/>
        </a:p>
      </dsp:txBody>
      <dsp:txXfrm>
        <a:off x="2151212" y="21747"/>
        <a:ext cx="2607961" cy="679193"/>
      </dsp:txXfrm>
    </dsp:sp>
    <dsp:sp modelId="{F52404F4-3443-8549-B855-7AB78F65F4E7}">
      <dsp:nvSpPr>
        <dsp:cNvPr id="0" name=""/>
        <dsp:cNvSpPr/>
      </dsp:nvSpPr>
      <dsp:spPr>
        <a:xfrm rot="5400000">
          <a:off x="3319920" y="740108"/>
          <a:ext cx="270545" cy="324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357797" y="767163"/>
        <a:ext cx="194793" cy="189382"/>
      </dsp:txXfrm>
    </dsp:sp>
    <dsp:sp modelId="{B36719A0-C501-6B4E-9170-1C6E8504D132}">
      <dsp:nvSpPr>
        <dsp:cNvPr id="0" name=""/>
        <dsp:cNvSpPr/>
      </dsp:nvSpPr>
      <dsp:spPr>
        <a:xfrm>
          <a:off x="2130081" y="1082800"/>
          <a:ext cx="2650223" cy="72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Attention à l’infobésité</a:t>
          </a:r>
          <a:endParaRPr lang="en-US" sz="1800" kern="1200"/>
        </a:p>
      </dsp:txBody>
      <dsp:txXfrm>
        <a:off x="2151212" y="1103931"/>
        <a:ext cx="2607961" cy="679193"/>
      </dsp:txXfrm>
    </dsp:sp>
    <dsp:sp modelId="{50844E58-9A2C-2742-BE0D-1DF454B8DBB6}">
      <dsp:nvSpPr>
        <dsp:cNvPr id="0" name=""/>
        <dsp:cNvSpPr/>
      </dsp:nvSpPr>
      <dsp:spPr>
        <a:xfrm rot="5400000">
          <a:off x="3319920" y="1822292"/>
          <a:ext cx="270545" cy="324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357797" y="1849347"/>
        <a:ext cx="194793" cy="189382"/>
      </dsp:txXfrm>
    </dsp:sp>
    <dsp:sp modelId="{DE4CD749-A555-FB4B-9B88-A0E57508C8D3}">
      <dsp:nvSpPr>
        <dsp:cNvPr id="0" name=""/>
        <dsp:cNvSpPr/>
      </dsp:nvSpPr>
      <dsp:spPr>
        <a:xfrm>
          <a:off x="2130081" y="2164984"/>
          <a:ext cx="2650223" cy="72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Bien LIRE les articles</a:t>
          </a:r>
          <a:endParaRPr lang="en-US" sz="1800" kern="1200"/>
        </a:p>
      </dsp:txBody>
      <dsp:txXfrm>
        <a:off x="2151212" y="2186115"/>
        <a:ext cx="2607961" cy="679193"/>
      </dsp:txXfrm>
    </dsp:sp>
    <dsp:sp modelId="{F5451C42-2006-5C44-A10D-3E0D0EA20617}">
      <dsp:nvSpPr>
        <dsp:cNvPr id="0" name=""/>
        <dsp:cNvSpPr/>
      </dsp:nvSpPr>
      <dsp:spPr>
        <a:xfrm rot="5400000">
          <a:off x="3319920" y="2904476"/>
          <a:ext cx="270545" cy="324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357797" y="2931531"/>
        <a:ext cx="194793" cy="189382"/>
      </dsp:txXfrm>
    </dsp:sp>
    <dsp:sp modelId="{F5897015-79EB-044B-BB78-86050E39DDED}">
      <dsp:nvSpPr>
        <dsp:cNvPr id="0" name=""/>
        <dsp:cNvSpPr/>
      </dsp:nvSpPr>
      <dsp:spPr>
        <a:xfrm>
          <a:off x="2130081" y="3247168"/>
          <a:ext cx="2650223" cy="72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Partager</a:t>
          </a:r>
          <a:endParaRPr lang="en-US" sz="1800" kern="1200"/>
        </a:p>
      </dsp:txBody>
      <dsp:txXfrm>
        <a:off x="2151212" y="3268299"/>
        <a:ext cx="2607961" cy="679193"/>
      </dsp:txXfrm>
    </dsp:sp>
    <dsp:sp modelId="{9DC6C3A5-A78D-6045-A903-3747629C243A}">
      <dsp:nvSpPr>
        <dsp:cNvPr id="0" name=""/>
        <dsp:cNvSpPr/>
      </dsp:nvSpPr>
      <dsp:spPr>
        <a:xfrm rot="5400000">
          <a:off x="3319920" y="3986660"/>
          <a:ext cx="270545" cy="324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357797" y="4013715"/>
        <a:ext cx="194793" cy="189382"/>
      </dsp:txXfrm>
    </dsp:sp>
    <dsp:sp modelId="{E5A52304-FD1E-AE4A-A4B1-65CD7631C27F}">
      <dsp:nvSpPr>
        <dsp:cNvPr id="0" name=""/>
        <dsp:cNvSpPr/>
      </dsp:nvSpPr>
      <dsp:spPr>
        <a:xfrm>
          <a:off x="2130081" y="4329352"/>
          <a:ext cx="2650223" cy="72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Réaliser des veilles dans d’autres domaines</a:t>
          </a:r>
          <a:endParaRPr lang="en-US" sz="1800" kern="1200"/>
        </a:p>
      </dsp:txBody>
      <dsp:txXfrm>
        <a:off x="2151212" y="4350483"/>
        <a:ext cx="2607961" cy="679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CB189-4746-4C59-87C7-84F2B4F34E8D}">
      <dsp:nvSpPr>
        <dsp:cNvPr id="0" name=""/>
        <dsp:cNvSpPr/>
      </dsp:nvSpPr>
      <dsp:spPr>
        <a:xfrm>
          <a:off x="1063980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1C985-2CBE-4471-93FC-6631525D533F}">
      <dsp:nvSpPr>
        <dsp:cNvPr id="0" name=""/>
        <dsp:cNvSpPr/>
      </dsp:nvSpPr>
      <dsp:spPr>
        <a:xfrm>
          <a:off x="285097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Feedback</a:t>
          </a:r>
          <a:endParaRPr lang="en-US" sz="2300" kern="1200"/>
        </a:p>
      </dsp:txBody>
      <dsp:txXfrm>
        <a:off x="285097" y="2333784"/>
        <a:ext cx="2832300" cy="720000"/>
      </dsp:txXfrm>
    </dsp:sp>
    <dsp:sp modelId="{0155BEEE-93E6-421E-9B32-CFFBAF13DD14}">
      <dsp:nvSpPr>
        <dsp:cNvPr id="0" name=""/>
        <dsp:cNvSpPr/>
      </dsp:nvSpPr>
      <dsp:spPr>
        <a:xfrm>
          <a:off x="4391932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A4E50-013D-4BA7-9FDA-3447E70A76D8}">
      <dsp:nvSpPr>
        <dsp:cNvPr id="0" name=""/>
        <dsp:cNvSpPr/>
      </dsp:nvSpPr>
      <dsp:spPr>
        <a:xfrm>
          <a:off x="3613050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Difficultés rencontrés</a:t>
          </a:r>
          <a:endParaRPr lang="en-US" sz="2300" kern="1200"/>
        </a:p>
      </dsp:txBody>
      <dsp:txXfrm>
        <a:off x="3613050" y="2333784"/>
        <a:ext cx="2832300" cy="720000"/>
      </dsp:txXfrm>
    </dsp:sp>
    <dsp:sp modelId="{02619085-126C-4A8D-BAE9-F9F87689B927}">
      <dsp:nvSpPr>
        <dsp:cNvPr id="0" name=""/>
        <dsp:cNvSpPr/>
      </dsp:nvSpPr>
      <dsp:spPr>
        <a:xfrm>
          <a:off x="7719885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04610-4804-4645-B423-28CCD57A9124}">
      <dsp:nvSpPr>
        <dsp:cNvPr id="0" name=""/>
        <dsp:cNvSpPr/>
      </dsp:nvSpPr>
      <dsp:spPr>
        <a:xfrm>
          <a:off x="6941002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Et après ?</a:t>
          </a:r>
          <a:endParaRPr lang="en-US" sz="2300" kern="1200"/>
        </a:p>
      </dsp:txBody>
      <dsp:txXfrm>
        <a:off x="6941002" y="2333784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4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3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7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7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3/15/23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1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3/15/23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2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0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0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5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72" r:id="rId6"/>
    <p:sldLayoutId id="2147483767" r:id="rId7"/>
    <p:sldLayoutId id="2147483768" r:id="rId8"/>
    <p:sldLayoutId id="2147483769" r:id="rId9"/>
    <p:sldLayoutId id="2147483771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0CB954-FFDA-5CCA-510B-34C2845C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fr-FR" sz="6800" dirty="0"/>
              <a:t>Projet 11 – Veille Technologique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0885A4-3420-D93D-3B9B-1D75166C3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Mickael </a:t>
            </a:r>
            <a:r>
              <a:rPr lang="fr-FR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horn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Developpeur</a:t>
            </a:r>
            <a:r>
              <a:rPr lang="fr-F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d’applications </a:t>
            </a:r>
            <a:r>
              <a:rPr lang="fr-FR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ios</a:t>
            </a:r>
            <a:r>
              <a:rPr lang="fr-F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openclassrooms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Mobile device with apps">
            <a:extLst>
              <a:ext uri="{FF2B5EF4-FFF2-40B4-BE49-F238E27FC236}">
                <a16:creationId xmlns:a16="http://schemas.microsoft.com/office/drawing/2014/main" id="{3D500694-219C-75FF-83CA-34FBE59DF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75" r="11105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D52F4F-2F34-8802-8A77-70287C6D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429432" cy="1960234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4B4F9A"/>
                </a:solidFill>
              </a:rPr>
              <a:t>SOMMAIRE</a:t>
            </a:r>
          </a:p>
        </p:txBody>
      </p:sp>
      <p:pic>
        <p:nvPicPr>
          <p:cNvPr id="5" name="Picture 4" descr="Conception abstraite avec lignes et symboles financiers">
            <a:extLst>
              <a:ext uri="{FF2B5EF4-FFF2-40B4-BE49-F238E27FC236}">
                <a16:creationId xmlns:a16="http://schemas.microsoft.com/office/drawing/2014/main" id="{0B020E44-F95C-2E47-CC72-A5BCFCF0F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4" r="10674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5DF2A-6249-86E1-08CC-ED2C483F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600" dirty="0"/>
              <a:t>Contexte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Bonnes pratiques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Thématiques de la veille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Présentation </a:t>
            </a:r>
            <a:r>
              <a:rPr lang="fr-FR" sz="1600" dirty="0" err="1"/>
              <a:t>Feedly</a:t>
            </a:r>
            <a:r>
              <a:rPr lang="fr-FR" sz="1600" dirty="0"/>
              <a:t> / Twitter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3337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7CC8E4-54E2-852F-8171-A25D0F6C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Contexte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47656E-D478-6CDC-F545-8D83B7F890C4}"/>
              </a:ext>
            </a:extLst>
          </p:cNvPr>
          <p:cNvSpPr txBox="1"/>
          <p:nvPr/>
        </p:nvSpPr>
        <p:spPr>
          <a:xfrm>
            <a:off x="11693236" y="3426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02AF43F-8043-79FC-E01B-FEBC1F130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845585"/>
              </p:ext>
            </p:extLst>
          </p:nvPr>
        </p:nvGraphicFramePr>
        <p:xfrm>
          <a:off x="1066800" y="2694133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015F0AEB-6A83-184F-14A9-9F5435149E24}"/>
              </a:ext>
            </a:extLst>
          </p:cNvPr>
          <p:cNvSpPr txBox="1"/>
          <p:nvPr/>
        </p:nvSpPr>
        <p:spPr>
          <a:xfrm>
            <a:off x="3224056" y="2093968"/>
            <a:ext cx="6194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Rester à jour sur les nouvelles pratiques /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Articles Astuces / How to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5610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EBE6D-D13B-B248-1F31-C13F65E7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fr-FR" dirty="0"/>
              <a:t>Bonnes pratiques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4F9D162-F2D8-60D3-8585-6D902796F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91114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03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omme verte flottante sur arrière-plan vert">
            <a:extLst>
              <a:ext uri="{FF2B5EF4-FFF2-40B4-BE49-F238E27FC236}">
                <a16:creationId xmlns:a16="http://schemas.microsoft.com/office/drawing/2014/main" id="{48102E53-C49D-5E32-BA88-3C89D9B16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11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4C6D96-AFB7-682B-7E45-76393AD2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Thématiques de la veille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D7821B-05A6-50FF-8A5C-C44A03C2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endParaRPr lang="fr-FR" sz="1600" dirty="0">
              <a:solidFill>
                <a:srgbClr val="FFFFFF"/>
              </a:solidFill>
            </a:endParaRPr>
          </a:p>
          <a:p>
            <a:r>
              <a:rPr lang="fr-FR" sz="1600" dirty="0">
                <a:solidFill>
                  <a:srgbClr val="FFFFFF"/>
                </a:solidFill>
              </a:rPr>
              <a:t>iOS</a:t>
            </a:r>
          </a:p>
          <a:p>
            <a:r>
              <a:rPr lang="fr-FR" sz="1600" dirty="0">
                <a:solidFill>
                  <a:srgbClr val="FFFFFF"/>
                </a:solidFill>
              </a:rPr>
              <a:t>Swift</a:t>
            </a:r>
          </a:p>
          <a:p>
            <a:r>
              <a:rPr lang="fr-FR" sz="1600" dirty="0">
                <a:solidFill>
                  <a:srgbClr val="FFFFFF"/>
                </a:solidFill>
              </a:rPr>
              <a:t>Apple</a:t>
            </a:r>
          </a:p>
          <a:p>
            <a:r>
              <a:rPr lang="fr-FR" sz="1600" dirty="0">
                <a:solidFill>
                  <a:srgbClr val="FFFFFF"/>
                </a:solidFill>
              </a:rPr>
              <a:t>Xcode</a:t>
            </a:r>
          </a:p>
        </p:txBody>
      </p: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613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444EA-3D5B-0A0F-9EFE-F5917904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Présentation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Feedly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Twitter</a:t>
            </a:r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CDC67E2C-F534-62D2-8A6F-EB8CA27B3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52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0C262-52D1-92FD-E297-593CE48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3EE93CD-4924-4CF7-E7E5-EE50506E32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892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100</Words>
  <Application>Microsoft Macintosh PowerPoint</Application>
  <PresentationFormat>Grand écran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RetrospectVTI</vt:lpstr>
      <vt:lpstr>Projet 11 – Veille Technologique</vt:lpstr>
      <vt:lpstr>SOMMAIRE</vt:lpstr>
      <vt:lpstr>Contexte</vt:lpstr>
      <vt:lpstr>Bonnes pratiques</vt:lpstr>
      <vt:lpstr>Thématiques de la veille</vt:lpstr>
      <vt:lpstr>Présentation Feedly / Twitter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11 – Veille technologique</dc:title>
  <dc:creator>Mickaël HORN</dc:creator>
  <cp:lastModifiedBy>Mickaël HORN</cp:lastModifiedBy>
  <cp:revision>3</cp:revision>
  <dcterms:created xsi:type="dcterms:W3CDTF">2023-03-13T08:18:08Z</dcterms:created>
  <dcterms:modified xsi:type="dcterms:W3CDTF">2023-03-15T14:20:33Z</dcterms:modified>
</cp:coreProperties>
</file>