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AF7E5-CA70-4ECF-8674-268E5312DC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066BED-1D39-44BE-9877-75712F28D9D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C2C99DE4-6A93-4492-AF03-827B202D7175}" type="parTrans" cxnId="{2BCBC17E-8D0A-4213-8420-5FFA9A4946DF}">
      <dgm:prSet/>
      <dgm:spPr/>
      <dgm:t>
        <a:bodyPr/>
        <a:lstStyle/>
        <a:p>
          <a:endParaRPr lang="en-US"/>
        </a:p>
      </dgm:t>
    </dgm:pt>
    <dgm:pt modelId="{C420E050-7A8D-408C-9628-290D12140713}" type="sibTrans" cxnId="{2BCBC17E-8D0A-4213-8420-5FFA9A4946DF}">
      <dgm:prSet/>
      <dgm:spPr/>
      <dgm:t>
        <a:bodyPr/>
        <a:lstStyle/>
        <a:p>
          <a:endParaRPr lang="en-US"/>
        </a:p>
      </dgm:t>
    </dgm:pt>
    <dgm:pt modelId="{3B530D0B-2233-4AD0-9AC2-68780FAA9752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EE32FD76-8EC4-438E-941B-DFE98A16248A}" type="parTrans" cxnId="{388E16F4-AA8B-4EDC-9C45-C7DC5ACAD645}">
      <dgm:prSet/>
      <dgm:spPr/>
      <dgm:t>
        <a:bodyPr/>
        <a:lstStyle/>
        <a:p>
          <a:endParaRPr lang="en-US"/>
        </a:p>
      </dgm:t>
    </dgm:pt>
    <dgm:pt modelId="{B3FCCE3A-2631-4019-81F6-C8F50CA45EA7}" type="sibTrans" cxnId="{388E16F4-AA8B-4EDC-9C45-C7DC5ACAD645}">
      <dgm:prSet/>
      <dgm:spPr/>
      <dgm:t>
        <a:bodyPr/>
        <a:lstStyle/>
        <a:p>
          <a:endParaRPr lang="en-US"/>
        </a:p>
      </dgm:t>
    </dgm:pt>
    <dgm:pt modelId="{E0748CA1-1969-4637-89A7-500C99B8BE69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AEF5E04D-6B23-4276-9919-D088037E3A4C}" type="parTrans" cxnId="{53C35C4D-7395-41EE-9DA2-E2D3CD0104DB}">
      <dgm:prSet/>
      <dgm:spPr/>
      <dgm:t>
        <a:bodyPr/>
        <a:lstStyle/>
        <a:p>
          <a:endParaRPr lang="en-US"/>
        </a:p>
      </dgm:t>
    </dgm:pt>
    <dgm:pt modelId="{6823DDE4-F9B5-4DDB-A4D6-1F0952807C36}" type="sibTrans" cxnId="{53C35C4D-7395-41EE-9DA2-E2D3CD0104DB}">
      <dgm:prSet/>
      <dgm:spPr/>
      <dgm:t>
        <a:bodyPr/>
        <a:lstStyle/>
        <a:p>
          <a:endParaRPr lang="en-US"/>
        </a:p>
      </dgm:t>
    </dgm:pt>
    <dgm:pt modelId="{4C94FFD0-AE76-4E79-82CF-8EADD981747E}" type="pres">
      <dgm:prSet presAssocID="{CCBAF7E5-CA70-4ECF-8674-268E5312DC21}" presName="root" presStyleCnt="0">
        <dgm:presLayoutVars>
          <dgm:dir/>
          <dgm:resizeHandles val="exact"/>
        </dgm:presLayoutVars>
      </dgm:prSet>
      <dgm:spPr/>
    </dgm:pt>
    <dgm:pt modelId="{D18035C5-65CE-439A-A645-3043F07B50DE}" type="pres">
      <dgm:prSet presAssocID="{E4066BED-1D39-44BE-9877-75712F28D9DC}" presName="compNode" presStyleCnt="0"/>
      <dgm:spPr/>
    </dgm:pt>
    <dgm:pt modelId="{4C6E0D21-B3DA-4127-93DC-9D4503B1F1BD}" type="pres">
      <dgm:prSet presAssocID="{E4066BED-1D39-44BE-9877-75712F28D9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222694-9AA5-4952-A7E8-0E1536174ED8}" type="pres">
      <dgm:prSet presAssocID="{E4066BED-1D39-44BE-9877-75712F28D9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BEB6DD-72E3-475B-B37C-F2C54A7A719E}" type="pres">
      <dgm:prSet presAssocID="{E4066BED-1D39-44BE-9877-75712F28D9DC}" presName="spaceRect" presStyleCnt="0"/>
      <dgm:spPr/>
    </dgm:pt>
    <dgm:pt modelId="{E6F609AD-68B3-4A8D-8CB5-8B8F27A8E483}" type="pres">
      <dgm:prSet presAssocID="{E4066BED-1D39-44BE-9877-75712F28D9DC}" presName="textRect" presStyleLbl="revTx" presStyleIdx="0" presStyleCnt="3">
        <dgm:presLayoutVars>
          <dgm:chMax val="1"/>
          <dgm:chPref val="1"/>
        </dgm:presLayoutVars>
      </dgm:prSet>
      <dgm:spPr/>
    </dgm:pt>
    <dgm:pt modelId="{5BB8C874-0698-44B9-AE39-8F9440B8A0DC}" type="pres">
      <dgm:prSet presAssocID="{C420E050-7A8D-408C-9628-290D12140713}" presName="sibTrans" presStyleCnt="0"/>
      <dgm:spPr/>
    </dgm:pt>
    <dgm:pt modelId="{78085084-5CE3-4A6C-9AD8-A313BDC7C6D4}" type="pres">
      <dgm:prSet presAssocID="{3B530D0B-2233-4AD0-9AC2-68780FAA9752}" presName="compNode" presStyleCnt="0"/>
      <dgm:spPr/>
    </dgm:pt>
    <dgm:pt modelId="{88C2B8DE-0D72-4DA2-A975-E36A85D96657}" type="pres">
      <dgm:prSet presAssocID="{3B530D0B-2233-4AD0-9AC2-68780FAA975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26EAD-DA03-45E3-A8CF-2796F3AC5D48}" type="pres">
      <dgm:prSet presAssocID="{3B530D0B-2233-4AD0-9AC2-68780FAA9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4469FEEC-25CF-43F6-9C2A-38AB5089C5DC}" type="pres">
      <dgm:prSet presAssocID="{3B530D0B-2233-4AD0-9AC2-68780FAA9752}" presName="spaceRect" presStyleCnt="0"/>
      <dgm:spPr/>
    </dgm:pt>
    <dgm:pt modelId="{A87FE782-CB58-46BC-B6A8-D4D03FF12EBD}" type="pres">
      <dgm:prSet presAssocID="{3B530D0B-2233-4AD0-9AC2-68780FAA9752}" presName="textRect" presStyleLbl="revTx" presStyleIdx="1" presStyleCnt="3">
        <dgm:presLayoutVars>
          <dgm:chMax val="1"/>
          <dgm:chPref val="1"/>
        </dgm:presLayoutVars>
      </dgm:prSet>
      <dgm:spPr/>
    </dgm:pt>
    <dgm:pt modelId="{9FACE708-D1A3-4096-9D0B-366F4C561496}" type="pres">
      <dgm:prSet presAssocID="{B3FCCE3A-2631-4019-81F6-C8F50CA45EA7}" presName="sibTrans" presStyleCnt="0"/>
      <dgm:spPr/>
    </dgm:pt>
    <dgm:pt modelId="{01064C66-B607-44E4-9BF5-B72D40A2F79B}" type="pres">
      <dgm:prSet presAssocID="{E0748CA1-1969-4637-89A7-500C99B8BE69}" presName="compNode" presStyleCnt="0"/>
      <dgm:spPr/>
    </dgm:pt>
    <dgm:pt modelId="{A605DA5E-EE26-4B41-9B0C-9D4B747B5C93}" type="pres">
      <dgm:prSet presAssocID="{E0748CA1-1969-4637-89A7-500C99B8BE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75AB8E-2266-4B0F-B803-373ACF6D2E87}" type="pres">
      <dgm:prSet presAssocID="{E0748CA1-1969-4637-89A7-500C99B8B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18D262E-5E46-4713-AFC4-7EFA12349F43}" type="pres">
      <dgm:prSet presAssocID="{E0748CA1-1969-4637-89A7-500C99B8BE69}" presName="spaceRect" presStyleCnt="0"/>
      <dgm:spPr/>
    </dgm:pt>
    <dgm:pt modelId="{4E116EE7-7667-4D4E-84A7-756C9F2686F4}" type="pres">
      <dgm:prSet presAssocID="{E0748CA1-1969-4637-89A7-500C99B8BE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326D0F-1EE5-426E-9DDA-6C5BB4F7B9F0}" type="presOf" srcId="{CCBAF7E5-CA70-4ECF-8674-268E5312DC21}" destId="{4C94FFD0-AE76-4E79-82CF-8EADD981747E}" srcOrd="0" destOrd="0" presId="urn:microsoft.com/office/officeart/2018/5/layout/IconLeafLabelList"/>
    <dgm:cxn modelId="{35EFA926-D09A-411D-A4DA-BEE2058CF767}" type="presOf" srcId="{E4066BED-1D39-44BE-9877-75712F28D9DC}" destId="{E6F609AD-68B3-4A8D-8CB5-8B8F27A8E483}" srcOrd="0" destOrd="0" presId="urn:microsoft.com/office/officeart/2018/5/layout/IconLeafLabelList"/>
    <dgm:cxn modelId="{53C35C4D-7395-41EE-9DA2-E2D3CD0104DB}" srcId="{CCBAF7E5-CA70-4ECF-8674-268E5312DC21}" destId="{E0748CA1-1969-4637-89A7-500C99B8BE69}" srcOrd="2" destOrd="0" parTransId="{AEF5E04D-6B23-4276-9919-D088037E3A4C}" sibTransId="{6823DDE4-F9B5-4DDB-A4D6-1F0952807C36}"/>
    <dgm:cxn modelId="{2BCBC17E-8D0A-4213-8420-5FFA9A4946DF}" srcId="{CCBAF7E5-CA70-4ECF-8674-268E5312DC21}" destId="{E4066BED-1D39-44BE-9877-75712F28D9DC}" srcOrd="0" destOrd="0" parTransId="{C2C99DE4-6A93-4492-AF03-827B202D7175}" sibTransId="{C420E050-7A8D-408C-9628-290D12140713}"/>
    <dgm:cxn modelId="{A02C298C-BFDE-4A82-B4A4-44DBDBAA9C30}" type="presOf" srcId="{E0748CA1-1969-4637-89A7-500C99B8BE69}" destId="{4E116EE7-7667-4D4E-84A7-756C9F2686F4}" srcOrd="0" destOrd="0" presId="urn:microsoft.com/office/officeart/2018/5/layout/IconLeafLabelList"/>
    <dgm:cxn modelId="{F17D24A3-FE95-4CF6-9C3B-226E69D10854}" type="presOf" srcId="{3B530D0B-2233-4AD0-9AC2-68780FAA9752}" destId="{A87FE782-CB58-46BC-B6A8-D4D03FF12EBD}" srcOrd="0" destOrd="0" presId="urn:microsoft.com/office/officeart/2018/5/layout/IconLeafLabelList"/>
    <dgm:cxn modelId="{388E16F4-AA8B-4EDC-9C45-C7DC5ACAD645}" srcId="{CCBAF7E5-CA70-4ECF-8674-268E5312DC21}" destId="{3B530D0B-2233-4AD0-9AC2-68780FAA9752}" srcOrd="1" destOrd="0" parTransId="{EE32FD76-8EC4-438E-941B-DFE98A16248A}" sibTransId="{B3FCCE3A-2631-4019-81F6-C8F50CA45EA7}"/>
    <dgm:cxn modelId="{284411CE-C984-456F-9896-BE142EF6225C}" type="presParOf" srcId="{4C94FFD0-AE76-4E79-82CF-8EADD981747E}" destId="{D18035C5-65CE-439A-A645-3043F07B50DE}" srcOrd="0" destOrd="0" presId="urn:microsoft.com/office/officeart/2018/5/layout/IconLeafLabelList"/>
    <dgm:cxn modelId="{3604DEC9-9A3E-4511-9533-133BAF249446}" type="presParOf" srcId="{D18035C5-65CE-439A-A645-3043F07B50DE}" destId="{4C6E0D21-B3DA-4127-93DC-9D4503B1F1BD}" srcOrd="0" destOrd="0" presId="urn:microsoft.com/office/officeart/2018/5/layout/IconLeafLabelList"/>
    <dgm:cxn modelId="{AE3A5EE9-81A1-49B1-9C06-5D22E80CFECF}" type="presParOf" srcId="{D18035C5-65CE-439A-A645-3043F07B50DE}" destId="{6F222694-9AA5-4952-A7E8-0E1536174ED8}" srcOrd="1" destOrd="0" presId="urn:microsoft.com/office/officeart/2018/5/layout/IconLeafLabelList"/>
    <dgm:cxn modelId="{8A69F835-8238-4749-8208-A9A55F854C3F}" type="presParOf" srcId="{D18035C5-65CE-439A-A645-3043F07B50DE}" destId="{1EBEB6DD-72E3-475B-B37C-F2C54A7A719E}" srcOrd="2" destOrd="0" presId="urn:microsoft.com/office/officeart/2018/5/layout/IconLeafLabelList"/>
    <dgm:cxn modelId="{68901F22-373C-45D9-9DFE-FCF0F11D04B5}" type="presParOf" srcId="{D18035C5-65CE-439A-A645-3043F07B50DE}" destId="{E6F609AD-68B3-4A8D-8CB5-8B8F27A8E483}" srcOrd="3" destOrd="0" presId="urn:microsoft.com/office/officeart/2018/5/layout/IconLeafLabelList"/>
    <dgm:cxn modelId="{ED429EC0-AE99-4007-BBA0-619E2252E55A}" type="presParOf" srcId="{4C94FFD0-AE76-4E79-82CF-8EADD981747E}" destId="{5BB8C874-0698-44B9-AE39-8F9440B8A0DC}" srcOrd="1" destOrd="0" presId="urn:microsoft.com/office/officeart/2018/5/layout/IconLeafLabelList"/>
    <dgm:cxn modelId="{B3057B5F-0519-40B2-B55C-F6582465C0E0}" type="presParOf" srcId="{4C94FFD0-AE76-4E79-82CF-8EADD981747E}" destId="{78085084-5CE3-4A6C-9AD8-A313BDC7C6D4}" srcOrd="2" destOrd="0" presId="urn:microsoft.com/office/officeart/2018/5/layout/IconLeafLabelList"/>
    <dgm:cxn modelId="{176CAF9F-024B-45EC-8241-16C2980952DD}" type="presParOf" srcId="{78085084-5CE3-4A6C-9AD8-A313BDC7C6D4}" destId="{88C2B8DE-0D72-4DA2-A975-E36A85D96657}" srcOrd="0" destOrd="0" presId="urn:microsoft.com/office/officeart/2018/5/layout/IconLeafLabelList"/>
    <dgm:cxn modelId="{751813A5-D50C-4C05-9CC0-611B04BE2499}" type="presParOf" srcId="{78085084-5CE3-4A6C-9AD8-A313BDC7C6D4}" destId="{8F026EAD-DA03-45E3-A8CF-2796F3AC5D48}" srcOrd="1" destOrd="0" presId="urn:microsoft.com/office/officeart/2018/5/layout/IconLeafLabelList"/>
    <dgm:cxn modelId="{051652E1-C1BA-49C4-8FCF-891C62D9D0D2}" type="presParOf" srcId="{78085084-5CE3-4A6C-9AD8-A313BDC7C6D4}" destId="{4469FEEC-25CF-43F6-9C2A-38AB5089C5DC}" srcOrd="2" destOrd="0" presId="urn:microsoft.com/office/officeart/2018/5/layout/IconLeafLabelList"/>
    <dgm:cxn modelId="{282A11DE-F1AD-4CBF-B766-1601F9C0B3FC}" type="presParOf" srcId="{78085084-5CE3-4A6C-9AD8-A313BDC7C6D4}" destId="{A87FE782-CB58-46BC-B6A8-D4D03FF12EBD}" srcOrd="3" destOrd="0" presId="urn:microsoft.com/office/officeart/2018/5/layout/IconLeafLabelList"/>
    <dgm:cxn modelId="{45DB2DC8-22CD-4D07-B1C8-DB2F4E41AC1E}" type="presParOf" srcId="{4C94FFD0-AE76-4E79-82CF-8EADD981747E}" destId="{9FACE708-D1A3-4096-9D0B-366F4C561496}" srcOrd="3" destOrd="0" presId="urn:microsoft.com/office/officeart/2018/5/layout/IconLeafLabelList"/>
    <dgm:cxn modelId="{7729382C-23DA-41BD-99BF-BF7062CDD83D}" type="presParOf" srcId="{4C94FFD0-AE76-4E79-82CF-8EADD981747E}" destId="{01064C66-B607-44E4-9BF5-B72D40A2F79B}" srcOrd="4" destOrd="0" presId="urn:microsoft.com/office/officeart/2018/5/layout/IconLeafLabelList"/>
    <dgm:cxn modelId="{008A9A03-52B8-4DDC-AF95-7276DB08D4DA}" type="presParOf" srcId="{01064C66-B607-44E4-9BF5-B72D40A2F79B}" destId="{A605DA5E-EE26-4B41-9B0C-9D4B747B5C93}" srcOrd="0" destOrd="0" presId="urn:microsoft.com/office/officeart/2018/5/layout/IconLeafLabelList"/>
    <dgm:cxn modelId="{621B0AB8-668F-47F3-A9C9-646A73BDE82B}" type="presParOf" srcId="{01064C66-B607-44E4-9BF5-B72D40A2F79B}" destId="{E375AB8E-2266-4B0F-B803-373ACF6D2E87}" srcOrd="1" destOrd="0" presId="urn:microsoft.com/office/officeart/2018/5/layout/IconLeafLabelList"/>
    <dgm:cxn modelId="{4744AB2E-0C7A-457F-A50B-AE6D18FA0006}" type="presParOf" srcId="{01064C66-B607-44E4-9BF5-B72D40A2F79B}" destId="{D18D262E-5E46-4713-AFC4-7EFA12349F43}" srcOrd="2" destOrd="0" presId="urn:microsoft.com/office/officeart/2018/5/layout/IconLeafLabelList"/>
    <dgm:cxn modelId="{2BE7575E-818D-4DAC-95D8-E20F0FCF9E48}" type="presParOf" srcId="{01064C66-B607-44E4-9BF5-B72D40A2F79B}" destId="{4E116EE7-7667-4D4E-84A7-756C9F2686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0D21-B3DA-4127-93DC-9D4503B1F1BD}">
      <dsp:nvSpPr>
        <dsp:cNvPr id="0" name=""/>
        <dsp:cNvSpPr/>
      </dsp:nvSpPr>
      <dsp:spPr>
        <a:xfrm>
          <a:off x="575999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2694-9AA5-4952-A7E8-0E1536174ED8}">
      <dsp:nvSpPr>
        <dsp:cNvPr id="0" name=""/>
        <dsp:cNvSpPr/>
      </dsp:nvSpPr>
      <dsp:spPr>
        <a:xfrm>
          <a:off x="927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609AD-68B3-4A8D-8CB5-8B8F27A8E483}">
      <dsp:nvSpPr>
        <dsp:cNvPr id="0" name=""/>
        <dsp:cNvSpPr/>
      </dsp:nvSpPr>
      <dsp:spPr>
        <a:xfrm>
          <a:off x="49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49500" y="2625000"/>
        <a:ext cx="2700000" cy="720000"/>
      </dsp:txXfrm>
    </dsp:sp>
    <dsp:sp modelId="{88C2B8DE-0D72-4DA2-A975-E36A85D96657}">
      <dsp:nvSpPr>
        <dsp:cNvPr id="0" name=""/>
        <dsp:cNvSpPr/>
      </dsp:nvSpPr>
      <dsp:spPr>
        <a:xfrm>
          <a:off x="37485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6EAD-DA03-45E3-A8CF-2796F3AC5D48}">
      <dsp:nvSpPr>
        <dsp:cNvPr id="0" name=""/>
        <dsp:cNvSpPr/>
      </dsp:nvSpPr>
      <dsp:spPr>
        <a:xfrm>
          <a:off x="40995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FE782-CB58-46BC-B6A8-D4D03FF12EBD}">
      <dsp:nvSpPr>
        <dsp:cNvPr id="0" name=""/>
        <dsp:cNvSpPr/>
      </dsp:nvSpPr>
      <dsp:spPr>
        <a:xfrm>
          <a:off x="32220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222000" y="2625000"/>
        <a:ext cx="2700000" cy="720000"/>
      </dsp:txXfrm>
    </dsp:sp>
    <dsp:sp modelId="{A605DA5E-EE26-4B41-9B0C-9D4B747B5C93}">
      <dsp:nvSpPr>
        <dsp:cNvPr id="0" name=""/>
        <dsp:cNvSpPr/>
      </dsp:nvSpPr>
      <dsp:spPr>
        <a:xfrm>
          <a:off x="69210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AB8E-2266-4B0F-B803-373ACF6D2E87}">
      <dsp:nvSpPr>
        <dsp:cNvPr id="0" name=""/>
        <dsp:cNvSpPr/>
      </dsp:nvSpPr>
      <dsp:spPr>
        <a:xfrm>
          <a:off x="7272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16EE7-7667-4D4E-84A7-756C9F2686F4}">
      <dsp:nvSpPr>
        <dsp:cNvPr id="0" name=""/>
        <dsp:cNvSpPr/>
      </dsp:nvSpPr>
      <dsp:spPr>
        <a:xfrm>
          <a:off x="6394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6394500" y="2625000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76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FF5FD-0324-0343-BF8C-4F24583B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fr-FR" sz="4500" dirty="0">
                <a:latin typeface="+mn-lt"/>
              </a:rPr>
              <a:t>Projet 3 : TermiFighter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098059-FED8-5942-B0E7-171CBB0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fr-FR"/>
              <a:t>Mickaël Horn</a:t>
            </a:r>
          </a:p>
          <a:p>
            <a:pPr algn="l"/>
            <a:r>
              <a:rPr lang="fr-FR"/>
              <a:t>OpenClassrooms</a:t>
            </a:r>
          </a:p>
        </p:txBody>
      </p:sp>
      <p:pic>
        <p:nvPicPr>
          <p:cNvPr id="4" name="Picture 3" descr="Tableau de circuits imprimés abstraits">
            <a:extLst>
              <a:ext uri="{FF2B5EF4-FFF2-40B4-BE49-F238E27FC236}">
                <a16:creationId xmlns:a16="http://schemas.microsoft.com/office/drawing/2014/main" id="{B591D627-5A2A-4A0C-818B-B008BA64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r="28322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B8C4C-329B-2148-8D62-A8B8449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8C0CDEC-2EEB-49F5-B8B7-F3A062B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864539"/>
            <a:ext cx="3128922" cy="312892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501CB-3B8B-4F44-810D-1677CE8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Fonctionnement du jeu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1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49BDB-5F35-584D-B765-A27DD320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Fonctionnement du jeu</a:t>
            </a:r>
          </a:p>
        </p:txBody>
      </p:sp>
      <p:pic>
        <p:nvPicPr>
          <p:cNvPr id="5" name="Picture 4" descr="Processeur avec des nombres binaires et un plan d'aménagement">
            <a:extLst>
              <a:ext uri="{FF2B5EF4-FFF2-40B4-BE49-F238E27FC236}">
                <a16:creationId xmlns:a16="http://schemas.microsoft.com/office/drawing/2014/main" id="{0A7032AA-FDBC-4AA6-ABCD-D2C3BFB0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3" r="26932" b="1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42345-73AC-844C-8F69-C2E65340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Démonstration sur l’application !</a:t>
            </a:r>
          </a:p>
        </p:txBody>
      </p:sp>
    </p:spTree>
    <p:extLst>
      <p:ext uri="{BB962C8B-B14F-4D97-AF65-F5344CB8AC3E}">
        <p14:creationId xmlns:p14="http://schemas.microsoft.com/office/powerpoint/2010/main" val="34723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369A-A47F-3646-9F02-20161AE0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999744"/>
            <a:ext cx="9144000" cy="1344168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6BA608-DC25-0749-AD3A-1B67A6BD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591" y="1803309"/>
            <a:ext cx="8372818" cy="48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AD464-F38C-D648-AB8C-09AABA19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Conclusion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2F9BCD2-6703-48AD-937F-2D6FC24AD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38112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745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</Words>
  <Application>Microsoft Macintosh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Projet 3 : TermiFighter</vt:lpstr>
      <vt:lpstr>Sommaire</vt:lpstr>
      <vt:lpstr>Fonctionnement du jeu</vt:lpstr>
      <vt:lpstr>Diagramme de classe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TermiFighter</dc:title>
  <dc:creator>Mickaël HORN</dc:creator>
  <cp:lastModifiedBy>Mickaël HORN</cp:lastModifiedBy>
  <cp:revision>9</cp:revision>
  <dcterms:created xsi:type="dcterms:W3CDTF">2021-11-15T12:03:51Z</dcterms:created>
  <dcterms:modified xsi:type="dcterms:W3CDTF">2021-11-22T11:23:06Z</dcterms:modified>
</cp:coreProperties>
</file>