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050840-2B41-D545-866F-A458CF1CE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EC2AF1C-476A-B842-A826-A4088AB2C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0928B2-89DF-1342-A8BB-184CA5DB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8D8-92FE-5D41-BB40-D2E1D50ED13E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74CF49-56F2-CE47-81B1-B453640F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BD9143-D6A9-2742-8C8C-C3A83C1F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5401-EA21-AC48-BD90-204A534E3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71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05607-42FE-1646-983B-76FBDB6F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EF6115-8DBA-7E42-B58D-6D0E3840B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DE3B05-83DE-F14D-A441-1982AC51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8D8-92FE-5D41-BB40-D2E1D50ED13E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1FA2C-76F1-EE4A-82F8-AC8D1873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B5A32F-87E7-8147-BB1E-81336BA3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5401-EA21-AC48-BD90-204A534E3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9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92480F-7CE3-E44A-A221-9E4F0F3E7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0C1E0B-923B-EC4D-8991-12AE25015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0DEDF9-81EE-F248-97BB-C47A73E4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8D8-92FE-5D41-BB40-D2E1D50ED13E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CD2615-8974-5E4D-B4E0-9A483523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B7B6E4-881D-8343-898A-99620FB0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5401-EA21-AC48-BD90-204A534E3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23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9B097-6A31-CF47-A23D-1F0190A9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FB98C2-B364-8446-90F4-B775DC54C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94247B-312F-6241-834C-558D8A1E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8D8-92FE-5D41-BB40-D2E1D50ED13E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4E68BA-7860-054C-AEAF-2F7F376B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7F65A9-3139-754B-9317-6B7F055F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5401-EA21-AC48-BD90-204A534E3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20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C4D22-3B0D-6B4E-97C5-7E3CA06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CB3246-212C-A744-BC46-82D88468E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AFC9F2-62A3-9A42-ABB6-CB13DA6A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8D8-92FE-5D41-BB40-D2E1D50ED13E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383CC9-85A1-EF41-8779-2747C908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8E2DB7-55FC-EA48-B933-BD0886BB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5401-EA21-AC48-BD90-204A534E3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78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7E2337-572D-404D-A03D-3758CC20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8C456D-BFE9-A646-8B9F-4B19D2580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5D703B-3CCB-A045-89EC-84649AABA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2EC132-5CA1-AF4F-ACD2-10C81703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8D8-92FE-5D41-BB40-D2E1D50ED13E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899A8D-8EE1-6B44-9D0C-9DAD3291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4A9C7C-DA26-844D-B66E-B88BF2CB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5401-EA21-AC48-BD90-204A534E3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14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ED3A8D-9C84-6646-A3DE-3D21AFC5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DDF773-A0D6-E444-8CD1-FB82DEEC1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242D63-7A0F-6745-9A86-AADEE88A1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0545FD5-62D1-AE42-9BC3-1EFA6A14F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D4B06B6-7166-F244-9A7D-7F3B38B22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3F271C-C716-FC44-AB54-E4FEC05B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8D8-92FE-5D41-BB40-D2E1D50ED13E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11DEE6-EDDE-D643-9C5E-4062F844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8FA8FDA-6C9D-EE45-8DBD-B24B0727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5401-EA21-AC48-BD90-204A534E3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37C12-C86C-1D40-B3EF-64C95C3B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A2C382C-DB7B-FC4F-81FA-EA491B07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8D8-92FE-5D41-BB40-D2E1D50ED13E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39EB6A-B74F-5149-97B5-235969A0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417D42-D64E-FB4D-8BE3-5AC06D1A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5401-EA21-AC48-BD90-204A534E3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80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A7EC33C-DBD5-7D4F-9EEF-4AA2DEA53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8D8-92FE-5D41-BB40-D2E1D50ED13E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8AF07C-778B-D54D-91BE-8F202DC6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AE2E35-CB6C-6245-A1C4-9E030456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5401-EA21-AC48-BD90-204A534E3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24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E902CF-DD49-AA43-AB97-B6178D59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0B8E23-4EA0-5F41-934E-3E51C1374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D1720A-A085-D34B-B598-C6D4ABFAA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EFE550-593F-5F41-99E6-E6599928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8D8-92FE-5D41-BB40-D2E1D50ED13E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99D4D9-024E-CA42-A638-B47C9E2C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381DD1-9421-2140-A050-921B4454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5401-EA21-AC48-BD90-204A534E3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17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C929BF-F39B-F54A-8606-5A9DB1256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A6BC5EF-DA4D-F94C-BD24-15EA77172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07B018-9488-034A-9F2A-E3BA46B6E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CBE81B-6447-7C41-A609-7DB81E72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8D8-92FE-5D41-BB40-D2E1D50ED13E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C06686-B1FE-CC45-8018-25525A59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F24AE3-9703-E542-AE18-8399E134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5401-EA21-AC48-BD90-204A534E3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14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73A8878-009E-2344-8D3C-C2DF3B81B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F99087-D6B6-724E-B6A4-1F5F02BCF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75D3E0-917F-8C4D-AED1-E865F419B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DA8D8-92FE-5D41-BB40-D2E1D50ED13E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A08876-90A9-5442-A757-0426B4CBF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E3D777-CC20-7C44-9B8D-EDE470448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15401-EA21-AC48-BD90-204A534E3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16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table&#10;&#10;Description générée automatiquement">
            <a:extLst>
              <a:ext uri="{FF2B5EF4-FFF2-40B4-BE49-F238E27FC236}">
                <a16:creationId xmlns:a16="http://schemas.microsoft.com/office/drawing/2014/main" id="{915C9C27-AB81-8642-9D3B-A77A07CEB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2290"/>
            <a:ext cx="3708400" cy="1574800"/>
          </a:xfrm>
          <a:prstGeom prst="rect">
            <a:avLst/>
          </a:prstGeom>
        </p:spPr>
      </p:pic>
      <p:pic>
        <p:nvPicPr>
          <p:cNvPr id="10" name="Image 9" descr="Une image contenant table&#10;&#10;Description générée automatiquement">
            <a:extLst>
              <a:ext uri="{FF2B5EF4-FFF2-40B4-BE49-F238E27FC236}">
                <a16:creationId xmlns:a16="http://schemas.microsoft.com/office/drawing/2014/main" id="{527F47E2-F6A4-074F-A49A-405A2012D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873" y="4102677"/>
            <a:ext cx="1746143" cy="1232572"/>
          </a:xfrm>
          <a:prstGeom prst="rect">
            <a:avLst/>
          </a:prstGeom>
        </p:spPr>
      </p:pic>
      <p:pic>
        <p:nvPicPr>
          <p:cNvPr id="13" name="Image 12" descr="Une image contenant table&#10;&#10;Description générée automatiquement">
            <a:extLst>
              <a:ext uri="{FF2B5EF4-FFF2-40B4-BE49-F238E27FC236}">
                <a16:creationId xmlns:a16="http://schemas.microsoft.com/office/drawing/2014/main" id="{B64D260F-E24A-4F4A-8C51-B55A8AF9A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38" y="2937426"/>
            <a:ext cx="1600200" cy="187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B3EC4D3-7CB4-1F47-B2F6-837D9DC15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320" y="6030715"/>
            <a:ext cx="6502400" cy="342900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8403133-1A13-E844-BFC1-09B39A07B567}"/>
              </a:ext>
            </a:extLst>
          </p:cNvPr>
          <p:cNvCxnSpPr/>
          <p:nvPr/>
        </p:nvCxnSpPr>
        <p:spPr>
          <a:xfrm>
            <a:off x="1785938" y="1494506"/>
            <a:ext cx="0" cy="15440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E7D89A1-C5A1-A646-9386-0F6787FE28BD}"/>
              </a:ext>
            </a:extLst>
          </p:cNvPr>
          <p:cNvCxnSpPr>
            <a:cxnSpLocks/>
          </p:cNvCxnSpPr>
          <p:nvPr/>
        </p:nvCxnSpPr>
        <p:spPr>
          <a:xfrm flipV="1">
            <a:off x="457200" y="5419902"/>
            <a:ext cx="0" cy="701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4E6FD9-86E3-1942-8BC5-8F9DF51395AB}"/>
              </a:ext>
            </a:extLst>
          </p:cNvPr>
          <p:cNvCxnSpPr>
            <a:cxnSpLocks/>
          </p:cNvCxnSpPr>
          <p:nvPr/>
        </p:nvCxnSpPr>
        <p:spPr>
          <a:xfrm flipV="1">
            <a:off x="1209675" y="5414068"/>
            <a:ext cx="0" cy="701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00AF8F00-F2D5-204A-8C3A-C6FF8564572B}"/>
              </a:ext>
            </a:extLst>
          </p:cNvPr>
          <p:cNvCxnSpPr>
            <a:cxnSpLocks/>
          </p:cNvCxnSpPr>
          <p:nvPr/>
        </p:nvCxnSpPr>
        <p:spPr>
          <a:xfrm flipV="1">
            <a:off x="2024063" y="5414068"/>
            <a:ext cx="0" cy="701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B5A649E5-844E-7D40-9842-F702D329AC51}"/>
              </a:ext>
            </a:extLst>
          </p:cNvPr>
          <p:cNvCxnSpPr>
            <a:cxnSpLocks/>
          </p:cNvCxnSpPr>
          <p:nvPr/>
        </p:nvCxnSpPr>
        <p:spPr>
          <a:xfrm flipV="1">
            <a:off x="2767013" y="5414068"/>
            <a:ext cx="0" cy="701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4CC277DB-0102-6244-A7E8-FEFC65DBB376}"/>
              </a:ext>
            </a:extLst>
          </p:cNvPr>
          <p:cNvCxnSpPr>
            <a:cxnSpLocks/>
          </p:cNvCxnSpPr>
          <p:nvPr/>
        </p:nvCxnSpPr>
        <p:spPr>
          <a:xfrm flipV="1">
            <a:off x="3509962" y="5414068"/>
            <a:ext cx="0" cy="701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6D363C68-F361-2F42-9D3C-34BE13534616}"/>
              </a:ext>
            </a:extLst>
          </p:cNvPr>
          <p:cNvCxnSpPr>
            <a:cxnSpLocks/>
          </p:cNvCxnSpPr>
          <p:nvPr/>
        </p:nvCxnSpPr>
        <p:spPr>
          <a:xfrm flipV="1">
            <a:off x="4267200" y="5420779"/>
            <a:ext cx="0" cy="674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FFADCEB0-7D3F-FD4B-8D98-1BF518FAB7EB}"/>
              </a:ext>
            </a:extLst>
          </p:cNvPr>
          <p:cNvCxnSpPr>
            <a:cxnSpLocks/>
          </p:cNvCxnSpPr>
          <p:nvPr/>
        </p:nvCxnSpPr>
        <p:spPr>
          <a:xfrm flipV="1">
            <a:off x="4995863" y="5420779"/>
            <a:ext cx="0" cy="674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C7789AAC-1086-884F-A526-2D97E14BC0E4}"/>
              </a:ext>
            </a:extLst>
          </p:cNvPr>
          <p:cNvCxnSpPr>
            <a:cxnSpLocks/>
          </p:cNvCxnSpPr>
          <p:nvPr/>
        </p:nvCxnSpPr>
        <p:spPr>
          <a:xfrm flipV="1">
            <a:off x="5710238" y="5414068"/>
            <a:ext cx="0" cy="701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02C8B90E-4B1B-8449-A96B-2C21A098814B}"/>
              </a:ext>
            </a:extLst>
          </p:cNvPr>
          <p:cNvCxnSpPr>
            <a:cxnSpLocks/>
          </p:cNvCxnSpPr>
          <p:nvPr/>
        </p:nvCxnSpPr>
        <p:spPr>
          <a:xfrm flipV="1">
            <a:off x="6338887" y="5414068"/>
            <a:ext cx="0" cy="701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A39B0269-A1A6-6145-B06F-2F767A235AF0}"/>
              </a:ext>
            </a:extLst>
          </p:cNvPr>
          <p:cNvCxnSpPr>
            <a:cxnSpLocks/>
          </p:cNvCxnSpPr>
          <p:nvPr/>
        </p:nvCxnSpPr>
        <p:spPr>
          <a:xfrm flipH="1">
            <a:off x="457200" y="5420779"/>
            <a:ext cx="5881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BEAEA93C-7E2C-5E4E-A897-538E05B0A597}"/>
              </a:ext>
            </a:extLst>
          </p:cNvPr>
          <p:cNvCxnSpPr>
            <a:cxnSpLocks/>
          </p:cNvCxnSpPr>
          <p:nvPr/>
        </p:nvCxnSpPr>
        <p:spPr>
          <a:xfrm flipH="1">
            <a:off x="7691531" y="5628350"/>
            <a:ext cx="29882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71AC446B-C91D-B644-AA48-86D307BD4CED}"/>
              </a:ext>
            </a:extLst>
          </p:cNvPr>
          <p:cNvCxnSpPr>
            <a:cxnSpLocks/>
          </p:cNvCxnSpPr>
          <p:nvPr/>
        </p:nvCxnSpPr>
        <p:spPr>
          <a:xfrm>
            <a:off x="2486025" y="4486275"/>
            <a:ext cx="58578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riangle 80">
            <a:extLst>
              <a:ext uri="{FF2B5EF4-FFF2-40B4-BE49-F238E27FC236}">
                <a16:creationId xmlns:a16="http://schemas.microsoft.com/office/drawing/2014/main" id="{CAC248D1-033E-0C48-A813-EFBE7F94E7DA}"/>
              </a:ext>
            </a:extLst>
          </p:cNvPr>
          <p:cNvSpPr/>
          <p:nvPr/>
        </p:nvSpPr>
        <p:spPr>
          <a:xfrm>
            <a:off x="9051032" y="5242844"/>
            <a:ext cx="123823" cy="185042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Triangle 82">
            <a:extLst>
              <a:ext uri="{FF2B5EF4-FFF2-40B4-BE49-F238E27FC236}">
                <a16:creationId xmlns:a16="http://schemas.microsoft.com/office/drawing/2014/main" id="{DBF91538-0DA6-2442-8663-35F1AE781E43}"/>
              </a:ext>
            </a:extLst>
          </p:cNvPr>
          <p:cNvSpPr/>
          <p:nvPr/>
        </p:nvSpPr>
        <p:spPr>
          <a:xfrm>
            <a:off x="1962151" y="4768486"/>
            <a:ext cx="123823" cy="185042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5FEB89AC-8CCD-1145-B2E2-5A9564243F9C}"/>
              </a:ext>
            </a:extLst>
          </p:cNvPr>
          <p:cNvCxnSpPr>
            <a:cxnSpLocks/>
          </p:cNvCxnSpPr>
          <p:nvPr/>
        </p:nvCxnSpPr>
        <p:spPr>
          <a:xfrm>
            <a:off x="2024062" y="4953528"/>
            <a:ext cx="0" cy="4672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>
            <a:extLst>
              <a:ext uri="{FF2B5EF4-FFF2-40B4-BE49-F238E27FC236}">
                <a16:creationId xmlns:a16="http://schemas.microsoft.com/office/drawing/2014/main" id="{9AAF7CBF-38D9-A846-97EB-7834E304E5F7}"/>
              </a:ext>
            </a:extLst>
          </p:cNvPr>
          <p:cNvSpPr txBox="1"/>
          <p:nvPr/>
        </p:nvSpPr>
        <p:spPr>
          <a:xfrm>
            <a:off x="3743058" y="743765"/>
            <a:ext cx="125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2..2 players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A4A10F23-7C73-A840-B9AA-30EE63D3D947}"/>
              </a:ext>
            </a:extLst>
          </p:cNvPr>
          <p:cNvSpPr txBox="1"/>
          <p:nvPr/>
        </p:nvSpPr>
        <p:spPr>
          <a:xfrm>
            <a:off x="6914880" y="4095447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1..1 weapon</a:t>
            </a:r>
          </a:p>
        </p:txBody>
      </p:sp>
      <p:pic>
        <p:nvPicPr>
          <p:cNvPr id="104" name="Image 103" descr="Une image contenant table&#10;&#10;Description générée automatiquement">
            <a:extLst>
              <a:ext uri="{FF2B5EF4-FFF2-40B4-BE49-F238E27FC236}">
                <a16:creationId xmlns:a16="http://schemas.microsoft.com/office/drawing/2014/main" id="{8F9AC1C3-01AD-8A41-B336-1570EE50E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980" y="6273610"/>
            <a:ext cx="3606800" cy="482600"/>
          </a:xfrm>
          <a:prstGeom prst="rect">
            <a:avLst/>
          </a:prstGeom>
        </p:spPr>
      </p:pic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FAFC60F7-E9D1-D549-A923-02CB77B8D1E3}"/>
              </a:ext>
            </a:extLst>
          </p:cNvPr>
          <p:cNvCxnSpPr>
            <a:cxnSpLocks/>
          </p:cNvCxnSpPr>
          <p:nvPr/>
        </p:nvCxnSpPr>
        <p:spPr>
          <a:xfrm>
            <a:off x="9112944" y="5628350"/>
            <a:ext cx="0" cy="6452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0F8D095C-0692-4A44-8E8D-DF285259BE58}"/>
              </a:ext>
            </a:extLst>
          </p:cNvPr>
          <p:cNvCxnSpPr>
            <a:cxnSpLocks/>
          </p:cNvCxnSpPr>
          <p:nvPr/>
        </p:nvCxnSpPr>
        <p:spPr>
          <a:xfrm>
            <a:off x="8108056" y="5616680"/>
            <a:ext cx="0" cy="690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28AFB840-C02D-504E-A296-E359FEBA12E9}"/>
              </a:ext>
            </a:extLst>
          </p:cNvPr>
          <p:cNvCxnSpPr>
            <a:cxnSpLocks/>
          </p:cNvCxnSpPr>
          <p:nvPr/>
        </p:nvCxnSpPr>
        <p:spPr>
          <a:xfrm>
            <a:off x="7691531" y="5633585"/>
            <a:ext cx="0" cy="6738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A59D0EE7-FD77-C44B-9FF3-639371599FCE}"/>
              </a:ext>
            </a:extLst>
          </p:cNvPr>
          <p:cNvCxnSpPr>
            <a:cxnSpLocks/>
          </p:cNvCxnSpPr>
          <p:nvPr/>
        </p:nvCxnSpPr>
        <p:spPr>
          <a:xfrm>
            <a:off x="10122594" y="5628350"/>
            <a:ext cx="0" cy="6790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61B99E5-9E06-854B-9339-0A718EFC8518}"/>
              </a:ext>
            </a:extLst>
          </p:cNvPr>
          <p:cNvCxnSpPr>
            <a:cxnSpLocks/>
          </p:cNvCxnSpPr>
          <p:nvPr/>
        </p:nvCxnSpPr>
        <p:spPr>
          <a:xfrm>
            <a:off x="10679807" y="5628350"/>
            <a:ext cx="0" cy="6790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63E50A2B-51EB-4441-9199-9A0F771633F8}"/>
              </a:ext>
            </a:extLst>
          </p:cNvPr>
          <p:cNvCxnSpPr/>
          <p:nvPr/>
        </p:nvCxnSpPr>
        <p:spPr>
          <a:xfrm>
            <a:off x="9112943" y="5431616"/>
            <a:ext cx="0" cy="3701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ZoneTexte 125">
            <a:extLst>
              <a:ext uri="{FF2B5EF4-FFF2-40B4-BE49-F238E27FC236}">
                <a16:creationId xmlns:a16="http://schemas.microsoft.com/office/drawing/2014/main" id="{398EA1BE-5D44-C64E-BFFE-25BC71DF8DFB}"/>
              </a:ext>
            </a:extLst>
          </p:cNvPr>
          <p:cNvSpPr txBox="1"/>
          <p:nvPr/>
        </p:nvSpPr>
        <p:spPr>
          <a:xfrm>
            <a:off x="2533836" y="3267970"/>
            <a:ext cx="195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9..9 characters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195675B1-4BB3-4E4D-81C4-B97EEA275D0B}"/>
              </a:ext>
            </a:extLst>
          </p:cNvPr>
          <p:cNvSpPr txBox="1"/>
          <p:nvPr/>
        </p:nvSpPr>
        <p:spPr>
          <a:xfrm>
            <a:off x="1785938" y="2616258"/>
            <a:ext cx="16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3..3 characters</a:t>
            </a:r>
          </a:p>
        </p:txBody>
      </p:sp>
      <p:pic>
        <p:nvPicPr>
          <p:cNvPr id="129" name="Image 128" descr="Une image contenant texte&#10;&#10;Description générée automatiquement">
            <a:extLst>
              <a:ext uri="{FF2B5EF4-FFF2-40B4-BE49-F238E27FC236}">
                <a16:creationId xmlns:a16="http://schemas.microsoft.com/office/drawing/2014/main" id="{51E997C7-4628-A845-A698-8C0E1FFB41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0682" y="218682"/>
            <a:ext cx="5994400" cy="3530600"/>
          </a:xfrm>
          <a:prstGeom prst="rect">
            <a:avLst/>
          </a:prstGeom>
        </p:spPr>
      </p:pic>
      <p:cxnSp>
        <p:nvCxnSpPr>
          <p:cNvPr id="131" name="Connecteur droit avec flèche 130">
            <a:extLst>
              <a:ext uri="{FF2B5EF4-FFF2-40B4-BE49-F238E27FC236}">
                <a16:creationId xmlns:a16="http://schemas.microsoft.com/office/drawing/2014/main" id="{D2F18FDC-BAD0-FC44-8822-69F325178E59}"/>
              </a:ext>
            </a:extLst>
          </p:cNvPr>
          <p:cNvCxnSpPr>
            <a:cxnSpLocks/>
          </p:cNvCxnSpPr>
          <p:nvPr/>
        </p:nvCxnSpPr>
        <p:spPr>
          <a:xfrm flipH="1">
            <a:off x="3633154" y="1113097"/>
            <a:ext cx="18611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BDC40B0E-9510-514F-91B5-C758D2997F82}"/>
              </a:ext>
            </a:extLst>
          </p:cNvPr>
          <p:cNvCxnSpPr>
            <a:cxnSpLocks/>
          </p:cNvCxnSpPr>
          <p:nvPr/>
        </p:nvCxnSpPr>
        <p:spPr>
          <a:xfrm flipH="1">
            <a:off x="2486025" y="3637302"/>
            <a:ext cx="30239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4402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16</Words>
  <Application>Microsoft Macintosh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Mickaël HORN</dc:creator>
  <cp:lastModifiedBy>Mickaël HORN</cp:lastModifiedBy>
  <cp:revision>3</cp:revision>
  <dcterms:created xsi:type="dcterms:W3CDTF">2021-11-19T14:32:46Z</dcterms:created>
  <dcterms:modified xsi:type="dcterms:W3CDTF">2021-11-22T10:41:14Z</dcterms:modified>
</cp:coreProperties>
</file>