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50"/>
  </p:normalViewPr>
  <p:slideViewPr>
    <p:cSldViewPr snapToGrid="0" snapToObjects="1">
      <p:cViewPr varScale="1">
        <p:scale>
          <a:sx n="115" d="100"/>
          <a:sy n="115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BAF7E5-CA70-4ECF-8674-268E5312DC2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4066BED-1D39-44BE-9877-75712F28D9DC}">
      <dgm:prSet/>
      <dgm:spPr/>
      <dgm:t>
        <a:bodyPr/>
        <a:lstStyle/>
        <a:p>
          <a:pPr>
            <a:defRPr cap="all"/>
          </a:pPr>
          <a:r>
            <a:rPr lang="fr-FR"/>
            <a:t>Feedback</a:t>
          </a:r>
          <a:endParaRPr lang="en-US"/>
        </a:p>
      </dgm:t>
    </dgm:pt>
    <dgm:pt modelId="{C2C99DE4-6A93-4492-AF03-827B202D7175}" type="parTrans" cxnId="{2BCBC17E-8D0A-4213-8420-5FFA9A4946DF}">
      <dgm:prSet/>
      <dgm:spPr/>
      <dgm:t>
        <a:bodyPr/>
        <a:lstStyle/>
        <a:p>
          <a:endParaRPr lang="en-US"/>
        </a:p>
      </dgm:t>
    </dgm:pt>
    <dgm:pt modelId="{C420E050-7A8D-408C-9628-290D12140713}" type="sibTrans" cxnId="{2BCBC17E-8D0A-4213-8420-5FFA9A4946DF}">
      <dgm:prSet/>
      <dgm:spPr/>
      <dgm:t>
        <a:bodyPr/>
        <a:lstStyle/>
        <a:p>
          <a:endParaRPr lang="en-US"/>
        </a:p>
      </dgm:t>
    </dgm:pt>
    <dgm:pt modelId="{3B530D0B-2233-4AD0-9AC2-68780FAA9752}">
      <dgm:prSet/>
      <dgm:spPr/>
      <dgm:t>
        <a:bodyPr/>
        <a:lstStyle/>
        <a:p>
          <a:pPr>
            <a:defRPr cap="all"/>
          </a:pPr>
          <a:r>
            <a:rPr lang="fr-FR"/>
            <a:t>Difficultés rencontrées</a:t>
          </a:r>
          <a:endParaRPr lang="en-US"/>
        </a:p>
      </dgm:t>
    </dgm:pt>
    <dgm:pt modelId="{EE32FD76-8EC4-438E-941B-DFE98A16248A}" type="parTrans" cxnId="{388E16F4-AA8B-4EDC-9C45-C7DC5ACAD645}">
      <dgm:prSet/>
      <dgm:spPr/>
      <dgm:t>
        <a:bodyPr/>
        <a:lstStyle/>
        <a:p>
          <a:endParaRPr lang="en-US"/>
        </a:p>
      </dgm:t>
    </dgm:pt>
    <dgm:pt modelId="{B3FCCE3A-2631-4019-81F6-C8F50CA45EA7}" type="sibTrans" cxnId="{388E16F4-AA8B-4EDC-9C45-C7DC5ACAD645}">
      <dgm:prSet/>
      <dgm:spPr/>
      <dgm:t>
        <a:bodyPr/>
        <a:lstStyle/>
        <a:p>
          <a:endParaRPr lang="en-US"/>
        </a:p>
      </dgm:t>
    </dgm:pt>
    <dgm:pt modelId="{E0748CA1-1969-4637-89A7-500C99B8BE69}">
      <dgm:prSet/>
      <dgm:spPr/>
      <dgm:t>
        <a:bodyPr/>
        <a:lstStyle/>
        <a:p>
          <a:pPr>
            <a:defRPr cap="all"/>
          </a:pPr>
          <a:r>
            <a:rPr lang="fr-FR"/>
            <a:t>Et après ?</a:t>
          </a:r>
          <a:endParaRPr lang="en-US"/>
        </a:p>
      </dgm:t>
    </dgm:pt>
    <dgm:pt modelId="{AEF5E04D-6B23-4276-9919-D088037E3A4C}" type="parTrans" cxnId="{53C35C4D-7395-41EE-9DA2-E2D3CD0104DB}">
      <dgm:prSet/>
      <dgm:spPr/>
      <dgm:t>
        <a:bodyPr/>
        <a:lstStyle/>
        <a:p>
          <a:endParaRPr lang="en-US"/>
        </a:p>
      </dgm:t>
    </dgm:pt>
    <dgm:pt modelId="{6823DDE4-F9B5-4DDB-A4D6-1F0952807C36}" type="sibTrans" cxnId="{53C35C4D-7395-41EE-9DA2-E2D3CD0104DB}">
      <dgm:prSet/>
      <dgm:spPr/>
      <dgm:t>
        <a:bodyPr/>
        <a:lstStyle/>
        <a:p>
          <a:endParaRPr lang="en-US"/>
        </a:p>
      </dgm:t>
    </dgm:pt>
    <dgm:pt modelId="{4C94FFD0-AE76-4E79-82CF-8EADD981747E}" type="pres">
      <dgm:prSet presAssocID="{CCBAF7E5-CA70-4ECF-8674-268E5312DC21}" presName="root" presStyleCnt="0">
        <dgm:presLayoutVars>
          <dgm:dir/>
          <dgm:resizeHandles val="exact"/>
        </dgm:presLayoutVars>
      </dgm:prSet>
      <dgm:spPr/>
    </dgm:pt>
    <dgm:pt modelId="{D18035C5-65CE-439A-A645-3043F07B50DE}" type="pres">
      <dgm:prSet presAssocID="{E4066BED-1D39-44BE-9877-75712F28D9DC}" presName="compNode" presStyleCnt="0"/>
      <dgm:spPr/>
    </dgm:pt>
    <dgm:pt modelId="{4C6E0D21-B3DA-4127-93DC-9D4503B1F1BD}" type="pres">
      <dgm:prSet presAssocID="{E4066BED-1D39-44BE-9877-75712F28D9D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F222694-9AA5-4952-A7E8-0E1536174ED8}" type="pres">
      <dgm:prSet presAssocID="{E4066BED-1D39-44BE-9877-75712F28D9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EBEB6DD-72E3-475B-B37C-F2C54A7A719E}" type="pres">
      <dgm:prSet presAssocID="{E4066BED-1D39-44BE-9877-75712F28D9DC}" presName="spaceRect" presStyleCnt="0"/>
      <dgm:spPr/>
    </dgm:pt>
    <dgm:pt modelId="{E6F609AD-68B3-4A8D-8CB5-8B8F27A8E483}" type="pres">
      <dgm:prSet presAssocID="{E4066BED-1D39-44BE-9877-75712F28D9DC}" presName="textRect" presStyleLbl="revTx" presStyleIdx="0" presStyleCnt="3">
        <dgm:presLayoutVars>
          <dgm:chMax val="1"/>
          <dgm:chPref val="1"/>
        </dgm:presLayoutVars>
      </dgm:prSet>
      <dgm:spPr/>
    </dgm:pt>
    <dgm:pt modelId="{5BB8C874-0698-44B9-AE39-8F9440B8A0DC}" type="pres">
      <dgm:prSet presAssocID="{C420E050-7A8D-408C-9628-290D12140713}" presName="sibTrans" presStyleCnt="0"/>
      <dgm:spPr/>
    </dgm:pt>
    <dgm:pt modelId="{78085084-5CE3-4A6C-9AD8-A313BDC7C6D4}" type="pres">
      <dgm:prSet presAssocID="{3B530D0B-2233-4AD0-9AC2-68780FAA9752}" presName="compNode" presStyleCnt="0"/>
      <dgm:spPr/>
    </dgm:pt>
    <dgm:pt modelId="{88C2B8DE-0D72-4DA2-A975-E36A85D96657}" type="pres">
      <dgm:prSet presAssocID="{3B530D0B-2233-4AD0-9AC2-68780FAA975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F026EAD-DA03-45E3-A8CF-2796F3AC5D48}" type="pres">
      <dgm:prSet presAssocID="{3B530D0B-2233-4AD0-9AC2-68780FAA97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4469FEEC-25CF-43F6-9C2A-38AB5089C5DC}" type="pres">
      <dgm:prSet presAssocID="{3B530D0B-2233-4AD0-9AC2-68780FAA9752}" presName="spaceRect" presStyleCnt="0"/>
      <dgm:spPr/>
    </dgm:pt>
    <dgm:pt modelId="{A87FE782-CB58-46BC-B6A8-D4D03FF12EBD}" type="pres">
      <dgm:prSet presAssocID="{3B530D0B-2233-4AD0-9AC2-68780FAA9752}" presName="textRect" presStyleLbl="revTx" presStyleIdx="1" presStyleCnt="3">
        <dgm:presLayoutVars>
          <dgm:chMax val="1"/>
          <dgm:chPref val="1"/>
        </dgm:presLayoutVars>
      </dgm:prSet>
      <dgm:spPr/>
    </dgm:pt>
    <dgm:pt modelId="{9FACE708-D1A3-4096-9D0B-366F4C561496}" type="pres">
      <dgm:prSet presAssocID="{B3FCCE3A-2631-4019-81F6-C8F50CA45EA7}" presName="sibTrans" presStyleCnt="0"/>
      <dgm:spPr/>
    </dgm:pt>
    <dgm:pt modelId="{01064C66-B607-44E4-9BF5-B72D40A2F79B}" type="pres">
      <dgm:prSet presAssocID="{E0748CA1-1969-4637-89A7-500C99B8BE69}" presName="compNode" presStyleCnt="0"/>
      <dgm:spPr/>
    </dgm:pt>
    <dgm:pt modelId="{A605DA5E-EE26-4B41-9B0C-9D4B747B5C93}" type="pres">
      <dgm:prSet presAssocID="{E0748CA1-1969-4637-89A7-500C99B8BE6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375AB8E-2266-4B0F-B803-373ACF6D2E87}" type="pres">
      <dgm:prSet presAssocID="{E0748CA1-1969-4637-89A7-500C99B8BE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D18D262E-5E46-4713-AFC4-7EFA12349F43}" type="pres">
      <dgm:prSet presAssocID="{E0748CA1-1969-4637-89A7-500C99B8BE69}" presName="spaceRect" presStyleCnt="0"/>
      <dgm:spPr/>
    </dgm:pt>
    <dgm:pt modelId="{4E116EE7-7667-4D4E-84A7-756C9F2686F4}" type="pres">
      <dgm:prSet presAssocID="{E0748CA1-1969-4637-89A7-500C99B8BE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A326D0F-1EE5-426E-9DDA-6C5BB4F7B9F0}" type="presOf" srcId="{CCBAF7E5-CA70-4ECF-8674-268E5312DC21}" destId="{4C94FFD0-AE76-4E79-82CF-8EADD981747E}" srcOrd="0" destOrd="0" presId="urn:microsoft.com/office/officeart/2018/5/layout/IconLeafLabelList"/>
    <dgm:cxn modelId="{35EFA926-D09A-411D-A4DA-BEE2058CF767}" type="presOf" srcId="{E4066BED-1D39-44BE-9877-75712F28D9DC}" destId="{E6F609AD-68B3-4A8D-8CB5-8B8F27A8E483}" srcOrd="0" destOrd="0" presId="urn:microsoft.com/office/officeart/2018/5/layout/IconLeafLabelList"/>
    <dgm:cxn modelId="{53C35C4D-7395-41EE-9DA2-E2D3CD0104DB}" srcId="{CCBAF7E5-CA70-4ECF-8674-268E5312DC21}" destId="{E0748CA1-1969-4637-89A7-500C99B8BE69}" srcOrd="2" destOrd="0" parTransId="{AEF5E04D-6B23-4276-9919-D088037E3A4C}" sibTransId="{6823DDE4-F9B5-4DDB-A4D6-1F0952807C36}"/>
    <dgm:cxn modelId="{2BCBC17E-8D0A-4213-8420-5FFA9A4946DF}" srcId="{CCBAF7E5-CA70-4ECF-8674-268E5312DC21}" destId="{E4066BED-1D39-44BE-9877-75712F28D9DC}" srcOrd="0" destOrd="0" parTransId="{C2C99DE4-6A93-4492-AF03-827B202D7175}" sibTransId="{C420E050-7A8D-408C-9628-290D12140713}"/>
    <dgm:cxn modelId="{A02C298C-BFDE-4A82-B4A4-44DBDBAA9C30}" type="presOf" srcId="{E0748CA1-1969-4637-89A7-500C99B8BE69}" destId="{4E116EE7-7667-4D4E-84A7-756C9F2686F4}" srcOrd="0" destOrd="0" presId="urn:microsoft.com/office/officeart/2018/5/layout/IconLeafLabelList"/>
    <dgm:cxn modelId="{F17D24A3-FE95-4CF6-9C3B-226E69D10854}" type="presOf" srcId="{3B530D0B-2233-4AD0-9AC2-68780FAA9752}" destId="{A87FE782-CB58-46BC-B6A8-D4D03FF12EBD}" srcOrd="0" destOrd="0" presId="urn:microsoft.com/office/officeart/2018/5/layout/IconLeafLabelList"/>
    <dgm:cxn modelId="{388E16F4-AA8B-4EDC-9C45-C7DC5ACAD645}" srcId="{CCBAF7E5-CA70-4ECF-8674-268E5312DC21}" destId="{3B530D0B-2233-4AD0-9AC2-68780FAA9752}" srcOrd="1" destOrd="0" parTransId="{EE32FD76-8EC4-438E-941B-DFE98A16248A}" sibTransId="{B3FCCE3A-2631-4019-81F6-C8F50CA45EA7}"/>
    <dgm:cxn modelId="{284411CE-C984-456F-9896-BE142EF6225C}" type="presParOf" srcId="{4C94FFD0-AE76-4E79-82CF-8EADD981747E}" destId="{D18035C5-65CE-439A-A645-3043F07B50DE}" srcOrd="0" destOrd="0" presId="urn:microsoft.com/office/officeart/2018/5/layout/IconLeafLabelList"/>
    <dgm:cxn modelId="{3604DEC9-9A3E-4511-9533-133BAF249446}" type="presParOf" srcId="{D18035C5-65CE-439A-A645-3043F07B50DE}" destId="{4C6E0D21-B3DA-4127-93DC-9D4503B1F1BD}" srcOrd="0" destOrd="0" presId="urn:microsoft.com/office/officeart/2018/5/layout/IconLeafLabelList"/>
    <dgm:cxn modelId="{AE3A5EE9-81A1-49B1-9C06-5D22E80CFECF}" type="presParOf" srcId="{D18035C5-65CE-439A-A645-3043F07B50DE}" destId="{6F222694-9AA5-4952-A7E8-0E1536174ED8}" srcOrd="1" destOrd="0" presId="urn:microsoft.com/office/officeart/2018/5/layout/IconLeafLabelList"/>
    <dgm:cxn modelId="{8A69F835-8238-4749-8208-A9A55F854C3F}" type="presParOf" srcId="{D18035C5-65CE-439A-A645-3043F07B50DE}" destId="{1EBEB6DD-72E3-475B-B37C-F2C54A7A719E}" srcOrd="2" destOrd="0" presId="urn:microsoft.com/office/officeart/2018/5/layout/IconLeafLabelList"/>
    <dgm:cxn modelId="{68901F22-373C-45D9-9DFE-FCF0F11D04B5}" type="presParOf" srcId="{D18035C5-65CE-439A-A645-3043F07B50DE}" destId="{E6F609AD-68B3-4A8D-8CB5-8B8F27A8E483}" srcOrd="3" destOrd="0" presId="urn:microsoft.com/office/officeart/2018/5/layout/IconLeafLabelList"/>
    <dgm:cxn modelId="{ED429EC0-AE99-4007-BBA0-619E2252E55A}" type="presParOf" srcId="{4C94FFD0-AE76-4E79-82CF-8EADD981747E}" destId="{5BB8C874-0698-44B9-AE39-8F9440B8A0DC}" srcOrd="1" destOrd="0" presId="urn:microsoft.com/office/officeart/2018/5/layout/IconLeafLabelList"/>
    <dgm:cxn modelId="{B3057B5F-0519-40B2-B55C-F6582465C0E0}" type="presParOf" srcId="{4C94FFD0-AE76-4E79-82CF-8EADD981747E}" destId="{78085084-5CE3-4A6C-9AD8-A313BDC7C6D4}" srcOrd="2" destOrd="0" presId="urn:microsoft.com/office/officeart/2018/5/layout/IconLeafLabelList"/>
    <dgm:cxn modelId="{176CAF9F-024B-45EC-8241-16C2980952DD}" type="presParOf" srcId="{78085084-5CE3-4A6C-9AD8-A313BDC7C6D4}" destId="{88C2B8DE-0D72-4DA2-A975-E36A85D96657}" srcOrd="0" destOrd="0" presId="urn:microsoft.com/office/officeart/2018/5/layout/IconLeafLabelList"/>
    <dgm:cxn modelId="{751813A5-D50C-4C05-9CC0-611B04BE2499}" type="presParOf" srcId="{78085084-5CE3-4A6C-9AD8-A313BDC7C6D4}" destId="{8F026EAD-DA03-45E3-A8CF-2796F3AC5D48}" srcOrd="1" destOrd="0" presId="urn:microsoft.com/office/officeart/2018/5/layout/IconLeafLabelList"/>
    <dgm:cxn modelId="{051652E1-C1BA-49C4-8FCF-891C62D9D0D2}" type="presParOf" srcId="{78085084-5CE3-4A6C-9AD8-A313BDC7C6D4}" destId="{4469FEEC-25CF-43F6-9C2A-38AB5089C5DC}" srcOrd="2" destOrd="0" presId="urn:microsoft.com/office/officeart/2018/5/layout/IconLeafLabelList"/>
    <dgm:cxn modelId="{282A11DE-F1AD-4CBF-B766-1601F9C0B3FC}" type="presParOf" srcId="{78085084-5CE3-4A6C-9AD8-A313BDC7C6D4}" destId="{A87FE782-CB58-46BC-B6A8-D4D03FF12EBD}" srcOrd="3" destOrd="0" presId="urn:microsoft.com/office/officeart/2018/5/layout/IconLeafLabelList"/>
    <dgm:cxn modelId="{45DB2DC8-22CD-4D07-B1C8-DB2F4E41AC1E}" type="presParOf" srcId="{4C94FFD0-AE76-4E79-82CF-8EADD981747E}" destId="{9FACE708-D1A3-4096-9D0B-366F4C561496}" srcOrd="3" destOrd="0" presId="urn:microsoft.com/office/officeart/2018/5/layout/IconLeafLabelList"/>
    <dgm:cxn modelId="{7729382C-23DA-41BD-99BF-BF7062CDD83D}" type="presParOf" srcId="{4C94FFD0-AE76-4E79-82CF-8EADD981747E}" destId="{01064C66-B607-44E4-9BF5-B72D40A2F79B}" srcOrd="4" destOrd="0" presId="urn:microsoft.com/office/officeart/2018/5/layout/IconLeafLabelList"/>
    <dgm:cxn modelId="{008A9A03-52B8-4DDC-AF95-7276DB08D4DA}" type="presParOf" srcId="{01064C66-B607-44E4-9BF5-B72D40A2F79B}" destId="{A605DA5E-EE26-4B41-9B0C-9D4B747B5C93}" srcOrd="0" destOrd="0" presId="urn:microsoft.com/office/officeart/2018/5/layout/IconLeafLabelList"/>
    <dgm:cxn modelId="{621B0AB8-668F-47F3-A9C9-646A73BDE82B}" type="presParOf" srcId="{01064C66-B607-44E4-9BF5-B72D40A2F79B}" destId="{E375AB8E-2266-4B0F-B803-373ACF6D2E87}" srcOrd="1" destOrd="0" presId="urn:microsoft.com/office/officeart/2018/5/layout/IconLeafLabelList"/>
    <dgm:cxn modelId="{4744AB2E-0C7A-457F-A50B-AE6D18FA0006}" type="presParOf" srcId="{01064C66-B607-44E4-9BF5-B72D40A2F79B}" destId="{D18D262E-5E46-4713-AFC4-7EFA12349F43}" srcOrd="2" destOrd="0" presId="urn:microsoft.com/office/officeart/2018/5/layout/IconLeafLabelList"/>
    <dgm:cxn modelId="{2BE7575E-818D-4DAC-95D8-E20F0FCF9E48}" type="presParOf" srcId="{01064C66-B607-44E4-9BF5-B72D40A2F79B}" destId="{4E116EE7-7667-4D4E-84A7-756C9F2686F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E0D21-B3DA-4127-93DC-9D4503B1F1BD}">
      <dsp:nvSpPr>
        <dsp:cNvPr id="0" name=""/>
        <dsp:cNvSpPr/>
      </dsp:nvSpPr>
      <dsp:spPr>
        <a:xfrm>
          <a:off x="575999" y="464999"/>
          <a:ext cx="1647000" cy="1647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22694-9AA5-4952-A7E8-0E1536174ED8}">
      <dsp:nvSpPr>
        <dsp:cNvPr id="0" name=""/>
        <dsp:cNvSpPr/>
      </dsp:nvSpPr>
      <dsp:spPr>
        <a:xfrm>
          <a:off x="927000" y="815999"/>
          <a:ext cx="945000" cy="945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609AD-68B3-4A8D-8CB5-8B8F27A8E483}">
      <dsp:nvSpPr>
        <dsp:cNvPr id="0" name=""/>
        <dsp:cNvSpPr/>
      </dsp:nvSpPr>
      <dsp:spPr>
        <a:xfrm>
          <a:off x="49500" y="2625000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Feedback</a:t>
          </a:r>
          <a:endParaRPr lang="en-US" sz="2500" kern="1200"/>
        </a:p>
      </dsp:txBody>
      <dsp:txXfrm>
        <a:off x="49500" y="2625000"/>
        <a:ext cx="2700000" cy="720000"/>
      </dsp:txXfrm>
    </dsp:sp>
    <dsp:sp modelId="{88C2B8DE-0D72-4DA2-A975-E36A85D96657}">
      <dsp:nvSpPr>
        <dsp:cNvPr id="0" name=""/>
        <dsp:cNvSpPr/>
      </dsp:nvSpPr>
      <dsp:spPr>
        <a:xfrm>
          <a:off x="3748500" y="464999"/>
          <a:ext cx="1647000" cy="1647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26EAD-DA03-45E3-A8CF-2796F3AC5D48}">
      <dsp:nvSpPr>
        <dsp:cNvPr id="0" name=""/>
        <dsp:cNvSpPr/>
      </dsp:nvSpPr>
      <dsp:spPr>
        <a:xfrm>
          <a:off x="4099500" y="815999"/>
          <a:ext cx="945000" cy="945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FE782-CB58-46BC-B6A8-D4D03FF12EBD}">
      <dsp:nvSpPr>
        <dsp:cNvPr id="0" name=""/>
        <dsp:cNvSpPr/>
      </dsp:nvSpPr>
      <dsp:spPr>
        <a:xfrm>
          <a:off x="3222000" y="2625000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Difficultés rencontrées</a:t>
          </a:r>
          <a:endParaRPr lang="en-US" sz="2500" kern="1200"/>
        </a:p>
      </dsp:txBody>
      <dsp:txXfrm>
        <a:off x="3222000" y="2625000"/>
        <a:ext cx="2700000" cy="720000"/>
      </dsp:txXfrm>
    </dsp:sp>
    <dsp:sp modelId="{A605DA5E-EE26-4B41-9B0C-9D4B747B5C93}">
      <dsp:nvSpPr>
        <dsp:cNvPr id="0" name=""/>
        <dsp:cNvSpPr/>
      </dsp:nvSpPr>
      <dsp:spPr>
        <a:xfrm>
          <a:off x="6921000" y="464999"/>
          <a:ext cx="1647000" cy="1647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75AB8E-2266-4B0F-B803-373ACF6D2E87}">
      <dsp:nvSpPr>
        <dsp:cNvPr id="0" name=""/>
        <dsp:cNvSpPr/>
      </dsp:nvSpPr>
      <dsp:spPr>
        <a:xfrm>
          <a:off x="7272000" y="815999"/>
          <a:ext cx="945000" cy="945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16EE7-7667-4D4E-84A7-756C9F2686F4}">
      <dsp:nvSpPr>
        <dsp:cNvPr id="0" name=""/>
        <dsp:cNvSpPr/>
      </dsp:nvSpPr>
      <dsp:spPr>
        <a:xfrm>
          <a:off x="6394500" y="2625000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Et après ?</a:t>
          </a:r>
          <a:endParaRPr lang="en-US" sz="2500" kern="1200"/>
        </a:p>
      </dsp:txBody>
      <dsp:txXfrm>
        <a:off x="6394500" y="2625000"/>
        <a:ext cx="27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11/19/21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‹N°›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7767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2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0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7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7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4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8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3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11/19/21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‹N°›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4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0FF5FD-0324-0343-BF8C-4F24583B9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fr-FR" sz="4500" dirty="0">
                <a:latin typeface="+mn-lt"/>
              </a:rPr>
              <a:t>Projet 3 : TermiFighter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098059-FED8-5942-B0E7-171CBB046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fr-FR"/>
              <a:t>Mickaël Horn</a:t>
            </a:r>
          </a:p>
          <a:p>
            <a:pPr algn="l"/>
            <a:r>
              <a:rPr lang="fr-FR"/>
              <a:t>OpenClassrooms</a:t>
            </a:r>
          </a:p>
        </p:txBody>
      </p:sp>
      <p:pic>
        <p:nvPicPr>
          <p:cNvPr id="4" name="Picture 3" descr="Tableau de circuits imprimés abstraits">
            <a:extLst>
              <a:ext uri="{FF2B5EF4-FFF2-40B4-BE49-F238E27FC236}">
                <a16:creationId xmlns:a16="http://schemas.microsoft.com/office/drawing/2014/main" id="{B591D627-5A2A-4A0C-818B-B008BA64B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5" r="28322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6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5D7454-0863-6940-AAD6-D53D53C1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34113"/>
            <a:ext cx="4089779" cy="2028388"/>
          </a:xfrm>
        </p:spPr>
        <p:txBody>
          <a:bodyPr anchor="ctr">
            <a:normAutofit/>
          </a:bodyPr>
          <a:lstStyle/>
          <a:p>
            <a:r>
              <a:rPr lang="fr-FR" dirty="0"/>
              <a:t>Diagramme de classe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AD6F5011-B263-2346-8341-04AAEAF5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0" y="1148307"/>
            <a:ext cx="9479281" cy="528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3AD464-F38C-D648-AB8C-09AABA19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33183"/>
            <a:ext cx="9144000" cy="924218"/>
          </a:xfrm>
        </p:spPr>
        <p:txBody>
          <a:bodyPr anchor="ctr">
            <a:normAutofit/>
          </a:bodyPr>
          <a:lstStyle/>
          <a:p>
            <a:pPr algn="ctr"/>
            <a:r>
              <a:rPr lang="fr-FR" dirty="0"/>
              <a:t>Conclusion</a:t>
            </a:r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2F9BCD2-6703-48AD-937F-2D6FC24AD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138112"/>
              </p:ext>
            </p:extLst>
          </p:nvPr>
        </p:nvGraphicFramePr>
        <p:xfrm>
          <a:off x="1524000" y="2286000"/>
          <a:ext cx="914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06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FB8C4C-329B-2148-8D62-A8B8449D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C8C0CDEC-2EEB-49F5-B8B7-F3A062BA7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1864539"/>
            <a:ext cx="3128922" cy="3128922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3501CB-3B8B-4F44-810D-1677CE8C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970222"/>
            <a:ext cx="5250030" cy="26107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Fonctionnement du jeu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Diagramme de classe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2150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909D40-1F4C-684D-991E-4D7BD6E7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fr-FR" dirty="0"/>
              <a:t>Fonctionnement du jeu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6D3B091-85C8-4948-BAEA-179E5BFC6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fr-FR" dirty="0"/>
              <a:t>Choix du pseudo</a:t>
            </a:r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FD715E4-ECD1-0443-A23B-0531B14649A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4350510"/>
            <a:ext cx="10515791" cy="12347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1506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7E6C6B-A08F-B14A-BB30-F5B29597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fr-FR" dirty="0"/>
              <a:t>Fonctionnement du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9F6372-8656-4D41-88F4-58B954293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fr-FR" dirty="0"/>
              <a:t>Choix des personnages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97CDBCE-FC72-5D44-8E7F-8AEB6FF1A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218" y="1456017"/>
            <a:ext cx="3761105" cy="48374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1480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67FFD73-5996-479A-B8EB-EBA3DECC0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43386" cy="6210556"/>
          </a:xfrm>
          <a:custGeom>
            <a:avLst/>
            <a:gdLst>
              <a:gd name="connsiteX0" fmla="*/ 0 w 11443386"/>
              <a:gd name="connsiteY0" fmla="*/ 0 h 6210556"/>
              <a:gd name="connsiteX1" fmla="*/ 7534652 w 11443386"/>
              <a:gd name="connsiteY1" fmla="*/ 0 h 6210556"/>
              <a:gd name="connsiteX2" fmla="*/ 7534652 w 11443386"/>
              <a:gd name="connsiteY2" fmla="*/ 758953 h 6210556"/>
              <a:gd name="connsiteX3" fmla="*/ 11443386 w 11443386"/>
              <a:gd name="connsiteY3" fmla="*/ 758953 h 6210556"/>
              <a:gd name="connsiteX4" fmla="*/ 11443386 w 11443386"/>
              <a:gd name="connsiteY4" fmla="*/ 6210556 h 6210556"/>
              <a:gd name="connsiteX5" fmla="*/ 840766 w 11443386"/>
              <a:gd name="connsiteY5" fmla="*/ 6210556 h 6210556"/>
              <a:gd name="connsiteX6" fmla="*/ 840766 w 11443386"/>
              <a:gd name="connsiteY6" fmla="*/ 6143050 h 6210556"/>
              <a:gd name="connsiteX7" fmla="*/ 0 w 11443386"/>
              <a:gd name="connsiteY7" fmla="*/ 6143050 h 621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43386" h="6210556">
                <a:moveTo>
                  <a:pt x="0" y="0"/>
                </a:moveTo>
                <a:lnTo>
                  <a:pt x="7534652" y="0"/>
                </a:lnTo>
                <a:lnTo>
                  <a:pt x="7534652" y="758953"/>
                </a:lnTo>
                <a:lnTo>
                  <a:pt x="11443386" y="758953"/>
                </a:lnTo>
                <a:lnTo>
                  <a:pt x="11443386" y="6210556"/>
                </a:lnTo>
                <a:lnTo>
                  <a:pt x="840766" y="6210556"/>
                </a:lnTo>
                <a:lnTo>
                  <a:pt x="840766" y="6143050"/>
                </a:lnTo>
                <a:lnTo>
                  <a:pt x="0" y="61430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C0645E-F514-2F47-B311-357914DE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5997270" cy="2028388"/>
          </a:xfrm>
        </p:spPr>
        <p:txBody>
          <a:bodyPr anchor="ctr">
            <a:normAutofit/>
          </a:bodyPr>
          <a:lstStyle/>
          <a:p>
            <a:r>
              <a:rPr lang="fr-FR" dirty="0"/>
              <a:t>Fonctionnement du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AC64E6-246D-1542-A04D-CC6854805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5997270" cy="3202674"/>
          </a:xfrm>
        </p:spPr>
        <p:txBody>
          <a:bodyPr anchor="t">
            <a:normAutofit/>
          </a:bodyPr>
          <a:lstStyle/>
          <a:p>
            <a:r>
              <a:rPr lang="fr-FR" dirty="0"/>
              <a:t>Renommer son personnage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A7D4D2D3-D035-CC44-87DC-3FD446C59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404" y="4218298"/>
            <a:ext cx="6846568" cy="1144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4179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3DBD8D-19B9-184B-847E-2EB0F9034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fr-FR" dirty="0"/>
              <a:t>Fonctionnement du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7E5861-C808-054A-9CA5-F531DC1AA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fr-FR" dirty="0"/>
              <a:t>La partie commence !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F70B375-23B9-AD4C-AEC2-4F80A6563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907" y="1186004"/>
            <a:ext cx="5231836" cy="32026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4084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46EB0F-CE81-B840-B01E-4814C3C9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fr-FR" dirty="0"/>
              <a:t>Fonctionnement du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64133-8A35-E44F-A976-4183E5B4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fr-FR" dirty="0"/>
              <a:t>Coffre aléatoire !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C97B994-E4F9-094F-81DE-49B6ED367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107" y="3827829"/>
            <a:ext cx="7292670" cy="16005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6471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A8B32B-38F0-3241-9542-59DCC83F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fr-FR" dirty="0"/>
              <a:t>Fonctionnement du jeu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DCFE70-F3DE-C443-A160-E46E65CF3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fr-FR" dirty="0"/>
              <a:t>Coup fatal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22AA4E4-6DC5-D744-A0A7-447D8BD55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779" y="2155663"/>
            <a:ext cx="4918703" cy="22323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2947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12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3F372F-6547-CF43-8E44-66AA9599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fr-FR" dirty="0"/>
              <a:t>Fonctionnement du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D8E6A7-FB25-174A-B1D1-2C5EEC558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fr-FR" dirty="0"/>
              <a:t>Partie terminée</a:t>
            </a:r>
          </a:p>
          <a:p>
            <a:endParaRPr lang="fr-FR" dirty="0"/>
          </a:p>
          <a:p>
            <a:endParaRPr lang="fr-FR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B5386E-B1E6-C040-910D-BFA90786B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650" y="1620747"/>
            <a:ext cx="4094480" cy="42335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40703144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67</Words>
  <Application>Microsoft Macintosh PowerPoint</Application>
  <PresentationFormat>Grand écran</PresentationFormat>
  <Paragraphs>26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Aharoni</vt:lpstr>
      <vt:lpstr>Arial</vt:lpstr>
      <vt:lpstr>Avenir Next LT Pro</vt:lpstr>
      <vt:lpstr>PrismaticVTI</vt:lpstr>
      <vt:lpstr>Projet 3 : TermiFighter</vt:lpstr>
      <vt:lpstr>Sommaire</vt:lpstr>
      <vt:lpstr>Fonctionnement du jeu</vt:lpstr>
      <vt:lpstr>Fonctionnement du jeu</vt:lpstr>
      <vt:lpstr>Fonctionnement du jeu</vt:lpstr>
      <vt:lpstr>Fonctionnement du jeu</vt:lpstr>
      <vt:lpstr>Fonctionnement du jeu</vt:lpstr>
      <vt:lpstr>Fonctionnement du jeu </vt:lpstr>
      <vt:lpstr>Fonctionnement du jeu</vt:lpstr>
      <vt:lpstr>Diagramme de classe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 : TermiFighter</dc:title>
  <dc:creator>Mickaël HORN</dc:creator>
  <cp:lastModifiedBy>Mickaël HORN</cp:lastModifiedBy>
  <cp:revision>5</cp:revision>
  <dcterms:created xsi:type="dcterms:W3CDTF">2021-11-15T12:03:51Z</dcterms:created>
  <dcterms:modified xsi:type="dcterms:W3CDTF">2021-11-19T14:58:24Z</dcterms:modified>
</cp:coreProperties>
</file>