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50840-2B41-D545-866F-A458CF1CE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C2AF1C-476A-B842-A826-A4088AB2C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0928B2-89DF-1342-A8BB-184CA5DB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74CF49-56F2-CE47-81B1-B453640F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BD9143-D6A9-2742-8C8C-C3A83C1F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71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05607-42FE-1646-983B-76FBDB6F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EF6115-8DBA-7E42-B58D-6D0E3840B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DE3B05-83DE-F14D-A441-1982AC51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1FA2C-76F1-EE4A-82F8-AC8D1873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B5A32F-87E7-8147-BB1E-81336BA3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9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92480F-7CE3-E44A-A221-9E4F0F3E7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0C1E0B-923B-EC4D-8991-12AE25015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0DEDF9-81EE-F248-97BB-C47A73E4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CD2615-8974-5E4D-B4E0-9A483523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7B6E4-881D-8343-898A-99620FB0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23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9B097-6A31-CF47-A23D-1F0190A9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FB98C2-B364-8446-90F4-B775DC54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94247B-312F-6241-834C-558D8A1E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4E68BA-7860-054C-AEAF-2F7F376B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7F65A9-3139-754B-9317-6B7F055F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2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C4D22-3B0D-6B4E-97C5-7E3CA06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CB3246-212C-A744-BC46-82D88468E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AFC9F2-62A3-9A42-ABB6-CB13DA6A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83CC9-85A1-EF41-8779-2747C908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8E2DB7-55FC-EA48-B933-BD0886BB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78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E2337-572D-404D-A03D-3758CC20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C456D-BFE9-A646-8B9F-4B19D2580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5D703B-3CCB-A045-89EC-84649AABA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2EC132-5CA1-AF4F-ACD2-10C81703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899A8D-8EE1-6B44-9D0C-9DAD3291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4A9C7C-DA26-844D-B66E-B88BF2CB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14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ED3A8D-9C84-6646-A3DE-3D21AFC5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DDF773-A0D6-E444-8CD1-FB82DEEC1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242D63-7A0F-6745-9A86-AADEE88A1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545FD5-62D1-AE42-9BC3-1EFA6A14F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4B06B6-7166-F244-9A7D-7F3B38B22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3F271C-C716-FC44-AB54-E4FEC05B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11DEE6-EDDE-D643-9C5E-4062F844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FA8FDA-6C9D-EE45-8DBD-B24B0727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37C12-C86C-1D40-B3EF-64C95C3B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2C382C-DB7B-FC4F-81FA-EA491B07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39EB6A-B74F-5149-97B5-235969A0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417D42-D64E-FB4D-8BE3-5AC06D1A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80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7EC33C-DBD5-7D4F-9EEF-4AA2DEA5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8AF07C-778B-D54D-91BE-8F202DC6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AE2E35-CB6C-6245-A1C4-9E030456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4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902CF-DD49-AA43-AB97-B6178D59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0B8E23-4EA0-5F41-934E-3E51C1374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D1720A-A085-D34B-B598-C6D4ABFAA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EFE550-593F-5F41-99E6-E6599928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99D4D9-024E-CA42-A638-B47C9E2C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381DD1-9421-2140-A050-921B4454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17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929BF-F39B-F54A-8606-5A9DB125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A6BC5EF-DA4D-F94C-BD24-15EA77172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07B018-9488-034A-9F2A-E3BA46B6E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CBE81B-6447-7C41-A609-7DB81E72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8D8-92FE-5D41-BB40-D2E1D50ED13E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C06686-B1FE-CC45-8018-25525A59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F24AE3-9703-E542-AE18-8399E134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14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3A8878-009E-2344-8D3C-C2DF3B81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F99087-D6B6-724E-B6A4-1F5F02BCF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75D3E0-917F-8C4D-AED1-E865F419B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A8D8-92FE-5D41-BB40-D2E1D50ED13E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A08876-90A9-5442-A757-0426B4CBF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3D777-CC20-7C44-9B8D-EDE470448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5401-EA21-AC48-BD90-204A534E3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16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ACAC589-E022-A44A-A64F-D8392184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100513"/>
            <a:ext cx="7083544" cy="2739562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3174940-8BE9-8342-A74C-7300FDEAB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19" y="655835"/>
            <a:ext cx="5853246" cy="32213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CCAD98D-BD2A-484F-B395-FD5B35251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572" y="4898061"/>
            <a:ext cx="4615708" cy="1989529"/>
          </a:xfrm>
          <a:prstGeom prst="rect">
            <a:avLst/>
          </a:prstGeom>
        </p:spPr>
      </p:pic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915C9C27-AB81-8642-9D3B-A77A07CEB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" y="42290"/>
            <a:ext cx="3708400" cy="1574800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30C62C0-32E6-0E47-B218-A84CDBEA5EC3}"/>
              </a:ext>
            </a:extLst>
          </p:cNvPr>
          <p:cNvCxnSpPr>
            <a:cxnSpLocks/>
          </p:cNvCxnSpPr>
          <p:nvPr/>
        </p:nvCxnSpPr>
        <p:spPr>
          <a:xfrm flipH="1" flipV="1">
            <a:off x="3751446" y="1113096"/>
            <a:ext cx="159480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ECFC145-3A80-A44E-9FE7-CC51372E23D1}"/>
              </a:ext>
            </a:extLst>
          </p:cNvPr>
          <p:cNvCxnSpPr>
            <a:cxnSpLocks/>
          </p:cNvCxnSpPr>
          <p:nvPr/>
        </p:nvCxnSpPr>
        <p:spPr>
          <a:xfrm flipH="1">
            <a:off x="3751446" y="3414712"/>
            <a:ext cx="1594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AF5F572-653B-6446-90A0-E0960B5A303E}"/>
              </a:ext>
            </a:extLst>
          </p:cNvPr>
          <p:cNvCxnSpPr>
            <a:cxnSpLocks/>
          </p:cNvCxnSpPr>
          <p:nvPr/>
        </p:nvCxnSpPr>
        <p:spPr>
          <a:xfrm flipH="1">
            <a:off x="3751446" y="3414712"/>
            <a:ext cx="1" cy="685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DAE882D-D500-6F43-83A8-18308C58D5E2}"/>
              </a:ext>
            </a:extLst>
          </p:cNvPr>
          <p:cNvCxnSpPr>
            <a:cxnSpLocks/>
          </p:cNvCxnSpPr>
          <p:nvPr/>
        </p:nvCxnSpPr>
        <p:spPr>
          <a:xfrm flipV="1">
            <a:off x="1785938" y="1500189"/>
            <a:ext cx="0" cy="3243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FA77C21-D629-B54D-A281-8FC79131DDDC}"/>
              </a:ext>
            </a:extLst>
          </p:cNvPr>
          <p:cNvCxnSpPr>
            <a:cxnSpLocks/>
          </p:cNvCxnSpPr>
          <p:nvPr/>
        </p:nvCxnSpPr>
        <p:spPr>
          <a:xfrm>
            <a:off x="1785939" y="4720260"/>
            <a:ext cx="148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7B0EB43-AB95-994C-BBB4-EEFFCB259B5C}"/>
              </a:ext>
            </a:extLst>
          </p:cNvPr>
          <p:cNvCxnSpPr>
            <a:cxnSpLocks/>
          </p:cNvCxnSpPr>
          <p:nvPr/>
        </p:nvCxnSpPr>
        <p:spPr>
          <a:xfrm>
            <a:off x="4548847" y="5172697"/>
            <a:ext cx="46094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402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Mickaël HORN</dc:creator>
  <cp:lastModifiedBy>Mickaël HORN</cp:lastModifiedBy>
  <cp:revision>1</cp:revision>
  <dcterms:created xsi:type="dcterms:W3CDTF">2021-11-19T14:32:46Z</dcterms:created>
  <dcterms:modified xsi:type="dcterms:W3CDTF">2021-11-19T14:48:47Z</dcterms:modified>
</cp:coreProperties>
</file>