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9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E72F6-226A-4441-8004-04AB2D40CEF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DE62F3-F796-4C42-8E62-3CAE3370F059}">
      <dgm:prSet/>
      <dgm:spPr/>
      <dgm:t>
        <a:bodyPr/>
        <a:lstStyle/>
        <a:p>
          <a:r>
            <a:rPr lang="fr-FR" dirty="0"/>
            <a:t>3 Boutons de dispositions</a:t>
          </a:r>
          <a:endParaRPr lang="en-US" dirty="0"/>
        </a:p>
      </dgm:t>
    </dgm:pt>
    <dgm:pt modelId="{B79A7E77-74AD-4536-83C7-02DA86D266F9}" type="parTrans" cxnId="{8B6718A9-4E09-4942-A7A4-B585944E9BA6}">
      <dgm:prSet/>
      <dgm:spPr/>
      <dgm:t>
        <a:bodyPr/>
        <a:lstStyle/>
        <a:p>
          <a:endParaRPr lang="en-US"/>
        </a:p>
      </dgm:t>
    </dgm:pt>
    <dgm:pt modelId="{7465186C-DA5B-452E-9BA4-1C2EAB818676}" type="sibTrans" cxnId="{8B6718A9-4E09-4942-A7A4-B585944E9BA6}">
      <dgm:prSet/>
      <dgm:spPr/>
      <dgm:t>
        <a:bodyPr/>
        <a:lstStyle/>
        <a:p>
          <a:endParaRPr lang="en-US"/>
        </a:p>
      </dgm:t>
    </dgm:pt>
    <dgm:pt modelId="{02E1FD7D-6865-48B1-BB67-6919344D63D0}">
      <dgm:prSet/>
      <dgm:spPr/>
      <dgm:t>
        <a:bodyPr/>
        <a:lstStyle/>
        <a:p>
          <a:r>
            <a:rPr lang="fr-FR" dirty="0"/>
            <a:t>Swipe</a:t>
          </a:r>
          <a:endParaRPr lang="en-US" dirty="0"/>
        </a:p>
      </dgm:t>
    </dgm:pt>
    <dgm:pt modelId="{5883DD8D-3882-446F-B19F-417A575E7E2B}" type="parTrans" cxnId="{8BAE0851-E299-4CB9-8017-848D82112F81}">
      <dgm:prSet/>
      <dgm:spPr/>
      <dgm:t>
        <a:bodyPr/>
        <a:lstStyle/>
        <a:p>
          <a:endParaRPr lang="en-US"/>
        </a:p>
      </dgm:t>
    </dgm:pt>
    <dgm:pt modelId="{E09A79C3-5DC3-48F6-A569-9B5243A933C9}" type="sibTrans" cxnId="{8BAE0851-E299-4CB9-8017-848D82112F81}">
      <dgm:prSet/>
      <dgm:spPr/>
      <dgm:t>
        <a:bodyPr/>
        <a:lstStyle/>
        <a:p>
          <a:endParaRPr lang="en-US"/>
        </a:p>
      </dgm:t>
    </dgm:pt>
    <dgm:pt modelId="{0002821A-7476-415C-987F-4FA71FA5DE36}">
      <dgm:prSet/>
      <dgm:spPr/>
      <dgm:t>
        <a:bodyPr/>
        <a:lstStyle/>
        <a:p>
          <a:r>
            <a:rPr lang="fr-FR" dirty="0"/>
            <a:t>Montage</a:t>
          </a:r>
          <a:endParaRPr lang="en-US" dirty="0"/>
        </a:p>
      </dgm:t>
    </dgm:pt>
    <dgm:pt modelId="{8A0FB4A3-72FD-432A-8E2D-54A46764EC30}" type="parTrans" cxnId="{7817A221-85C9-4D99-8599-D67CBF9DDB3E}">
      <dgm:prSet/>
      <dgm:spPr/>
      <dgm:t>
        <a:bodyPr/>
        <a:lstStyle/>
        <a:p>
          <a:endParaRPr lang="en-US"/>
        </a:p>
      </dgm:t>
    </dgm:pt>
    <dgm:pt modelId="{AD1E1B1C-44C0-42E9-97A8-6DF32343A4DC}" type="sibTrans" cxnId="{7817A221-85C9-4D99-8599-D67CBF9DDB3E}">
      <dgm:prSet/>
      <dgm:spPr/>
      <dgm:t>
        <a:bodyPr/>
        <a:lstStyle/>
        <a:p>
          <a:endParaRPr lang="en-US"/>
        </a:p>
      </dgm:t>
    </dgm:pt>
    <dgm:pt modelId="{4341D6AB-7BC6-4442-B01C-F474217E446E}">
      <dgm:prSet/>
      <dgm:spPr/>
      <dgm:t>
        <a:bodyPr/>
        <a:lstStyle/>
        <a:p>
          <a:r>
            <a:rPr lang="fr-FR" dirty="0"/>
            <a:t>Partage</a:t>
          </a:r>
          <a:endParaRPr lang="en-US" dirty="0"/>
        </a:p>
      </dgm:t>
    </dgm:pt>
    <dgm:pt modelId="{4BBFB61D-B7E2-4BD7-9609-426AF0237AC0}" type="parTrans" cxnId="{0FEE6534-8125-4F8E-893A-CD2020D07E54}">
      <dgm:prSet/>
      <dgm:spPr/>
      <dgm:t>
        <a:bodyPr/>
        <a:lstStyle/>
        <a:p>
          <a:endParaRPr lang="en-US"/>
        </a:p>
      </dgm:t>
    </dgm:pt>
    <dgm:pt modelId="{8AF775DA-F662-423B-A0CF-791B7E8DF3C2}" type="sibTrans" cxnId="{0FEE6534-8125-4F8E-893A-CD2020D07E54}">
      <dgm:prSet/>
      <dgm:spPr/>
      <dgm:t>
        <a:bodyPr/>
        <a:lstStyle/>
        <a:p>
          <a:endParaRPr lang="en-US"/>
        </a:p>
      </dgm:t>
    </dgm:pt>
    <dgm:pt modelId="{F2A1A68C-EF26-A946-9C86-862F535B677C}" type="pres">
      <dgm:prSet presAssocID="{410E72F6-226A-4441-8004-04AB2D40CEFB}" presName="matrix" presStyleCnt="0">
        <dgm:presLayoutVars>
          <dgm:chMax val="1"/>
          <dgm:dir/>
          <dgm:resizeHandles val="exact"/>
        </dgm:presLayoutVars>
      </dgm:prSet>
      <dgm:spPr/>
    </dgm:pt>
    <dgm:pt modelId="{129B4292-D9E0-FB47-914E-732E90FBBD38}" type="pres">
      <dgm:prSet presAssocID="{410E72F6-226A-4441-8004-04AB2D40CEFB}" presName="diamond" presStyleLbl="bgShp" presStyleIdx="0" presStyleCnt="1"/>
      <dgm:spPr/>
    </dgm:pt>
    <dgm:pt modelId="{BB15DD04-5529-8A49-A93A-C847BFDBDCDE}" type="pres">
      <dgm:prSet presAssocID="{410E72F6-226A-4441-8004-04AB2D40CE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FC18A9-B852-484B-9B6B-B858586E51A2}" type="pres">
      <dgm:prSet presAssocID="{410E72F6-226A-4441-8004-04AB2D40CE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15C754-F1B4-3F43-B66F-727CBDCC5145}" type="pres">
      <dgm:prSet presAssocID="{410E72F6-226A-4441-8004-04AB2D40CE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166A07-56C4-3748-879D-8C7DA13136C7}" type="pres">
      <dgm:prSet presAssocID="{410E72F6-226A-4441-8004-04AB2D40CE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490D0B-D8BE-2749-B1BD-42120C71F499}" type="presOf" srcId="{02E1FD7D-6865-48B1-BB67-6919344D63D0}" destId="{25FC18A9-B852-484B-9B6B-B858586E51A2}" srcOrd="0" destOrd="0" presId="urn:microsoft.com/office/officeart/2005/8/layout/matrix3"/>
    <dgm:cxn modelId="{0FDB6515-4DF6-6041-8835-9A839985E01D}" type="presOf" srcId="{4341D6AB-7BC6-4442-B01C-F474217E446E}" destId="{69166A07-56C4-3748-879D-8C7DA13136C7}" srcOrd="0" destOrd="0" presId="urn:microsoft.com/office/officeart/2005/8/layout/matrix3"/>
    <dgm:cxn modelId="{7817A221-85C9-4D99-8599-D67CBF9DDB3E}" srcId="{410E72F6-226A-4441-8004-04AB2D40CEFB}" destId="{0002821A-7476-415C-987F-4FA71FA5DE36}" srcOrd="2" destOrd="0" parTransId="{8A0FB4A3-72FD-432A-8E2D-54A46764EC30}" sibTransId="{AD1E1B1C-44C0-42E9-97A8-6DF32343A4DC}"/>
    <dgm:cxn modelId="{F03AB92F-CD9A-8843-BCCE-6F386E51AC95}" type="presOf" srcId="{FBDE62F3-F796-4C42-8E62-3CAE3370F059}" destId="{BB15DD04-5529-8A49-A93A-C847BFDBDCDE}" srcOrd="0" destOrd="0" presId="urn:microsoft.com/office/officeart/2005/8/layout/matrix3"/>
    <dgm:cxn modelId="{0FEE6534-8125-4F8E-893A-CD2020D07E54}" srcId="{410E72F6-226A-4441-8004-04AB2D40CEFB}" destId="{4341D6AB-7BC6-4442-B01C-F474217E446E}" srcOrd="3" destOrd="0" parTransId="{4BBFB61D-B7E2-4BD7-9609-426AF0237AC0}" sibTransId="{8AF775DA-F662-423B-A0CF-791B7E8DF3C2}"/>
    <dgm:cxn modelId="{8BAE0851-E299-4CB9-8017-848D82112F81}" srcId="{410E72F6-226A-4441-8004-04AB2D40CEFB}" destId="{02E1FD7D-6865-48B1-BB67-6919344D63D0}" srcOrd="1" destOrd="0" parTransId="{5883DD8D-3882-446F-B19F-417A575E7E2B}" sibTransId="{E09A79C3-5DC3-48F6-A569-9B5243A933C9}"/>
    <dgm:cxn modelId="{6648C094-4A18-BF4E-998C-1D50247D1B36}" type="presOf" srcId="{410E72F6-226A-4441-8004-04AB2D40CEFB}" destId="{F2A1A68C-EF26-A946-9C86-862F535B677C}" srcOrd="0" destOrd="0" presId="urn:microsoft.com/office/officeart/2005/8/layout/matrix3"/>
    <dgm:cxn modelId="{8B6718A9-4E09-4942-A7A4-B585944E9BA6}" srcId="{410E72F6-226A-4441-8004-04AB2D40CEFB}" destId="{FBDE62F3-F796-4C42-8E62-3CAE3370F059}" srcOrd="0" destOrd="0" parTransId="{B79A7E77-74AD-4536-83C7-02DA86D266F9}" sibTransId="{7465186C-DA5B-452E-9BA4-1C2EAB818676}"/>
    <dgm:cxn modelId="{DDCC01CD-9DF0-8D49-B6F0-1E96B1974F0C}" type="presOf" srcId="{0002821A-7476-415C-987F-4FA71FA5DE36}" destId="{B315C754-F1B4-3F43-B66F-727CBDCC5145}" srcOrd="0" destOrd="0" presId="urn:microsoft.com/office/officeart/2005/8/layout/matrix3"/>
    <dgm:cxn modelId="{D4F5F55A-3B7E-A549-BE62-D87751BCAB6B}" type="presParOf" srcId="{F2A1A68C-EF26-A946-9C86-862F535B677C}" destId="{129B4292-D9E0-FB47-914E-732E90FBBD38}" srcOrd="0" destOrd="0" presId="urn:microsoft.com/office/officeart/2005/8/layout/matrix3"/>
    <dgm:cxn modelId="{7D9401E7-9672-9743-807D-77B0831236AC}" type="presParOf" srcId="{F2A1A68C-EF26-A946-9C86-862F535B677C}" destId="{BB15DD04-5529-8A49-A93A-C847BFDBDCDE}" srcOrd="1" destOrd="0" presId="urn:microsoft.com/office/officeart/2005/8/layout/matrix3"/>
    <dgm:cxn modelId="{74FCC20F-149C-5843-868E-1ECA584C385C}" type="presParOf" srcId="{F2A1A68C-EF26-A946-9C86-862F535B677C}" destId="{25FC18A9-B852-484B-9B6B-B858586E51A2}" srcOrd="2" destOrd="0" presId="urn:microsoft.com/office/officeart/2005/8/layout/matrix3"/>
    <dgm:cxn modelId="{4384CF64-0007-2E43-94B2-F16DDB9E9105}" type="presParOf" srcId="{F2A1A68C-EF26-A946-9C86-862F535B677C}" destId="{B315C754-F1B4-3F43-B66F-727CBDCC5145}" srcOrd="3" destOrd="0" presId="urn:microsoft.com/office/officeart/2005/8/layout/matrix3"/>
    <dgm:cxn modelId="{04DDCB69-FA84-6347-A880-9590A2D9606D}" type="presParOf" srcId="{F2A1A68C-EF26-A946-9C86-862F535B677C}" destId="{69166A07-56C4-3748-879D-8C7DA13136C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23B3F-A60E-4CDF-90A3-97FC7493FE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0DBDDC-D4E0-410E-9516-4748C16DB366}">
      <dgm:prSet/>
      <dgm:spPr/>
      <dgm:t>
        <a:bodyPr/>
        <a:lstStyle/>
        <a:p>
          <a:r>
            <a:rPr lang="fr-FR"/>
            <a:t>Feedback</a:t>
          </a:r>
          <a:endParaRPr lang="en-US"/>
        </a:p>
      </dgm:t>
    </dgm:pt>
    <dgm:pt modelId="{97594201-8398-4DBE-BC7A-24C55F73204E}" type="parTrans" cxnId="{1E0A2CC1-F9B7-4A4A-BC8E-4D52503D25DA}">
      <dgm:prSet/>
      <dgm:spPr/>
      <dgm:t>
        <a:bodyPr/>
        <a:lstStyle/>
        <a:p>
          <a:endParaRPr lang="en-US"/>
        </a:p>
      </dgm:t>
    </dgm:pt>
    <dgm:pt modelId="{5382AFD6-E982-4D98-9A89-F30B8E2B1C24}" type="sibTrans" cxnId="{1E0A2CC1-F9B7-4A4A-BC8E-4D52503D25DA}">
      <dgm:prSet/>
      <dgm:spPr/>
      <dgm:t>
        <a:bodyPr/>
        <a:lstStyle/>
        <a:p>
          <a:endParaRPr lang="en-US"/>
        </a:p>
      </dgm:t>
    </dgm:pt>
    <dgm:pt modelId="{C18D4D44-2C8A-4594-BA32-59510C671A6D}">
      <dgm:prSet/>
      <dgm:spPr/>
      <dgm:t>
        <a:bodyPr/>
        <a:lstStyle/>
        <a:p>
          <a:r>
            <a:rPr lang="fr-FR" dirty="0"/>
            <a:t>Difficultés rencontrées</a:t>
          </a:r>
          <a:endParaRPr lang="en-US" dirty="0"/>
        </a:p>
      </dgm:t>
    </dgm:pt>
    <dgm:pt modelId="{1E4E5B29-DFB9-4380-B0E2-E99F3AD15A84}" type="parTrans" cxnId="{8B27D7DF-C6CC-4002-BC6D-F74A9CFBCE6B}">
      <dgm:prSet/>
      <dgm:spPr/>
      <dgm:t>
        <a:bodyPr/>
        <a:lstStyle/>
        <a:p>
          <a:endParaRPr lang="en-US"/>
        </a:p>
      </dgm:t>
    </dgm:pt>
    <dgm:pt modelId="{159C3D50-FFD7-426C-BB0B-9AD5462CC475}" type="sibTrans" cxnId="{8B27D7DF-C6CC-4002-BC6D-F74A9CFBCE6B}">
      <dgm:prSet/>
      <dgm:spPr/>
      <dgm:t>
        <a:bodyPr/>
        <a:lstStyle/>
        <a:p>
          <a:endParaRPr lang="en-US"/>
        </a:p>
      </dgm:t>
    </dgm:pt>
    <dgm:pt modelId="{640BF063-AE9E-400F-A14C-B9A26EC2AD36}">
      <dgm:prSet/>
      <dgm:spPr/>
      <dgm:t>
        <a:bodyPr/>
        <a:lstStyle/>
        <a:p>
          <a:r>
            <a:rPr lang="fr-FR" dirty="0"/>
            <a:t>Et après ?</a:t>
          </a:r>
          <a:endParaRPr lang="en-US" dirty="0"/>
        </a:p>
      </dgm:t>
    </dgm:pt>
    <dgm:pt modelId="{1F275DDB-D9EB-4DCF-AC56-FAB9CC86F862}" type="parTrans" cxnId="{C75EF919-77B3-49C8-A416-F273D5C1EF1D}">
      <dgm:prSet/>
      <dgm:spPr/>
      <dgm:t>
        <a:bodyPr/>
        <a:lstStyle/>
        <a:p>
          <a:endParaRPr lang="en-US"/>
        </a:p>
      </dgm:t>
    </dgm:pt>
    <dgm:pt modelId="{129E924E-431E-4EF5-A2DB-0FFE9B0B83B3}" type="sibTrans" cxnId="{C75EF919-77B3-49C8-A416-F273D5C1EF1D}">
      <dgm:prSet/>
      <dgm:spPr/>
      <dgm:t>
        <a:bodyPr/>
        <a:lstStyle/>
        <a:p>
          <a:endParaRPr lang="en-US"/>
        </a:p>
      </dgm:t>
    </dgm:pt>
    <dgm:pt modelId="{98BF6339-1798-3B40-A185-7318E872ED16}" type="pres">
      <dgm:prSet presAssocID="{3B123B3F-A60E-4CDF-90A3-97FC7493FEEB}" presName="linear" presStyleCnt="0">
        <dgm:presLayoutVars>
          <dgm:animLvl val="lvl"/>
          <dgm:resizeHandles val="exact"/>
        </dgm:presLayoutVars>
      </dgm:prSet>
      <dgm:spPr/>
    </dgm:pt>
    <dgm:pt modelId="{6CC82938-6B13-564D-90C8-DA8FAD707B7D}" type="pres">
      <dgm:prSet presAssocID="{600DBDDC-D4E0-410E-9516-4748C16DB3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88EECA-5C01-904E-94DB-1D10434CE93C}" type="pres">
      <dgm:prSet presAssocID="{5382AFD6-E982-4D98-9A89-F30B8E2B1C24}" presName="spacer" presStyleCnt="0"/>
      <dgm:spPr/>
    </dgm:pt>
    <dgm:pt modelId="{A3F9D511-4A43-8147-9E02-545CC1660A90}" type="pres">
      <dgm:prSet presAssocID="{C18D4D44-2C8A-4594-BA32-59510C671A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3B7AE4-5F1B-8443-95A7-15905ED21C65}" type="pres">
      <dgm:prSet presAssocID="{159C3D50-FFD7-426C-BB0B-9AD5462CC475}" presName="spacer" presStyleCnt="0"/>
      <dgm:spPr/>
    </dgm:pt>
    <dgm:pt modelId="{4BD27662-2DF7-4148-9E01-6DA53D03AC2B}" type="pres">
      <dgm:prSet presAssocID="{640BF063-AE9E-400F-A14C-B9A26EC2AD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5EF919-77B3-49C8-A416-F273D5C1EF1D}" srcId="{3B123B3F-A60E-4CDF-90A3-97FC7493FEEB}" destId="{640BF063-AE9E-400F-A14C-B9A26EC2AD36}" srcOrd="2" destOrd="0" parTransId="{1F275DDB-D9EB-4DCF-AC56-FAB9CC86F862}" sibTransId="{129E924E-431E-4EF5-A2DB-0FFE9B0B83B3}"/>
    <dgm:cxn modelId="{5CD8E225-C109-1E4A-967E-077338D1FB8A}" type="presOf" srcId="{3B123B3F-A60E-4CDF-90A3-97FC7493FEEB}" destId="{98BF6339-1798-3B40-A185-7318E872ED16}" srcOrd="0" destOrd="0" presId="urn:microsoft.com/office/officeart/2005/8/layout/vList2"/>
    <dgm:cxn modelId="{B878987A-C9C4-674E-86A2-A63FD4F8E8CF}" type="presOf" srcId="{640BF063-AE9E-400F-A14C-B9A26EC2AD36}" destId="{4BD27662-2DF7-4148-9E01-6DA53D03AC2B}" srcOrd="0" destOrd="0" presId="urn:microsoft.com/office/officeart/2005/8/layout/vList2"/>
    <dgm:cxn modelId="{BE2D98AD-0F68-6647-ACF7-009E04868587}" type="presOf" srcId="{600DBDDC-D4E0-410E-9516-4748C16DB366}" destId="{6CC82938-6B13-564D-90C8-DA8FAD707B7D}" srcOrd="0" destOrd="0" presId="urn:microsoft.com/office/officeart/2005/8/layout/vList2"/>
    <dgm:cxn modelId="{1E0A2CC1-F9B7-4A4A-BC8E-4D52503D25DA}" srcId="{3B123B3F-A60E-4CDF-90A3-97FC7493FEEB}" destId="{600DBDDC-D4E0-410E-9516-4748C16DB366}" srcOrd="0" destOrd="0" parTransId="{97594201-8398-4DBE-BC7A-24C55F73204E}" sibTransId="{5382AFD6-E982-4D98-9A89-F30B8E2B1C24}"/>
    <dgm:cxn modelId="{8B27D7DF-C6CC-4002-BC6D-F74A9CFBCE6B}" srcId="{3B123B3F-A60E-4CDF-90A3-97FC7493FEEB}" destId="{C18D4D44-2C8A-4594-BA32-59510C671A6D}" srcOrd="1" destOrd="0" parTransId="{1E4E5B29-DFB9-4380-B0E2-E99F3AD15A84}" sibTransId="{159C3D50-FFD7-426C-BB0B-9AD5462CC475}"/>
    <dgm:cxn modelId="{44A792EA-5015-4845-B3C5-C7C62E315616}" type="presOf" srcId="{C18D4D44-2C8A-4594-BA32-59510C671A6D}" destId="{A3F9D511-4A43-8147-9E02-545CC1660A90}" srcOrd="0" destOrd="0" presId="urn:microsoft.com/office/officeart/2005/8/layout/vList2"/>
    <dgm:cxn modelId="{270930C3-4DCB-C047-9AD5-5A8594D75F65}" type="presParOf" srcId="{98BF6339-1798-3B40-A185-7318E872ED16}" destId="{6CC82938-6B13-564D-90C8-DA8FAD707B7D}" srcOrd="0" destOrd="0" presId="urn:microsoft.com/office/officeart/2005/8/layout/vList2"/>
    <dgm:cxn modelId="{AA41C3AE-F822-C547-86E1-F9006310F9E1}" type="presParOf" srcId="{98BF6339-1798-3B40-A185-7318E872ED16}" destId="{9B88EECA-5C01-904E-94DB-1D10434CE93C}" srcOrd="1" destOrd="0" presId="urn:microsoft.com/office/officeart/2005/8/layout/vList2"/>
    <dgm:cxn modelId="{C8C8ED9C-2845-E94D-BE79-2F4CAC7F16C8}" type="presParOf" srcId="{98BF6339-1798-3B40-A185-7318E872ED16}" destId="{A3F9D511-4A43-8147-9E02-545CC1660A90}" srcOrd="2" destOrd="0" presId="urn:microsoft.com/office/officeart/2005/8/layout/vList2"/>
    <dgm:cxn modelId="{D73BF901-CE9E-0042-9BE8-AA42503AD129}" type="presParOf" srcId="{98BF6339-1798-3B40-A185-7318E872ED16}" destId="{673B7AE4-5F1B-8443-95A7-15905ED21C65}" srcOrd="3" destOrd="0" presId="urn:microsoft.com/office/officeart/2005/8/layout/vList2"/>
    <dgm:cxn modelId="{AEF8E846-A571-364C-9F94-A535EA2416F5}" type="presParOf" srcId="{98BF6339-1798-3B40-A185-7318E872ED16}" destId="{4BD27662-2DF7-4148-9E01-6DA53D03A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B4292-D9E0-FB47-914E-732E90FBBD38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5DD04-5529-8A49-A93A-C847BFDBDCDE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 Boutons de dispositions</a:t>
          </a:r>
          <a:endParaRPr lang="en-US" sz="2800" kern="1200" dirty="0"/>
        </a:p>
      </dsp:txBody>
      <dsp:txXfrm>
        <a:off x="1007221" y="627745"/>
        <a:ext cx="1937228" cy="1937228"/>
      </dsp:txXfrm>
    </dsp:sp>
    <dsp:sp modelId="{25FC18A9-B852-484B-9B6B-B858586E51A2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Swipe</a:t>
          </a:r>
          <a:endParaRPr lang="en-US" sz="2800" kern="1200" dirty="0"/>
        </a:p>
      </dsp:txBody>
      <dsp:txXfrm>
        <a:off x="3319190" y="627745"/>
        <a:ext cx="1937228" cy="1937228"/>
      </dsp:txXfrm>
    </dsp:sp>
    <dsp:sp modelId="{B315C754-F1B4-3F43-B66F-727CBDCC5145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Montage</a:t>
          </a:r>
          <a:endParaRPr lang="en-US" sz="2800" kern="1200" dirty="0"/>
        </a:p>
      </dsp:txBody>
      <dsp:txXfrm>
        <a:off x="1007221" y="2939714"/>
        <a:ext cx="1937228" cy="1937228"/>
      </dsp:txXfrm>
    </dsp:sp>
    <dsp:sp modelId="{69166A07-56C4-3748-879D-8C7DA13136C7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Partage</a:t>
          </a:r>
          <a:endParaRPr lang="en-US" sz="2800" kern="1200" dirty="0"/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82938-6B13-564D-90C8-DA8FAD707B7D}">
      <dsp:nvSpPr>
        <dsp:cNvPr id="0" name=""/>
        <dsp:cNvSpPr/>
      </dsp:nvSpPr>
      <dsp:spPr>
        <a:xfrm>
          <a:off x="0" y="55945"/>
          <a:ext cx="5314543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Feedback</a:t>
          </a:r>
          <a:endParaRPr lang="en-US" sz="4200" kern="1200"/>
        </a:p>
      </dsp:txBody>
      <dsp:txXfrm>
        <a:off x="49176" y="105121"/>
        <a:ext cx="5216191" cy="909018"/>
      </dsp:txXfrm>
    </dsp:sp>
    <dsp:sp modelId="{A3F9D511-4A43-8147-9E02-545CC1660A90}">
      <dsp:nvSpPr>
        <dsp:cNvPr id="0" name=""/>
        <dsp:cNvSpPr/>
      </dsp:nvSpPr>
      <dsp:spPr>
        <a:xfrm>
          <a:off x="0" y="1184275"/>
          <a:ext cx="5314543" cy="10073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Difficultés rencontrées</a:t>
          </a:r>
          <a:endParaRPr lang="en-US" sz="4200" kern="1200" dirty="0"/>
        </a:p>
      </dsp:txBody>
      <dsp:txXfrm>
        <a:off x="49176" y="1233451"/>
        <a:ext cx="5216191" cy="909018"/>
      </dsp:txXfrm>
    </dsp:sp>
    <dsp:sp modelId="{4BD27662-2DF7-4148-9E01-6DA53D03AC2B}">
      <dsp:nvSpPr>
        <dsp:cNvPr id="0" name=""/>
        <dsp:cNvSpPr/>
      </dsp:nvSpPr>
      <dsp:spPr>
        <a:xfrm>
          <a:off x="0" y="2312605"/>
          <a:ext cx="5314543" cy="1007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Et après ?</a:t>
          </a:r>
          <a:endParaRPr lang="en-US" sz="4200" kern="1200" dirty="0"/>
        </a:p>
      </dsp:txBody>
      <dsp:txXfrm>
        <a:off x="49176" y="2361781"/>
        <a:ext cx="5216191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BEE78-B919-6C4F-BECC-6467DA57D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2A237-EE69-7145-862C-132C1DF6A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FE132-2385-B942-9AB0-2CCB753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B3F51-1B02-F344-B683-89C90581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4F0ED-607A-4347-BD4F-DD822A67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C4E00-3DB0-CE4C-96F2-3F59D8AC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F49BCD-7341-3A4E-A986-41AEC28A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4A8B5-80A4-7E4C-B4DE-53F090F1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151058-FCD6-0641-A6DE-7ECA51C3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13BDB-1AE0-D141-893A-2211376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09616B-C0BE-BC42-AFCE-611BE736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5B456A-A1CB-F94A-8804-FAC7BBAB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DD0AE-FCC1-4E49-88C1-E49DF11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B2E23-0D26-774E-9A9E-55FA722F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00483-1FD9-A74E-937B-AD0E1AC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3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686CE-D590-1943-A906-55555325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36C57-9116-6046-81E2-1D3D6593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7CEC6-3851-2B42-8BB0-F9426562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E48CCA-1937-B943-BE0F-E60BE914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D706E2-AEA5-5D49-8ABB-CF047654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05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30D63-7B52-B643-8D5D-6203BCC7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70C38-8B74-E849-B630-A2F04D47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88F95-9128-514C-B57A-91959CE8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DB054-CF6A-5D46-9922-D937C643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2B3E9-5DB5-D944-ABE6-A77D5A18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9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BDE6A-682E-064B-9B16-1359794E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E851E-5D50-F34C-88D9-FA4B9DD5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5B9CA-088F-4749-8713-655F9635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1FD152-2E79-5441-8CB8-0EBE16E4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207D73-42C2-344B-9024-D3EEDAD5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9AC7B-4730-004E-ADD4-3D44CB4F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6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E5DCA-3173-DD4A-8709-D520D95B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A3453-14C2-7F4E-B7D7-B669434A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872024-7486-854A-8E9E-77E0F87A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12EA00-5391-FB49-BC8F-484DB7B8B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409B8B-0F99-BD41-9D3E-9715BCAB7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8F8B71-D1D6-3546-BE20-A8A45EC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FB4102-90CF-8F47-AD73-DC1C373E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D3129-D2F7-C14F-9BE2-0E56A9DA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7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DD9B0-8A4E-B44A-A843-4E6EEA5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FA3BF4-C3EE-5E4B-B3DD-A84FF107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15E28D-E5E8-8A4D-8FD2-68B1582E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2AD8D-D21E-0C46-881B-9EF47E96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1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CFC5F7-8AE7-1A4B-9FB6-C8833B00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0547F7-F601-8C41-B421-06C2348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FC86BB-2775-EF49-BBA7-A522ECA3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5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FAD23A-8BA0-9F48-ABA6-6DE3478A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D712C-79A7-FC43-91E7-AF7BFFC0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81EE6E-7F99-8348-B882-D480601EC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3901B-E042-954E-94FA-90824E9C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21E94-0FEE-E444-B778-3E17D1A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B56BA-C31C-9544-9A42-E47EEC34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04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77908-FB32-E24F-9D00-46320FAE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27FF89-0EF8-7047-8E6A-807BA277A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1EEE4B-1B33-0B4C-BDDA-8274D2A9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89750-2A5A-CB43-9176-F9D20A10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D8B243-FCE6-1142-81D8-ED110D23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2BEC0F-FC41-8A46-854A-653BFFC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8A7383D-AED9-6448-9881-028CC6B5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FF422-6C77-C64A-9E4E-96540D82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F2F7B-C6C8-7B45-A1EB-A88D39FDF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091C-7339-E84C-B3F8-615A248977D0}" type="datetimeFigureOut">
              <a:rPr lang="fr-FR" smtClean="0"/>
              <a:t>25/02/2022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8DDBB-36C1-D64A-A30C-B01FE055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E3CE0-5F63-8747-BAA2-5AA5ECF4F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2080-4B2F-8E4A-A9A2-EA2F620CD1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6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Objectif photographique">
            <a:extLst>
              <a:ext uri="{FF2B5EF4-FFF2-40B4-BE49-F238E27FC236}">
                <a16:creationId xmlns:a16="http://schemas.microsoft.com/office/drawing/2014/main" id="{F765C782-535B-4DEB-ADF4-C6A2C8F5B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9" b="1007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7CA854-F65B-7B47-BC7E-8F26807C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362" y="257516"/>
            <a:ext cx="5626417" cy="25430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200" dirty="0">
                <a:solidFill>
                  <a:srgbClr val="FFFFFF"/>
                </a:solidFill>
              </a:rPr>
              <a:t>Projet 4 : Instagrid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9DE48-371B-AA44-9E9F-BF2B72C5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314" y="3416116"/>
            <a:ext cx="4607339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Mickaël HORN</a:t>
            </a:r>
          </a:p>
          <a:p>
            <a:r>
              <a:rPr lang="fr-FR" dirty="0">
                <a:solidFill>
                  <a:srgbClr val="FFFFFF"/>
                </a:solidFill>
              </a:rPr>
              <a:t>OpenClassrooms</a:t>
            </a:r>
          </a:p>
        </p:txBody>
      </p:sp>
    </p:spTree>
    <p:extLst>
      <p:ext uri="{BB962C8B-B14F-4D97-AF65-F5344CB8AC3E}">
        <p14:creationId xmlns:p14="http://schemas.microsoft.com/office/powerpoint/2010/main" val="15089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ersonne permettant d’atteindre un papier sur un tableau complet de papier et de pense-bête">
            <a:extLst>
              <a:ext uri="{FF2B5EF4-FFF2-40B4-BE49-F238E27FC236}">
                <a16:creationId xmlns:a16="http://schemas.microsoft.com/office/drawing/2014/main" id="{08DC7A9E-6DE6-DD45-9D29-AFFEBAFC4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1" r="-2" b="1397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5" name="Picture 4" descr="Different types of cameras">
            <a:extLst>
              <a:ext uri="{FF2B5EF4-FFF2-40B4-BE49-F238E27FC236}">
                <a16:creationId xmlns:a16="http://schemas.microsoft.com/office/drawing/2014/main" id="{A01F6B83-9496-4F11-BA48-ACC3F5CDE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7" r="1" b="24028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B3AE9A-FCF6-D846-8C47-49588EB6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BAB00-CC5C-2B45-9519-C05C6D59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fr-FR" sz="2000" dirty="0"/>
              <a:t>Présentation du projet</a:t>
            </a:r>
          </a:p>
          <a:p>
            <a:r>
              <a:rPr lang="fr-FR" sz="2000" dirty="0"/>
              <a:t>Démonstration sur l’application</a:t>
            </a:r>
          </a:p>
          <a:p>
            <a:r>
              <a:rPr lang="fr-FR" sz="2000" dirty="0"/>
              <a:t>Allons voir le code !</a:t>
            </a:r>
          </a:p>
          <a:p>
            <a:r>
              <a:rPr lang="fr-FR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208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A16737-D240-6A4F-8030-4DB86393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fr-FR" sz="5600" dirty="0">
                <a:solidFill>
                  <a:schemeClr val="bg1"/>
                </a:solidFill>
              </a:rPr>
              <a:t>Présentation du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940535-5D5A-4152-8C5C-1DEE4483B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58114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20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tage yellow TV on top of a wood plank with blue background">
            <a:extLst>
              <a:ext uri="{FF2B5EF4-FFF2-40B4-BE49-F238E27FC236}">
                <a16:creationId xmlns:a16="http://schemas.microsoft.com/office/drawing/2014/main" id="{AAC8F2C2-D5B7-48F5-9A2C-2708827E4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9" b="35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1AE4B5-6ADA-3844-BF82-E6C94DBC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Démonstration de l’application + Allons voir le code 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7DB7F-C9ED-1648-A48D-7F5CD752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fr-F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8B4D8-1C4A-4BFC-9521-7ACE50DC4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8" r="7959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E059F12-1884-4166-9771-2A9D83F49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242369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077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46</Words>
  <Application>Microsoft Macintosh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4 : Instagrid</vt:lpstr>
      <vt:lpstr>Sommaire</vt:lpstr>
      <vt:lpstr>Présentation du projet</vt:lpstr>
      <vt:lpstr>Démonstration de l’application + Allons voir le code 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Instagrid</dc:title>
  <dc:creator>Mickaël HORN</dc:creator>
  <cp:lastModifiedBy>Mickaël HORN</cp:lastModifiedBy>
  <cp:revision>3</cp:revision>
  <dcterms:created xsi:type="dcterms:W3CDTF">2022-01-31T14:28:35Z</dcterms:created>
  <dcterms:modified xsi:type="dcterms:W3CDTF">2022-02-25T13:09:12Z</dcterms:modified>
</cp:coreProperties>
</file>