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763"/>
  </p:normalViewPr>
  <p:slideViewPr>
    <p:cSldViewPr snapToGrid="0">
      <p:cViewPr varScale="1">
        <p:scale>
          <a:sx n="99" d="100"/>
          <a:sy n="99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2B124-AEE0-4AC2-BCA4-AE5FCDFF6D3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041B786-718F-462D-A217-95CF42FA252F}">
      <dgm:prSet/>
      <dgm:spPr/>
      <dgm:t>
        <a:bodyPr/>
        <a:lstStyle/>
        <a:p>
          <a:pPr>
            <a:defRPr b="1"/>
          </a:pPr>
          <a:r>
            <a:rPr lang="fr-FR"/>
            <a:t>Contexte du projet</a:t>
          </a:r>
          <a:endParaRPr lang="en-US"/>
        </a:p>
      </dgm:t>
    </dgm:pt>
    <dgm:pt modelId="{F5B5DF8E-BED2-4628-BA92-7068F034B156}" type="parTrans" cxnId="{339A8687-3CF9-4F7B-BBA8-DDAFD7E62BEC}">
      <dgm:prSet/>
      <dgm:spPr/>
      <dgm:t>
        <a:bodyPr/>
        <a:lstStyle/>
        <a:p>
          <a:endParaRPr lang="en-US"/>
        </a:p>
      </dgm:t>
    </dgm:pt>
    <dgm:pt modelId="{8CD1F31D-EC10-4D3E-9311-FDF1212E8A1A}" type="sibTrans" cxnId="{339A8687-3CF9-4F7B-BBA8-DDAFD7E62BEC}">
      <dgm:prSet/>
      <dgm:spPr/>
      <dgm:t>
        <a:bodyPr/>
        <a:lstStyle/>
        <a:p>
          <a:endParaRPr lang="en-US"/>
        </a:p>
      </dgm:t>
    </dgm:pt>
    <dgm:pt modelId="{EFCB556B-DE79-4ADF-A5AA-286CE3B8F2EF}">
      <dgm:prSet/>
      <dgm:spPr/>
      <dgm:t>
        <a:bodyPr/>
        <a:lstStyle/>
        <a:p>
          <a:pPr>
            <a:defRPr b="1"/>
          </a:pPr>
          <a:r>
            <a:rPr lang="fr-FR"/>
            <a:t>Base de Données</a:t>
          </a:r>
          <a:endParaRPr lang="en-US"/>
        </a:p>
      </dgm:t>
    </dgm:pt>
    <dgm:pt modelId="{D001E9AE-71D0-4A8E-B464-475F3FFEF972}" type="parTrans" cxnId="{9D13797D-F56E-4DF5-9AAD-1EB9B7F2C65E}">
      <dgm:prSet/>
      <dgm:spPr/>
      <dgm:t>
        <a:bodyPr/>
        <a:lstStyle/>
        <a:p>
          <a:endParaRPr lang="en-US"/>
        </a:p>
      </dgm:t>
    </dgm:pt>
    <dgm:pt modelId="{713F66E4-0E9B-4C8E-A7AB-D361CDDC256C}" type="sibTrans" cxnId="{9D13797D-F56E-4DF5-9AAD-1EB9B7F2C65E}">
      <dgm:prSet/>
      <dgm:spPr/>
      <dgm:t>
        <a:bodyPr/>
        <a:lstStyle/>
        <a:p>
          <a:endParaRPr lang="en-US"/>
        </a:p>
      </dgm:t>
    </dgm:pt>
    <dgm:pt modelId="{568D859E-CA1F-4FA4-AB06-54AE1E486EBF}">
      <dgm:prSet/>
      <dgm:spPr/>
      <dgm:t>
        <a:bodyPr/>
        <a:lstStyle/>
        <a:p>
          <a:r>
            <a:rPr lang="fr-FR" dirty="0"/>
            <a:t>Modèle Conceptuel de Données (MCD)</a:t>
          </a:r>
          <a:endParaRPr lang="en-US" dirty="0"/>
        </a:p>
      </dgm:t>
    </dgm:pt>
    <dgm:pt modelId="{D457FBDE-DFDC-42D4-8203-87700E173992}" type="parTrans" cxnId="{F1A99C13-E456-4F96-A87D-51A64A79342F}">
      <dgm:prSet/>
      <dgm:spPr/>
      <dgm:t>
        <a:bodyPr/>
        <a:lstStyle/>
        <a:p>
          <a:endParaRPr lang="en-US"/>
        </a:p>
      </dgm:t>
    </dgm:pt>
    <dgm:pt modelId="{257B5740-B7A6-4C5B-A9F8-F0BEBD361A41}" type="sibTrans" cxnId="{F1A99C13-E456-4F96-A87D-51A64A79342F}">
      <dgm:prSet/>
      <dgm:spPr/>
      <dgm:t>
        <a:bodyPr/>
        <a:lstStyle/>
        <a:p>
          <a:endParaRPr lang="en-US"/>
        </a:p>
      </dgm:t>
    </dgm:pt>
    <dgm:pt modelId="{95E7F9CA-E683-4917-A433-1A6CD5CCBBA8}">
      <dgm:prSet/>
      <dgm:spPr/>
      <dgm:t>
        <a:bodyPr/>
        <a:lstStyle/>
        <a:p>
          <a:r>
            <a:rPr lang="fr-FR" dirty="0"/>
            <a:t>Modèle Logique de Données (MLD)</a:t>
          </a:r>
          <a:endParaRPr lang="en-US" dirty="0"/>
        </a:p>
      </dgm:t>
    </dgm:pt>
    <dgm:pt modelId="{2E8B8653-3054-4FAC-8E82-7D163F6DF507}" type="parTrans" cxnId="{F540DC18-2788-4E41-8C22-80ECDDA225CF}">
      <dgm:prSet/>
      <dgm:spPr/>
      <dgm:t>
        <a:bodyPr/>
        <a:lstStyle/>
        <a:p>
          <a:endParaRPr lang="en-US"/>
        </a:p>
      </dgm:t>
    </dgm:pt>
    <dgm:pt modelId="{716C1898-906A-4F78-BEE4-D9B7D74D997E}" type="sibTrans" cxnId="{F540DC18-2788-4E41-8C22-80ECDDA225CF}">
      <dgm:prSet/>
      <dgm:spPr/>
      <dgm:t>
        <a:bodyPr/>
        <a:lstStyle/>
        <a:p>
          <a:endParaRPr lang="en-US"/>
        </a:p>
      </dgm:t>
    </dgm:pt>
    <dgm:pt modelId="{14132E44-9D6C-43EA-9C98-35EA3EC2892E}">
      <dgm:prSet/>
      <dgm:spPr/>
      <dgm:t>
        <a:bodyPr/>
        <a:lstStyle/>
        <a:p>
          <a:r>
            <a:rPr lang="fr-FR"/>
            <a:t>Modèle Physique de Données (MPD)</a:t>
          </a:r>
          <a:endParaRPr lang="en-US"/>
        </a:p>
      </dgm:t>
    </dgm:pt>
    <dgm:pt modelId="{8C5EEF27-F07B-497E-8821-1FE62611AF98}" type="parTrans" cxnId="{F3487E00-5316-40FE-A7C0-3434058D0A72}">
      <dgm:prSet/>
      <dgm:spPr/>
      <dgm:t>
        <a:bodyPr/>
        <a:lstStyle/>
        <a:p>
          <a:endParaRPr lang="en-US"/>
        </a:p>
      </dgm:t>
    </dgm:pt>
    <dgm:pt modelId="{041ECCBE-B63E-4158-9712-C67701880D09}" type="sibTrans" cxnId="{F3487E00-5316-40FE-A7C0-3434058D0A72}">
      <dgm:prSet/>
      <dgm:spPr/>
      <dgm:t>
        <a:bodyPr/>
        <a:lstStyle/>
        <a:p>
          <a:endParaRPr lang="en-US"/>
        </a:p>
      </dgm:t>
    </dgm:pt>
    <dgm:pt modelId="{4391CF35-D0EB-4E3D-B967-D655CB887308}">
      <dgm:prSet/>
      <dgm:spPr/>
      <dgm:t>
        <a:bodyPr/>
        <a:lstStyle/>
        <a:p>
          <a:pPr>
            <a:defRPr b="1"/>
          </a:pPr>
          <a:r>
            <a:rPr lang="fr-FR"/>
            <a:t>Gestion de projet</a:t>
          </a:r>
          <a:endParaRPr lang="en-US"/>
        </a:p>
      </dgm:t>
    </dgm:pt>
    <dgm:pt modelId="{4B354875-DA64-437F-98AF-E3871FC414E8}" type="parTrans" cxnId="{32CDD5E4-1893-4369-9616-30607003C9D0}">
      <dgm:prSet/>
      <dgm:spPr/>
      <dgm:t>
        <a:bodyPr/>
        <a:lstStyle/>
        <a:p>
          <a:endParaRPr lang="en-US"/>
        </a:p>
      </dgm:t>
    </dgm:pt>
    <dgm:pt modelId="{A5BF87CA-606B-45D1-8ADE-4674EA9C7C5A}" type="sibTrans" cxnId="{32CDD5E4-1893-4369-9616-30607003C9D0}">
      <dgm:prSet/>
      <dgm:spPr/>
      <dgm:t>
        <a:bodyPr/>
        <a:lstStyle/>
        <a:p>
          <a:endParaRPr lang="en-US"/>
        </a:p>
      </dgm:t>
    </dgm:pt>
    <dgm:pt modelId="{05A054F3-40FD-4A95-89B9-7AD2A51CA899}">
      <dgm:prSet/>
      <dgm:spPr/>
      <dgm:t>
        <a:bodyPr/>
        <a:lstStyle/>
        <a:p>
          <a:r>
            <a:rPr lang="fr-FR"/>
            <a:t>Choix d’une méthodologie</a:t>
          </a:r>
          <a:endParaRPr lang="en-US"/>
        </a:p>
      </dgm:t>
    </dgm:pt>
    <dgm:pt modelId="{35F7FFB7-F146-48FE-85E8-B05378BEBB04}" type="parTrans" cxnId="{8DF9907D-0976-4414-8EF8-177738BA4CAD}">
      <dgm:prSet/>
      <dgm:spPr/>
      <dgm:t>
        <a:bodyPr/>
        <a:lstStyle/>
        <a:p>
          <a:endParaRPr lang="en-US"/>
        </a:p>
      </dgm:t>
    </dgm:pt>
    <dgm:pt modelId="{E4D97B0B-9574-4CA9-BD76-98FADED1CC75}" type="sibTrans" cxnId="{8DF9907D-0976-4414-8EF8-177738BA4CAD}">
      <dgm:prSet/>
      <dgm:spPr/>
      <dgm:t>
        <a:bodyPr/>
        <a:lstStyle/>
        <a:p>
          <a:endParaRPr lang="en-US"/>
        </a:p>
      </dgm:t>
    </dgm:pt>
    <dgm:pt modelId="{CC225AE5-2142-4DFD-9B15-9BCD947332AD}">
      <dgm:prSet/>
      <dgm:spPr/>
      <dgm:t>
        <a:bodyPr/>
        <a:lstStyle/>
        <a:p>
          <a:r>
            <a:rPr lang="fr-FR"/>
            <a:t>Macroplanning (GANTT)</a:t>
          </a:r>
          <a:endParaRPr lang="en-US"/>
        </a:p>
      </dgm:t>
    </dgm:pt>
    <dgm:pt modelId="{D970C0E6-1C91-4C8A-BD73-855033C7F973}" type="parTrans" cxnId="{1FF832AB-E7FF-416C-A4DB-F40B4D2D090D}">
      <dgm:prSet/>
      <dgm:spPr/>
      <dgm:t>
        <a:bodyPr/>
        <a:lstStyle/>
        <a:p>
          <a:endParaRPr lang="en-US"/>
        </a:p>
      </dgm:t>
    </dgm:pt>
    <dgm:pt modelId="{4BBAB390-7CA5-41DE-B1E4-78C2406AE29D}" type="sibTrans" cxnId="{1FF832AB-E7FF-416C-A4DB-F40B4D2D090D}">
      <dgm:prSet/>
      <dgm:spPr/>
      <dgm:t>
        <a:bodyPr/>
        <a:lstStyle/>
        <a:p>
          <a:endParaRPr lang="en-US"/>
        </a:p>
      </dgm:t>
    </dgm:pt>
    <dgm:pt modelId="{D027319D-1F0C-4AD8-9489-4CD5D21783F7}">
      <dgm:prSet/>
      <dgm:spPr/>
      <dgm:t>
        <a:bodyPr/>
        <a:lstStyle/>
        <a:p>
          <a:r>
            <a:rPr lang="fr-FR"/>
            <a:t>Matrice RACI</a:t>
          </a:r>
          <a:endParaRPr lang="en-US"/>
        </a:p>
      </dgm:t>
    </dgm:pt>
    <dgm:pt modelId="{688D4BF3-4A8F-4186-AC66-94202F0A15E2}" type="parTrans" cxnId="{B7E114EC-6FB9-487B-9AD8-2BEBA1F7FFE3}">
      <dgm:prSet/>
      <dgm:spPr/>
      <dgm:t>
        <a:bodyPr/>
        <a:lstStyle/>
        <a:p>
          <a:endParaRPr lang="en-US"/>
        </a:p>
      </dgm:t>
    </dgm:pt>
    <dgm:pt modelId="{813569A8-E99D-43A0-8D89-48E06843EB16}" type="sibTrans" cxnId="{B7E114EC-6FB9-487B-9AD8-2BEBA1F7FFE3}">
      <dgm:prSet/>
      <dgm:spPr/>
      <dgm:t>
        <a:bodyPr/>
        <a:lstStyle/>
        <a:p>
          <a:endParaRPr lang="en-US"/>
        </a:p>
      </dgm:t>
    </dgm:pt>
    <dgm:pt modelId="{9A5FDD9E-A4F9-4CDB-A023-D713873A974E}">
      <dgm:prSet/>
      <dgm:spPr/>
      <dgm:t>
        <a:bodyPr/>
        <a:lstStyle/>
        <a:p>
          <a:pPr>
            <a:defRPr b="1"/>
          </a:pPr>
          <a:r>
            <a:rPr lang="fr-FR"/>
            <a:t>Conclusion</a:t>
          </a:r>
          <a:endParaRPr lang="en-US"/>
        </a:p>
      </dgm:t>
    </dgm:pt>
    <dgm:pt modelId="{75AE477A-E549-465F-8836-E47FD62B7AF5}" type="parTrans" cxnId="{1436190A-7B65-49EF-B48C-6092A1747B14}">
      <dgm:prSet/>
      <dgm:spPr/>
      <dgm:t>
        <a:bodyPr/>
        <a:lstStyle/>
        <a:p>
          <a:endParaRPr lang="en-US"/>
        </a:p>
      </dgm:t>
    </dgm:pt>
    <dgm:pt modelId="{85D0011A-EADF-4599-BB10-F911CECC5BFC}" type="sibTrans" cxnId="{1436190A-7B65-49EF-B48C-6092A1747B14}">
      <dgm:prSet/>
      <dgm:spPr/>
      <dgm:t>
        <a:bodyPr/>
        <a:lstStyle/>
        <a:p>
          <a:endParaRPr lang="en-US"/>
        </a:p>
      </dgm:t>
    </dgm:pt>
    <dgm:pt modelId="{A3C443FE-BE00-4ED9-AA96-2E5FBFED7711}" type="pres">
      <dgm:prSet presAssocID="{ABB2B124-AEE0-4AC2-BCA4-AE5FCDFF6D3D}" presName="root" presStyleCnt="0">
        <dgm:presLayoutVars>
          <dgm:dir/>
          <dgm:resizeHandles val="exact"/>
        </dgm:presLayoutVars>
      </dgm:prSet>
      <dgm:spPr/>
    </dgm:pt>
    <dgm:pt modelId="{2218F0D1-8251-48D2-B718-35C04CAFDE04}" type="pres">
      <dgm:prSet presAssocID="{A041B786-718F-462D-A217-95CF42FA252F}" presName="compNode" presStyleCnt="0"/>
      <dgm:spPr/>
    </dgm:pt>
    <dgm:pt modelId="{5FE14A52-576F-4EAB-8788-83D0D214AF1B}" type="pres">
      <dgm:prSet presAssocID="{A041B786-718F-462D-A217-95CF42FA25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64F96C-0BDD-429B-996A-B6FE6CBE759F}" type="pres">
      <dgm:prSet presAssocID="{A041B786-718F-462D-A217-95CF42FA252F}" presName="iconSpace" presStyleCnt="0"/>
      <dgm:spPr/>
    </dgm:pt>
    <dgm:pt modelId="{136FA00E-DFEF-4CEC-9179-867258B28BDD}" type="pres">
      <dgm:prSet presAssocID="{A041B786-718F-462D-A217-95CF42FA252F}" presName="parTx" presStyleLbl="revTx" presStyleIdx="0" presStyleCnt="8">
        <dgm:presLayoutVars>
          <dgm:chMax val="0"/>
          <dgm:chPref val="0"/>
        </dgm:presLayoutVars>
      </dgm:prSet>
      <dgm:spPr/>
    </dgm:pt>
    <dgm:pt modelId="{73FDBCF5-9672-443E-B9DE-719759F3339D}" type="pres">
      <dgm:prSet presAssocID="{A041B786-718F-462D-A217-95CF42FA252F}" presName="txSpace" presStyleCnt="0"/>
      <dgm:spPr/>
    </dgm:pt>
    <dgm:pt modelId="{F5F005C3-5F02-4EBE-BC2A-6373AB20DCF6}" type="pres">
      <dgm:prSet presAssocID="{A041B786-718F-462D-A217-95CF42FA252F}" presName="desTx" presStyleLbl="revTx" presStyleIdx="1" presStyleCnt="8">
        <dgm:presLayoutVars/>
      </dgm:prSet>
      <dgm:spPr/>
    </dgm:pt>
    <dgm:pt modelId="{8B44D289-54AB-4242-8048-3C23F4CB08BE}" type="pres">
      <dgm:prSet presAssocID="{8CD1F31D-EC10-4D3E-9311-FDF1212E8A1A}" presName="sibTrans" presStyleCnt="0"/>
      <dgm:spPr/>
    </dgm:pt>
    <dgm:pt modelId="{87562AB7-9BAE-43BA-9AAA-494C881265A2}" type="pres">
      <dgm:prSet presAssocID="{EFCB556B-DE79-4ADF-A5AA-286CE3B8F2EF}" presName="compNode" presStyleCnt="0"/>
      <dgm:spPr/>
    </dgm:pt>
    <dgm:pt modelId="{1A5F68BB-2F8B-4FCB-9E3B-9589719D045E}" type="pres">
      <dgm:prSet presAssocID="{EFCB556B-DE79-4ADF-A5AA-286CE3B8F2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85B21F0B-10CE-426F-8698-9977D4958F21}" type="pres">
      <dgm:prSet presAssocID="{EFCB556B-DE79-4ADF-A5AA-286CE3B8F2EF}" presName="iconSpace" presStyleCnt="0"/>
      <dgm:spPr/>
    </dgm:pt>
    <dgm:pt modelId="{C13CE4B8-9406-4951-AAF1-05EB51C14FB0}" type="pres">
      <dgm:prSet presAssocID="{EFCB556B-DE79-4ADF-A5AA-286CE3B8F2EF}" presName="parTx" presStyleLbl="revTx" presStyleIdx="2" presStyleCnt="8">
        <dgm:presLayoutVars>
          <dgm:chMax val="0"/>
          <dgm:chPref val="0"/>
        </dgm:presLayoutVars>
      </dgm:prSet>
      <dgm:spPr/>
    </dgm:pt>
    <dgm:pt modelId="{22D9F590-5FD4-40CE-BAB9-FB81D867C9F1}" type="pres">
      <dgm:prSet presAssocID="{EFCB556B-DE79-4ADF-A5AA-286CE3B8F2EF}" presName="txSpace" presStyleCnt="0"/>
      <dgm:spPr/>
    </dgm:pt>
    <dgm:pt modelId="{24F44DB2-8906-4079-951E-80328B913C6B}" type="pres">
      <dgm:prSet presAssocID="{EFCB556B-DE79-4ADF-A5AA-286CE3B8F2EF}" presName="desTx" presStyleLbl="revTx" presStyleIdx="3" presStyleCnt="8">
        <dgm:presLayoutVars/>
      </dgm:prSet>
      <dgm:spPr/>
    </dgm:pt>
    <dgm:pt modelId="{A953E6FC-8DA7-4535-8A41-D7B4F4CAC62C}" type="pres">
      <dgm:prSet presAssocID="{713F66E4-0E9B-4C8E-A7AB-D361CDDC256C}" presName="sibTrans" presStyleCnt="0"/>
      <dgm:spPr/>
    </dgm:pt>
    <dgm:pt modelId="{712659D7-E9A8-4E12-82F3-F60043C4BA45}" type="pres">
      <dgm:prSet presAssocID="{4391CF35-D0EB-4E3D-B967-D655CB887308}" presName="compNode" presStyleCnt="0"/>
      <dgm:spPr/>
    </dgm:pt>
    <dgm:pt modelId="{69C40980-5439-444C-8DD6-9246D01C99F3}" type="pres">
      <dgm:prSet presAssocID="{4391CF35-D0EB-4E3D-B967-D655CB8873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E5EFE107-5D22-4593-8E31-5F45C2FBD19E}" type="pres">
      <dgm:prSet presAssocID="{4391CF35-D0EB-4E3D-B967-D655CB887308}" presName="iconSpace" presStyleCnt="0"/>
      <dgm:spPr/>
    </dgm:pt>
    <dgm:pt modelId="{A3FC95E2-2EC8-4A52-BD80-4B14EEB24C12}" type="pres">
      <dgm:prSet presAssocID="{4391CF35-D0EB-4E3D-B967-D655CB887308}" presName="parTx" presStyleLbl="revTx" presStyleIdx="4" presStyleCnt="8">
        <dgm:presLayoutVars>
          <dgm:chMax val="0"/>
          <dgm:chPref val="0"/>
        </dgm:presLayoutVars>
      </dgm:prSet>
      <dgm:spPr/>
    </dgm:pt>
    <dgm:pt modelId="{D770B2A0-B10B-409C-9B6D-A0B6E2F169A1}" type="pres">
      <dgm:prSet presAssocID="{4391CF35-D0EB-4E3D-B967-D655CB887308}" presName="txSpace" presStyleCnt="0"/>
      <dgm:spPr/>
    </dgm:pt>
    <dgm:pt modelId="{5576F461-7773-480C-BC9B-7DAC35D4DC40}" type="pres">
      <dgm:prSet presAssocID="{4391CF35-D0EB-4E3D-B967-D655CB887308}" presName="desTx" presStyleLbl="revTx" presStyleIdx="5" presStyleCnt="8">
        <dgm:presLayoutVars/>
      </dgm:prSet>
      <dgm:spPr/>
    </dgm:pt>
    <dgm:pt modelId="{C07BE105-5AEB-44F9-9E16-61FEE0FE6842}" type="pres">
      <dgm:prSet presAssocID="{A5BF87CA-606B-45D1-8ADE-4674EA9C7C5A}" presName="sibTrans" presStyleCnt="0"/>
      <dgm:spPr/>
    </dgm:pt>
    <dgm:pt modelId="{F9B855CF-278B-4DC2-A8CE-D0C9B21200A9}" type="pres">
      <dgm:prSet presAssocID="{9A5FDD9E-A4F9-4CDB-A023-D713873A974E}" presName="compNode" presStyleCnt="0"/>
      <dgm:spPr/>
    </dgm:pt>
    <dgm:pt modelId="{6C8A87D8-D847-4B55-8273-1D97929EB3B9}" type="pres">
      <dgm:prSet presAssocID="{9A5FDD9E-A4F9-4CDB-A023-D713873A97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A8EF0A6-8AD5-4C05-9C69-0A555D609A69}" type="pres">
      <dgm:prSet presAssocID="{9A5FDD9E-A4F9-4CDB-A023-D713873A974E}" presName="iconSpace" presStyleCnt="0"/>
      <dgm:spPr/>
    </dgm:pt>
    <dgm:pt modelId="{064ED5A0-8B48-4B87-ABB9-2427F2F4A1E4}" type="pres">
      <dgm:prSet presAssocID="{9A5FDD9E-A4F9-4CDB-A023-D713873A974E}" presName="parTx" presStyleLbl="revTx" presStyleIdx="6" presStyleCnt="8">
        <dgm:presLayoutVars>
          <dgm:chMax val="0"/>
          <dgm:chPref val="0"/>
        </dgm:presLayoutVars>
      </dgm:prSet>
      <dgm:spPr/>
    </dgm:pt>
    <dgm:pt modelId="{2FDC3E65-83F9-4041-AF7F-1BFF147224E1}" type="pres">
      <dgm:prSet presAssocID="{9A5FDD9E-A4F9-4CDB-A023-D713873A974E}" presName="txSpace" presStyleCnt="0"/>
      <dgm:spPr/>
    </dgm:pt>
    <dgm:pt modelId="{C905624C-1DD2-4E7F-BE64-AA50D8FA2A97}" type="pres">
      <dgm:prSet presAssocID="{9A5FDD9E-A4F9-4CDB-A023-D713873A974E}" presName="desTx" presStyleLbl="revTx" presStyleIdx="7" presStyleCnt="8">
        <dgm:presLayoutVars/>
      </dgm:prSet>
      <dgm:spPr/>
    </dgm:pt>
  </dgm:ptLst>
  <dgm:cxnLst>
    <dgm:cxn modelId="{F3487E00-5316-40FE-A7C0-3434058D0A72}" srcId="{EFCB556B-DE79-4ADF-A5AA-286CE3B8F2EF}" destId="{14132E44-9D6C-43EA-9C98-35EA3EC2892E}" srcOrd="2" destOrd="0" parTransId="{8C5EEF27-F07B-497E-8821-1FE62611AF98}" sibTransId="{041ECCBE-B63E-4158-9712-C67701880D09}"/>
    <dgm:cxn modelId="{1436190A-7B65-49EF-B48C-6092A1747B14}" srcId="{ABB2B124-AEE0-4AC2-BCA4-AE5FCDFF6D3D}" destId="{9A5FDD9E-A4F9-4CDB-A023-D713873A974E}" srcOrd="3" destOrd="0" parTransId="{75AE477A-E549-465F-8836-E47FD62B7AF5}" sibTransId="{85D0011A-EADF-4599-BB10-F911CECC5BFC}"/>
    <dgm:cxn modelId="{162E090D-6A82-48A0-B878-74ABD23FF100}" type="presOf" srcId="{EFCB556B-DE79-4ADF-A5AA-286CE3B8F2EF}" destId="{C13CE4B8-9406-4951-AAF1-05EB51C14FB0}" srcOrd="0" destOrd="0" presId="urn:microsoft.com/office/officeart/2018/2/layout/IconLabelDescriptionList"/>
    <dgm:cxn modelId="{F1A99C13-E456-4F96-A87D-51A64A79342F}" srcId="{EFCB556B-DE79-4ADF-A5AA-286CE3B8F2EF}" destId="{568D859E-CA1F-4FA4-AB06-54AE1E486EBF}" srcOrd="0" destOrd="0" parTransId="{D457FBDE-DFDC-42D4-8203-87700E173992}" sibTransId="{257B5740-B7A6-4C5B-A9F8-F0BEBD361A41}"/>
    <dgm:cxn modelId="{1D36F213-ED9E-426A-BC39-FBB06238B959}" type="presOf" srcId="{95E7F9CA-E683-4917-A433-1A6CD5CCBBA8}" destId="{24F44DB2-8906-4079-951E-80328B913C6B}" srcOrd="0" destOrd="1" presId="urn:microsoft.com/office/officeart/2018/2/layout/IconLabelDescriptionList"/>
    <dgm:cxn modelId="{58789316-8DA1-4E92-9E2A-31C00809EF69}" type="presOf" srcId="{A041B786-718F-462D-A217-95CF42FA252F}" destId="{136FA00E-DFEF-4CEC-9179-867258B28BDD}" srcOrd="0" destOrd="0" presId="urn:microsoft.com/office/officeart/2018/2/layout/IconLabelDescriptionList"/>
    <dgm:cxn modelId="{F540DC18-2788-4E41-8C22-80ECDDA225CF}" srcId="{EFCB556B-DE79-4ADF-A5AA-286CE3B8F2EF}" destId="{95E7F9CA-E683-4917-A433-1A6CD5CCBBA8}" srcOrd="1" destOrd="0" parTransId="{2E8B8653-3054-4FAC-8E82-7D163F6DF507}" sibTransId="{716C1898-906A-4F78-BEE4-D9B7D74D997E}"/>
    <dgm:cxn modelId="{1CCE0F55-310D-424B-A81A-B0F9B091D171}" type="presOf" srcId="{ABB2B124-AEE0-4AC2-BCA4-AE5FCDFF6D3D}" destId="{A3C443FE-BE00-4ED9-AA96-2E5FBFED7711}" srcOrd="0" destOrd="0" presId="urn:microsoft.com/office/officeart/2018/2/layout/IconLabelDescriptionList"/>
    <dgm:cxn modelId="{8580BC55-303F-4A7D-B179-67B3EC9CA7AB}" type="presOf" srcId="{05A054F3-40FD-4A95-89B9-7AD2A51CA899}" destId="{5576F461-7773-480C-BC9B-7DAC35D4DC40}" srcOrd="0" destOrd="0" presId="urn:microsoft.com/office/officeart/2018/2/layout/IconLabelDescriptionList"/>
    <dgm:cxn modelId="{A1FF1E68-32EE-4845-A5E0-57B811060263}" type="presOf" srcId="{14132E44-9D6C-43EA-9C98-35EA3EC2892E}" destId="{24F44DB2-8906-4079-951E-80328B913C6B}" srcOrd="0" destOrd="2" presId="urn:microsoft.com/office/officeart/2018/2/layout/IconLabelDescriptionList"/>
    <dgm:cxn modelId="{B03F966D-CE46-4655-9E35-BB96AC89A2EB}" type="presOf" srcId="{CC225AE5-2142-4DFD-9B15-9BCD947332AD}" destId="{5576F461-7773-480C-BC9B-7DAC35D4DC40}" srcOrd="0" destOrd="1" presId="urn:microsoft.com/office/officeart/2018/2/layout/IconLabelDescriptionList"/>
    <dgm:cxn modelId="{9F0BDC70-B44E-4846-87C2-E935A8DECD35}" type="presOf" srcId="{4391CF35-D0EB-4E3D-B967-D655CB887308}" destId="{A3FC95E2-2EC8-4A52-BD80-4B14EEB24C12}" srcOrd="0" destOrd="0" presId="urn:microsoft.com/office/officeart/2018/2/layout/IconLabelDescriptionList"/>
    <dgm:cxn modelId="{7348B972-E433-46AA-BCB5-B6B62ED4AB34}" type="presOf" srcId="{568D859E-CA1F-4FA4-AB06-54AE1E486EBF}" destId="{24F44DB2-8906-4079-951E-80328B913C6B}" srcOrd="0" destOrd="0" presId="urn:microsoft.com/office/officeart/2018/2/layout/IconLabelDescriptionList"/>
    <dgm:cxn modelId="{9D13797D-F56E-4DF5-9AAD-1EB9B7F2C65E}" srcId="{ABB2B124-AEE0-4AC2-BCA4-AE5FCDFF6D3D}" destId="{EFCB556B-DE79-4ADF-A5AA-286CE3B8F2EF}" srcOrd="1" destOrd="0" parTransId="{D001E9AE-71D0-4A8E-B464-475F3FFEF972}" sibTransId="{713F66E4-0E9B-4C8E-A7AB-D361CDDC256C}"/>
    <dgm:cxn modelId="{8DF9907D-0976-4414-8EF8-177738BA4CAD}" srcId="{4391CF35-D0EB-4E3D-B967-D655CB887308}" destId="{05A054F3-40FD-4A95-89B9-7AD2A51CA899}" srcOrd="0" destOrd="0" parTransId="{35F7FFB7-F146-48FE-85E8-B05378BEBB04}" sibTransId="{E4D97B0B-9574-4CA9-BD76-98FADED1CC75}"/>
    <dgm:cxn modelId="{339A8687-3CF9-4F7B-BBA8-DDAFD7E62BEC}" srcId="{ABB2B124-AEE0-4AC2-BCA4-AE5FCDFF6D3D}" destId="{A041B786-718F-462D-A217-95CF42FA252F}" srcOrd="0" destOrd="0" parTransId="{F5B5DF8E-BED2-4628-BA92-7068F034B156}" sibTransId="{8CD1F31D-EC10-4D3E-9311-FDF1212E8A1A}"/>
    <dgm:cxn modelId="{9E3B64A8-DAB5-43C9-9ED8-AA34F29A447D}" type="presOf" srcId="{9A5FDD9E-A4F9-4CDB-A023-D713873A974E}" destId="{064ED5A0-8B48-4B87-ABB9-2427F2F4A1E4}" srcOrd="0" destOrd="0" presId="urn:microsoft.com/office/officeart/2018/2/layout/IconLabelDescriptionList"/>
    <dgm:cxn modelId="{1FF832AB-E7FF-416C-A4DB-F40B4D2D090D}" srcId="{4391CF35-D0EB-4E3D-B967-D655CB887308}" destId="{CC225AE5-2142-4DFD-9B15-9BCD947332AD}" srcOrd="1" destOrd="0" parTransId="{D970C0E6-1C91-4C8A-BD73-855033C7F973}" sibTransId="{4BBAB390-7CA5-41DE-B1E4-78C2406AE29D}"/>
    <dgm:cxn modelId="{72EF2CCF-5D55-4013-90FE-A3E93C8F43DE}" type="presOf" srcId="{D027319D-1F0C-4AD8-9489-4CD5D21783F7}" destId="{5576F461-7773-480C-BC9B-7DAC35D4DC40}" srcOrd="0" destOrd="2" presId="urn:microsoft.com/office/officeart/2018/2/layout/IconLabelDescriptionList"/>
    <dgm:cxn modelId="{32CDD5E4-1893-4369-9616-30607003C9D0}" srcId="{ABB2B124-AEE0-4AC2-BCA4-AE5FCDFF6D3D}" destId="{4391CF35-D0EB-4E3D-B967-D655CB887308}" srcOrd="2" destOrd="0" parTransId="{4B354875-DA64-437F-98AF-E3871FC414E8}" sibTransId="{A5BF87CA-606B-45D1-8ADE-4674EA9C7C5A}"/>
    <dgm:cxn modelId="{B7E114EC-6FB9-487B-9AD8-2BEBA1F7FFE3}" srcId="{4391CF35-D0EB-4E3D-B967-D655CB887308}" destId="{D027319D-1F0C-4AD8-9489-4CD5D21783F7}" srcOrd="2" destOrd="0" parTransId="{688D4BF3-4A8F-4186-AC66-94202F0A15E2}" sibTransId="{813569A8-E99D-43A0-8D89-48E06843EB16}"/>
    <dgm:cxn modelId="{F8A77700-0E19-41A4-9BF5-64FF9EEDDAFB}" type="presParOf" srcId="{A3C443FE-BE00-4ED9-AA96-2E5FBFED7711}" destId="{2218F0D1-8251-48D2-B718-35C04CAFDE04}" srcOrd="0" destOrd="0" presId="urn:microsoft.com/office/officeart/2018/2/layout/IconLabelDescriptionList"/>
    <dgm:cxn modelId="{0E76315F-F890-403D-9DB6-4BCD422BEB21}" type="presParOf" srcId="{2218F0D1-8251-48D2-B718-35C04CAFDE04}" destId="{5FE14A52-576F-4EAB-8788-83D0D214AF1B}" srcOrd="0" destOrd="0" presId="urn:microsoft.com/office/officeart/2018/2/layout/IconLabelDescriptionList"/>
    <dgm:cxn modelId="{68C02F2D-9FEE-41F6-B537-481BAC047F25}" type="presParOf" srcId="{2218F0D1-8251-48D2-B718-35C04CAFDE04}" destId="{BA64F96C-0BDD-429B-996A-B6FE6CBE759F}" srcOrd="1" destOrd="0" presId="urn:microsoft.com/office/officeart/2018/2/layout/IconLabelDescriptionList"/>
    <dgm:cxn modelId="{A3E9B54E-4A9F-440C-A8C0-051FEB2FBD2F}" type="presParOf" srcId="{2218F0D1-8251-48D2-B718-35C04CAFDE04}" destId="{136FA00E-DFEF-4CEC-9179-867258B28BDD}" srcOrd="2" destOrd="0" presId="urn:microsoft.com/office/officeart/2018/2/layout/IconLabelDescriptionList"/>
    <dgm:cxn modelId="{85E1D24D-97B8-4B7F-AD0E-EEEA8EBC7BCE}" type="presParOf" srcId="{2218F0D1-8251-48D2-B718-35C04CAFDE04}" destId="{73FDBCF5-9672-443E-B9DE-719759F3339D}" srcOrd="3" destOrd="0" presId="urn:microsoft.com/office/officeart/2018/2/layout/IconLabelDescriptionList"/>
    <dgm:cxn modelId="{627B23B2-5148-452F-B7AA-B7A7AD15FE11}" type="presParOf" srcId="{2218F0D1-8251-48D2-B718-35C04CAFDE04}" destId="{F5F005C3-5F02-4EBE-BC2A-6373AB20DCF6}" srcOrd="4" destOrd="0" presId="urn:microsoft.com/office/officeart/2018/2/layout/IconLabelDescriptionList"/>
    <dgm:cxn modelId="{F1F72587-35DF-4CAA-8FEE-46E7C34CFFB6}" type="presParOf" srcId="{A3C443FE-BE00-4ED9-AA96-2E5FBFED7711}" destId="{8B44D289-54AB-4242-8048-3C23F4CB08BE}" srcOrd="1" destOrd="0" presId="urn:microsoft.com/office/officeart/2018/2/layout/IconLabelDescriptionList"/>
    <dgm:cxn modelId="{A965B08F-25F6-477A-BBB2-0A62BC9C5BD4}" type="presParOf" srcId="{A3C443FE-BE00-4ED9-AA96-2E5FBFED7711}" destId="{87562AB7-9BAE-43BA-9AAA-494C881265A2}" srcOrd="2" destOrd="0" presId="urn:microsoft.com/office/officeart/2018/2/layout/IconLabelDescriptionList"/>
    <dgm:cxn modelId="{A829DFBE-04DC-4D14-8BA6-525C3CEE60E2}" type="presParOf" srcId="{87562AB7-9BAE-43BA-9AAA-494C881265A2}" destId="{1A5F68BB-2F8B-4FCB-9E3B-9589719D045E}" srcOrd="0" destOrd="0" presId="urn:microsoft.com/office/officeart/2018/2/layout/IconLabelDescriptionList"/>
    <dgm:cxn modelId="{FC5A8BB9-6FD8-4A1F-9168-615F081A103B}" type="presParOf" srcId="{87562AB7-9BAE-43BA-9AAA-494C881265A2}" destId="{85B21F0B-10CE-426F-8698-9977D4958F21}" srcOrd="1" destOrd="0" presId="urn:microsoft.com/office/officeart/2018/2/layout/IconLabelDescriptionList"/>
    <dgm:cxn modelId="{BA2549F0-C803-4905-BDC3-5B7DFDA7DE44}" type="presParOf" srcId="{87562AB7-9BAE-43BA-9AAA-494C881265A2}" destId="{C13CE4B8-9406-4951-AAF1-05EB51C14FB0}" srcOrd="2" destOrd="0" presId="urn:microsoft.com/office/officeart/2018/2/layout/IconLabelDescriptionList"/>
    <dgm:cxn modelId="{E031DC9F-F54F-44AC-AB4D-9A5FBF657C53}" type="presParOf" srcId="{87562AB7-9BAE-43BA-9AAA-494C881265A2}" destId="{22D9F590-5FD4-40CE-BAB9-FB81D867C9F1}" srcOrd="3" destOrd="0" presId="urn:microsoft.com/office/officeart/2018/2/layout/IconLabelDescriptionList"/>
    <dgm:cxn modelId="{63AF788B-B23A-4E15-8EF6-75DCD922CE7F}" type="presParOf" srcId="{87562AB7-9BAE-43BA-9AAA-494C881265A2}" destId="{24F44DB2-8906-4079-951E-80328B913C6B}" srcOrd="4" destOrd="0" presId="urn:microsoft.com/office/officeart/2018/2/layout/IconLabelDescriptionList"/>
    <dgm:cxn modelId="{041320DD-CA43-4BEF-90F6-9CCB123E25D8}" type="presParOf" srcId="{A3C443FE-BE00-4ED9-AA96-2E5FBFED7711}" destId="{A953E6FC-8DA7-4535-8A41-D7B4F4CAC62C}" srcOrd="3" destOrd="0" presId="urn:microsoft.com/office/officeart/2018/2/layout/IconLabelDescriptionList"/>
    <dgm:cxn modelId="{4F7FECDF-2545-4EA6-8F62-DCF25CCCF589}" type="presParOf" srcId="{A3C443FE-BE00-4ED9-AA96-2E5FBFED7711}" destId="{712659D7-E9A8-4E12-82F3-F60043C4BA45}" srcOrd="4" destOrd="0" presId="urn:microsoft.com/office/officeart/2018/2/layout/IconLabelDescriptionList"/>
    <dgm:cxn modelId="{E624F18E-932B-41A8-BAD5-B91E2AB48719}" type="presParOf" srcId="{712659D7-E9A8-4E12-82F3-F60043C4BA45}" destId="{69C40980-5439-444C-8DD6-9246D01C99F3}" srcOrd="0" destOrd="0" presId="urn:microsoft.com/office/officeart/2018/2/layout/IconLabelDescriptionList"/>
    <dgm:cxn modelId="{7BB33CC4-8DFD-4999-A93F-89845CF048EC}" type="presParOf" srcId="{712659D7-E9A8-4E12-82F3-F60043C4BA45}" destId="{E5EFE107-5D22-4593-8E31-5F45C2FBD19E}" srcOrd="1" destOrd="0" presId="urn:microsoft.com/office/officeart/2018/2/layout/IconLabelDescriptionList"/>
    <dgm:cxn modelId="{4F4C80CA-E478-4639-9909-02D70CBD82E2}" type="presParOf" srcId="{712659D7-E9A8-4E12-82F3-F60043C4BA45}" destId="{A3FC95E2-2EC8-4A52-BD80-4B14EEB24C12}" srcOrd="2" destOrd="0" presId="urn:microsoft.com/office/officeart/2018/2/layout/IconLabelDescriptionList"/>
    <dgm:cxn modelId="{4E27F03A-10B9-4CC9-933A-9FC2659C54B0}" type="presParOf" srcId="{712659D7-E9A8-4E12-82F3-F60043C4BA45}" destId="{D770B2A0-B10B-409C-9B6D-A0B6E2F169A1}" srcOrd="3" destOrd="0" presId="urn:microsoft.com/office/officeart/2018/2/layout/IconLabelDescriptionList"/>
    <dgm:cxn modelId="{44706D46-830B-4E26-B4CF-FA99EFD270BB}" type="presParOf" srcId="{712659D7-E9A8-4E12-82F3-F60043C4BA45}" destId="{5576F461-7773-480C-BC9B-7DAC35D4DC40}" srcOrd="4" destOrd="0" presId="urn:microsoft.com/office/officeart/2018/2/layout/IconLabelDescriptionList"/>
    <dgm:cxn modelId="{F657034C-1CFC-4B0D-BAEA-95D6A6F876B1}" type="presParOf" srcId="{A3C443FE-BE00-4ED9-AA96-2E5FBFED7711}" destId="{C07BE105-5AEB-44F9-9E16-61FEE0FE6842}" srcOrd="5" destOrd="0" presId="urn:microsoft.com/office/officeart/2018/2/layout/IconLabelDescriptionList"/>
    <dgm:cxn modelId="{63A3BB53-0CD9-44CB-88C8-11C43ED1DA6A}" type="presParOf" srcId="{A3C443FE-BE00-4ED9-AA96-2E5FBFED7711}" destId="{F9B855CF-278B-4DC2-A8CE-D0C9B21200A9}" srcOrd="6" destOrd="0" presId="urn:microsoft.com/office/officeart/2018/2/layout/IconLabelDescriptionList"/>
    <dgm:cxn modelId="{4800F988-00B5-483B-A2C9-9E567CB4C068}" type="presParOf" srcId="{F9B855CF-278B-4DC2-A8CE-D0C9B21200A9}" destId="{6C8A87D8-D847-4B55-8273-1D97929EB3B9}" srcOrd="0" destOrd="0" presId="urn:microsoft.com/office/officeart/2018/2/layout/IconLabelDescriptionList"/>
    <dgm:cxn modelId="{45D8F73B-0503-4969-8BE5-723540D36845}" type="presParOf" srcId="{F9B855CF-278B-4DC2-A8CE-D0C9B21200A9}" destId="{FA8EF0A6-8AD5-4C05-9C69-0A555D609A69}" srcOrd="1" destOrd="0" presId="urn:microsoft.com/office/officeart/2018/2/layout/IconLabelDescriptionList"/>
    <dgm:cxn modelId="{1D32111E-DDFE-426D-9CE7-872448C592A5}" type="presParOf" srcId="{F9B855CF-278B-4DC2-A8CE-D0C9B21200A9}" destId="{064ED5A0-8B48-4B87-ABB9-2427F2F4A1E4}" srcOrd="2" destOrd="0" presId="urn:microsoft.com/office/officeart/2018/2/layout/IconLabelDescriptionList"/>
    <dgm:cxn modelId="{C014922F-6C73-4B86-860F-55AC8FD6F059}" type="presParOf" srcId="{F9B855CF-278B-4DC2-A8CE-D0C9B21200A9}" destId="{2FDC3E65-83F9-4041-AF7F-1BFF147224E1}" srcOrd="3" destOrd="0" presId="urn:microsoft.com/office/officeart/2018/2/layout/IconLabelDescriptionList"/>
    <dgm:cxn modelId="{67378EF9-C9BE-44C3-BF69-1057F0CAA4C6}" type="presParOf" srcId="{F9B855CF-278B-4DC2-A8CE-D0C9B21200A9}" destId="{C905624C-1DD2-4E7F-BE64-AA50D8FA2A9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67853-6DB1-4DDF-ACC0-E24668F147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FE312F-0A42-4553-9F96-D6DF2F352D07}">
      <dgm:prSet/>
      <dgm:spPr/>
      <dgm:t>
        <a:bodyPr/>
        <a:lstStyle/>
        <a:p>
          <a:r>
            <a:rPr lang="fr-FR"/>
            <a:t>Fondé par Franck et Lola, OC Pizza est spécialisé dans les livraisons et dans les pizzas à emporter.</a:t>
          </a:r>
          <a:endParaRPr lang="en-US"/>
        </a:p>
      </dgm:t>
    </dgm:pt>
    <dgm:pt modelId="{BE4CE74D-B137-43D7-B990-12B7B6361A14}" type="parTrans" cxnId="{CFC7CE5D-FD5E-4DA6-8E1C-6572042D8211}">
      <dgm:prSet/>
      <dgm:spPr/>
      <dgm:t>
        <a:bodyPr/>
        <a:lstStyle/>
        <a:p>
          <a:endParaRPr lang="en-US"/>
        </a:p>
      </dgm:t>
    </dgm:pt>
    <dgm:pt modelId="{933DC02A-6B48-4203-9112-EBEE716E3A1B}" type="sibTrans" cxnId="{CFC7CE5D-FD5E-4DA6-8E1C-6572042D8211}">
      <dgm:prSet/>
      <dgm:spPr/>
      <dgm:t>
        <a:bodyPr/>
        <a:lstStyle/>
        <a:p>
          <a:endParaRPr lang="en-US"/>
        </a:p>
      </dgm:t>
    </dgm:pt>
    <dgm:pt modelId="{1018DEB2-E18C-4036-9268-8F199DB986B1}">
      <dgm:prSet/>
      <dgm:spPr/>
      <dgm:t>
        <a:bodyPr/>
        <a:lstStyle/>
        <a:p>
          <a:r>
            <a:rPr lang="fr-FR"/>
            <a:t>L’entreprise est en plein essor (5 points de ventes + 3 d’ici 6 mois</a:t>
          </a:r>
          <a:r>
            <a:rPr lang="en-US"/>
            <a:t>)</a:t>
          </a:r>
        </a:p>
      </dgm:t>
    </dgm:pt>
    <dgm:pt modelId="{210F313E-D553-44C5-8C96-564E4D5AC5E9}" type="parTrans" cxnId="{759913FC-84A0-44AA-8705-83CB3C36E7A5}">
      <dgm:prSet/>
      <dgm:spPr/>
      <dgm:t>
        <a:bodyPr/>
        <a:lstStyle/>
        <a:p>
          <a:endParaRPr lang="en-US"/>
        </a:p>
      </dgm:t>
    </dgm:pt>
    <dgm:pt modelId="{67B15EDD-D7D6-443A-968A-278417811328}" type="sibTrans" cxnId="{759913FC-84A0-44AA-8705-83CB3C36E7A5}">
      <dgm:prSet/>
      <dgm:spPr/>
      <dgm:t>
        <a:bodyPr/>
        <a:lstStyle/>
        <a:p>
          <a:endParaRPr lang="en-US"/>
        </a:p>
      </dgm:t>
    </dgm:pt>
    <dgm:pt modelId="{A73D5B0C-E1B3-4AD4-9DB3-442189B79E7C}">
      <dgm:prSet/>
      <dgm:spPr/>
      <dgm:t>
        <a:bodyPr/>
        <a:lstStyle/>
        <a:p>
          <a:r>
            <a:rPr lang="fr-FR"/>
            <a:t>Le système informatique ne correspond plus aux besoins</a:t>
          </a:r>
          <a:endParaRPr lang="en-US"/>
        </a:p>
      </dgm:t>
    </dgm:pt>
    <dgm:pt modelId="{57F2AE71-56F2-4C08-AA67-F1F76D536C84}" type="parTrans" cxnId="{04C9A160-57FF-4AE2-A248-8B9EF623F8CB}">
      <dgm:prSet/>
      <dgm:spPr/>
      <dgm:t>
        <a:bodyPr/>
        <a:lstStyle/>
        <a:p>
          <a:endParaRPr lang="en-US"/>
        </a:p>
      </dgm:t>
    </dgm:pt>
    <dgm:pt modelId="{9D462126-95F6-4491-B4E4-BE9426495A81}" type="sibTrans" cxnId="{04C9A160-57FF-4AE2-A248-8B9EF623F8CB}">
      <dgm:prSet/>
      <dgm:spPr/>
      <dgm:t>
        <a:bodyPr/>
        <a:lstStyle/>
        <a:p>
          <a:endParaRPr lang="en-US"/>
        </a:p>
      </dgm:t>
    </dgm:pt>
    <dgm:pt modelId="{44B98444-EBD7-014D-85F5-62DF464C69CF}" type="pres">
      <dgm:prSet presAssocID="{C9667853-6DB1-4DDF-ACC0-E24668F147D7}" presName="diagram" presStyleCnt="0">
        <dgm:presLayoutVars>
          <dgm:dir/>
          <dgm:resizeHandles val="exact"/>
        </dgm:presLayoutVars>
      </dgm:prSet>
      <dgm:spPr/>
    </dgm:pt>
    <dgm:pt modelId="{7FA8AFBA-D1E7-C145-8BD0-0DAE6BFFC0B1}" type="pres">
      <dgm:prSet presAssocID="{54FE312F-0A42-4553-9F96-D6DF2F352D07}" presName="node" presStyleLbl="node1" presStyleIdx="0" presStyleCnt="3">
        <dgm:presLayoutVars>
          <dgm:bulletEnabled val="1"/>
        </dgm:presLayoutVars>
      </dgm:prSet>
      <dgm:spPr/>
    </dgm:pt>
    <dgm:pt modelId="{A86A1DDF-1B35-8640-A2A5-0D9B5A72E0DA}" type="pres">
      <dgm:prSet presAssocID="{933DC02A-6B48-4203-9112-EBEE716E3A1B}" presName="sibTrans" presStyleCnt="0"/>
      <dgm:spPr/>
    </dgm:pt>
    <dgm:pt modelId="{1EB5D5E2-B908-2A44-8B8A-DB7C47E6BA6D}" type="pres">
      <dgm:prSet presAssocID="{1018DEB2-E18C-4036-9268-8F199DB986B1}" presName="node" presStyleLbl="node1" presStyleIdx="1" presStyleCnt="3">
        <dgm:presLayoutVars>
          <dgm:bulletEnabled val="1"/>
        </dgm:presLayoutVars>
      </dgm:prSet>
      <dgm:spPr/>
    </dgm:pt>
    <dgm:pt modelId="{9AF48A12-7CE3-9449-8D68-1C37E6F2B165}" type="pres">
      <dgm:prSet presAssocID="{67B15EDD-D7D6-443A-968A-278417811328}" presName="sibTrans" presStyleCnt="0"/>
      <dgm:spPr/>
    </dgm:pt>
    <dgm:pt modelId="{CA076D85-70AE-6949-84B3-823997A570D9}" type="pres">
      <dgm:prSet presAssocID="{A73D5B0C-E1B3-4AD4-9DB3-442189B79E7C}" presName="node" presStyleLbl="node1" presStyleIdx="2" presStyleCnt="3">
        <dgm:presLayoutVars>
          <dgm:bulletEnabled val="1"/>
        </dgm:presLayoutVars>
      </dgm:prSet>
      <dgm:spPr/>
    </dgm:pt>
  </dgm:ptLst>
  <dgm:cxnLst>
    <dgm:cxn modelId="{CFC7CE5D-FD5E-4DA6-8E1C-6572042D8211}" srcId="{C9667853-6DB1-4DDF-ACC0-E24668F147D7}" destId="{54FE312F-0A42-4553-9F96-D6DF2F352D07}" srcOrd="0" destOrd="0" parTransId="{BE4CE74D-B137-43D7-B990-12B7B6361A14}" sibTransId="{933DC02A-6B48-4203-9112-EBEE716E3A1B}"/>
    <dgm:cxn modelId="{04C9A160-57FF-4AE2-A248-8B9EF623F8CB}" srcId="{C9667853-6DB1-4DDF-ACC0-E24668F147D7}" destId="{A73D5B0C-E1B3-4AD4-9DB3-442189B79E7C}" srcOrd="2" destOrd="0" parTransId="{57F2AE71-56F2-4C08-AA67-F1F76D536C84}" sibTransId="{9D462126-95F6-4491-B4E4-BE9426495A81}"/>
    <dgm:cxn modelId="{42D20186-5F00-4A41-A692-4681F84DD1D3}" type="presOf" srcId="{54FE312F-0A42-4553-9F96-D6DF2F352D07}" destId="{7FA8AFBA-D1E7-C145-8BD0-0DAE6BFFC0B1}" srcOrd="0" destOrd="0" presId="urn:microsoft.com/office/officeart/2005/8/layout/default"/>
    <dgm:cxn modelId="{750CE79B-4920-5548-8779-3001DF2F9E2F}" type="presOf" srcId="{1018DEB2-E18C-4036-9268-8F199DB986B1}" destId="{1EB5D5E2-B908-2A44-8B8A-DB7C47E6BA6D}" srcOrd="0" destOrd="0" presId="urn:microsoft.com/office/officeart/2005/8/layout/default"/>
    <dgm:cxn modelId="{88DEF4C4-FECD-DB4C-8336-9A0716671C6B}" type="presOf" srcId="{A73D5B0C-E1B3-4AD4-9DB3-442189B79E7C}" destId="{CA076D85-70AE-6949-84B3-823997A570D9}" srcOrd="0" destOrd="0" presId="urn:microsoft.com/office/officeart/2005/8/layout/default"/>
    <dgm:cxn modelId="{7D7162F8-00B3-6546-8864-6480C67451FF}" type="presOf" srcId="{C9667853-6DB1-4DDF-ACC0-E24668F147D7}" destId="{44B98444-EBD7-014D-85F5-62DF464C69CF}" srcOrd="0" destOrd="0" presId="urn:microsoft.com/office/officeart/2005/8/layout/default"/>
    <dgm:cxn modelId="{759913FC-84A0-44AA-8705-83CB3C36E7A5}" srcId="{C9667853-6DB1-4DDF-ACC0-E24668F147D7}" destId="{1018DEB2-E18C-4036-9268-8F199DB986B1}" srcOrd="1" destOrd="0" parTransId="{210F313E-D553-44C5-8C96-564E4D5AC5E9}" sibTransId="{67B15EDD-D7D6-443A-968A-278417811328}"/>
    <dgm:cxn modelId="{E95B4D7B-655F-6F46-8DFD-9AFA141B8D45}" type="presParOf" srcId="{44B98444-EBD7-014D-85F5-62DF464C69CF}" destId="{7FA8AFBA-D1E7-C145-8BD0-0DAE6BFFC0B1}" srcOrd="0" destOrd="0" presId="urn:microsoft.com/office/officeart/2005/8/layout/default"/>
    <dgm:cxn modelId="{01DF16B1-6200-5247-BF17-9F5367E9313A}" type="presParOf" srcId="{44B98444-EBD7-014D-85F5-62DF464C69CF}" destId="{A86A1DDF-1B35-8640-A2A5-0D9B5A72E0DA}" srcOrd="1" destOrd="0" presId="urn:microsoft.com/office/officeart/2005/8/layout/default"/>
    <dgm:cxn modelId="{24E2C443-7970-8B49-8554-3B8A597CC87F}" type="presParOf" srcId="{44B98444-EBD7-014D-85F5-62DF464C69CF}" destId="{1EB5D5E2-B908-2A44-8B8A-DB7C47E6BA6D}" srcOrd="2" destOrd="0" presId="urn:microsoft.com/office/officeart/2005/8/layout/default"/>
    <dgm:cxn modelId="{DEBECCBC-21AA-EC40-AECA-BCF682451FF9}" type="presParOf" srcId="{44B98444-EBD7-014D-85F5-62DF464C69CF}" destId="{9AF48A12-7CE3-9449-8D68-1C37E6F2B165}" srcOrd="3" destOrd="0" presId="urn:microsoft.com/office/officeart/2005/8/layout/default"/>
    <dgm:cxn modelId="{7571D8D4-6315-4E4A-802E-792A308C27B5}" type="presParOf" srcId="{44B98444-EBD7-014D-85F5-62DF464C69CF}" destId="{CA076D85-70AE-6949-84B3-823997A570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9A5A1-9B2D-4AE2-BB5E-1F576254335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FD769-F0CE-42AC-9780-AC957DFED4C5}">
      <dgm:prSet/>
      <dgm:spPr/>
      <dgm:t>
        <a:bodyPr/>
        <a:lstStyle/>
        <a:p>
          <a:r>
            <a:rPr lang="fr-FR" dirty="0"/>
            <a:t>Pour les employés</a:t>
          </a:r>
          <a:endParaRPr lang="en-US" dirty="0"/>
        </a:p>
      </dgm:t>
    </dgm:pt>
    <dgm:pt modelId="{2869D102-80BD-4468-A8F1-61EB631D6C6D}" type="parTrans" cxnId="{7CCD4666-93FB-400F-B338-D4C6B86D0AEB}">
      <dgm:prSet/>
      <dgm:spPr/>
      <dgm:t>
        <a:bodyPr/>
        <a:lstStyle/>
        <a:p>
          <a:endParaRPr lang="en-US"/>
        </a:p>
      </dgm:t>
    </dgm:pt>
    <dgm:pt modelId="{875562D1-59A9-47F6-8A8D-9A748B5E8450}" type="sibTrans" cxnId="{7CCD4666-93FB-400F-B338-D4C6B86D0AEB}">
      <dgm:prSet/>
      <dgm:spPr/>
      <dgm:t>
        <a:bodyPr/>
        <a:lstStyle/>
        <a:p>
          <a:endParaRPr lang="en-US"/>
        </a:p>
      </dgm:t>
    </dgm:pt>
    <dgm:pt modelId="{8B63551D-A61C-4B79-AE27-99AC2C685548}">
      <dgm:prSet/>
      <dgm:spPr/>
      <dgm:t>
        <a:bodyPr/>
        <a:lstStyle/>
        <a:p>
          <a:r>
            <a:rPr lang="fr-FR" dirty="0"/>
            <a:t>Le suivi en temps réel des commandes passées et en préparation</a:t>
          </a:r>
          <a:endParaRPr lang="en-US" dirty="0"/>
        </a:p>
      </dgm:t>
    </dgm:pt>
    <dgm:pt modelId="{C916614C-2112-4DC8-9574-AA6FB4527214}" type="parTrans" cxnId="{E5F988C2-51B0-4F8D-876A-FE7749F63B03}">
      <dgm:prSet/>
      <dgm:spPr/>
      <dgm:t>
        <a:bodyPr/>
        <a:lstStyle/>
        <a:p>
          <a:endParaRPr lang="en-US"/>
        </a:p>
      </dgm:t>
    </dgm:pt>
    <dgm:pt modelId="{9BC17B24-D69A-458B-8347-918BBF25D71D}" type="sibTrans" cxnId="{E5F988C2-51B0-4F8D-876A-FE7749F63B03}">
      <dgm:prSet/>
      <dgm:spPr/>
      <dgm:t>
        <a:bodyPr/>
        <a:lstStyle/>
        <a:p>
          <a:endParaRPr lang="en-US"/>
        </a:p>
      </dgm:t>
    </dgm:pt>
    <dgm:pt modelId="{3B0C9BAE-9EC2-48DC-800F-19C8631470F7}">
      <dgm:prSet/>
      <dgm:spPr/>
      <dgm:t>
        <a:bodyPr/>
        <a:lstStyle/>
        <a:p>
          <a:r>
            <a:rPr lang="fr-FR" dirty="0"/>
            <a:t>Le suivi en temps réel du stock d’ingrédients restants, pour savoir quelles pizzas sont encore réalisables</a:t>
          </a:r>
          <a:endParaRPr lang="en-US" dirty="0"/>
        </a:p>
      </dgm:t>
    </dgm:pt>
    <dgm:pt modelId="{3F865BB2-F966-493E-B8BD-127887D5C3E4}" type="parTrans" cxnId="{256C38D7-77E7-44EC-A40D-DC414A33B126}">
      <dgm:prSet/>
      <dgm:spPr/>
      <dgm:t>
        <a:bodyPr/>
        <a:lstStyle/>
        <a:p>
          <a:endParaRPr lang="en-US"/>
        </a:p>
      </dgm:t>
    </dgm:pt>
    <dgm:pt modelId="{F0158FBD-4FF0-4CF6-A41A-2DA8EBE8636D}" type="sibTrans" cxnId="{256C38D7-77E7-44EC-A40D-DC414A33B126}">
      <dgm:prSet/>
      <dgm:spPr/>
      <dgm:t>
        <a:bodyPr/>
        <a:lstStyle/>
        <a:p>
          <a:endParaRPr lang="en-US"/>
        </a:p>
      </dgm:t>
    </dgm:pt>
    <dgm:pt modelId="{5D144E97-CD4B-4740-B3EE-1E0AE026C36B}">
      <dgm:prSet/>
      <dgm:spPr/>
      <dgm:t>
        <a:bodyPr/>
        <a:lstStyle/>
        <a:p>
          <a:r>
            <a:rPr lang="fr-FR" dirty="0"/>
            <a:t>Un aide-mémoire pour les pizzaiolos, indiquant la recette de chaque pizza.</a:t>
          </a:r>
          <a:endParaRPr lang="en-US" dirty="0"/>
        </a:p>
      </dgm:t>
    </dgm:pt>
    <dgm:pt modelId="{E27B0D38-B85A-4DB8-80FB-302A8A1BD6D2}" type="parTrans" cxnId="{1E63C829-C775-4996-BB3D-FA4B7277D013}">
      <dgm:prSet/>
      <dgm:spPr/>
      <dgm:t>
        <a:bodyPr/>
        <a:lstStyle/>
        <a:p>
          <a:endParaRPr lang="en-US"/>
        </a:p>
      </dgm:t>
    </dgm:pt>
    <dgm:pt modelId="{A596C80C-CC5D-4800-BA90-C41A5725390D}" type="sibTrans" cxnId="{1E63C829-C775-4996-BB3D-FA4B7277D013}">
      <dgm:prSet/>
      <dgm:spPr/>
      <dgm:t>
        <a:bodyPr/>
        <a:lstStyle/>
        <a:p>
          <a:endParaRPr lang="en-US"/>
        </a:p>
      </dgm:t>
    </dgm:pt>
    <dgm:pt modelId="{BC242833-93C6-4406-BBDD-568646738117}">
      <dgm:prSet/>
      <dgm:spPr/>
      <dgm:t>
        <a:bodyPr/>
        <a:lstStyle/>
        <a:p>
          <a:r>
            <a:rPr lang="fr-FR" dirty="0"/>
            <a:t>Pour les clients</a:t>
          </a:r>
          <a:endParaRPr lang="en-US" dirty="0"/>
        </a:p>
      </dgm:t>
    </dgm:pt>
    <dgm:pt modelId="{7A94AC2C-A0DC-4F64-BB08-BE53B036BAD4}" type="parTrans" cxnId="{CABC6F2F-2728-47E1-BA7E-08FB4DDDE14C}">
      <dgm:prSet/>
      <dgm:spPr/>
      <dgm:t>
        <a:bodyPr/>
        <a:lstStyle/>
        <a:p>
          <a:endParaRPr lang="en-US"/>
        </a:p>
      </dgm:t>
    </dgm:pt>
    <dgm:pt modelId="{C4913106-E65A-4705-B570-06BF4A8890A6}" type="sibTrans" cxnId="{CABC6F2F-2728-47E1-BA7E-08FB4DDDE14C}">
      <dgm:prSet/>
      <dgm:spPr/>
      <dgm:t>
        <a:bodyPr/>
        <a:lstStyle/>
        <a:p>
          <a:endParaRPr lang="en-US"/>
        </a:p>
      </dgm:t>
    </dgm:pt>
    <dgm:pt modelId="{1DAC6D55-1997-4117-AB04-1F32F724B460}">
      <dgm:prSet/>
      <dgm:spPr/>
      <dgm:t>
        <a:bodyPr/>
        <a:lstStyle/>
        <a:p>
          <a:r>
            <a:rPr lang="fr-FR" dirty="0"/>
            <a:t>un site Internet qui leur permettra : </a:t>
          </a:r>
          <a:endParaRPr lang="en-US" dirty="0"/>
        </a:p>
      </dgm:t>
    </dgm:pt>
    <dgm:pt modelId="{A12CE23D-E42F-469F-82AA-7973A98116D8}" type="parTrans" cxnId="{138DB799-F21A-4FCF-9A48-569B3609B3F8}">
      <dgm:prSet/>
      <dgm:spPr/>
      <dgm:t>
        <a:bodyPr/>
        <a:lstStyle/>
        <a:p>
          <a:endParaRPr lang="en-US"/>
        </a:p>
      </dgm:t>
    </dgm:pt>
    <dgm:pt modelId="{2CBFAE99-4E08-4AEF-AE7A-8DAFD147E060}" type="sibTrans" cxnId="{138DB799-F21A-4FCF-9A48-569B3609B3F8}">
      <dgm:prSet/>
      <dgm:spPr/>
      <dgm:t>
        <a:bodyPr/>
        <a:lstStyle/>
        <a:p>
          <a:endParaRPr lang="en-US"/>
        </a:p>
      </dgm:t>
    </dgm:pt>
    <dgm:pt modelId="{3504ADE5-B2A8-406A-9198-609D622DE670}">
      <dgm:prSet/>
      <dgm:spPr/>
      <dgm:t>
        <a:bodyPr/>
        <a:lstStyle/>
        <a:p>
          <a:r>
            <a:rPr lang="fr-FR" dirty="0"/>
            <a:t>De passer leur commande – en plus de la prise de commande par téléphone ou sur place</a:t>
          </a:r>
          <a:endParaRPr lang="en-US" dirty="0"/>
        </a:p>
      </dgm:t>
    </dgm:pt>
    <dgm:pt modelId="{F525A94A-E535-4156-BE80-5049271E5F00}" type="parTrans" cxnId="{7C17926D-344F-4825-886E-597C89F19D9B}">
      <dgm:prSet/>
      <dgm:spPr/>
      <dgm:t>
        <a:bodyPr/>
        <a:lstStyle/>
        <a:p>
          <a:endParaRPr lang="en-US"/>
        </a:p>
      </dgm:t>
    </dgm:pt>
    <dgm:pt modelId="{CEA3CDA5-85D7-4C84-AF86-980FAE410823}" type="sibTrans" cxnId="{7C17926D-344F-4825-886E-597C89F19D9B}">
      <dgm:prSet/>
      <dgm:spPr/>
      <dgm:t>
        <a:bodyPr/>
        <a:lstStyle/>
        <a:p>
          <a:endParaRPr lang="en-US"/>
        </a:p>
      </dgm:t>
    </dgm:pt>
    <dgm:pt modelId="{C9DA6B86-C163-4458-9D3E-AEC33F07C463}">
      <dgm:prSet/>
      <dgm:spPr/>
      <dgm:t>
        <a:bodyPr/>
        <a:lstStyle/>
        <a:p>
          <a:r>
            <a:rPr lang="fr-FR" dirty="0"/>
            <a:t>De payer en ligne leur commande s’ils le souhaitent – sinon, ils paieront directement à la livraison,</a:t>
          </a:r>
          <a:endParaRPr lang="en-US" dirty="0"/>
        </a:p>
      </dgm:t>
    </dgm:pt>
    <dgm:pt modelId="{A1CD4EFC-15A4-4227-B8FF-270D3A1393D9}" type="parTrans" cxnId="{FFE6A358-F99A-469E-A661-D9DE1280FA2E}">
      <dgm:prSet/>
      <dgm:spPr/>
      <dgm:t>
        <a:bodyPr/>
        <a:lstStyle/>
        <a:p>
          <a:endParaRPr lang="en-US"/>
        </a:p>
      </dgm:t>
    </dgm:pt>
    <dgm:pt modelId="{68D1D205-6925-4C98-ACBB-3B4874B98126}" type="sibTrans" cxnId="{FFE6A358-F99A-469E-A661-D9DE1280FA2E}">
      <dgm:prSet/>
      <dgm:spPr/>
      <dgm:t>
        <a:bodyPr/>
        <a:lstStyle/>
        <a:p>
          <a:endParaRPr lang="en-US"/>
        </a:p>
      </dgm:t>
    </dgm:pt>
    <dgm:pt modelId="{32D704C8-B4BD-4638-B7B5-4A1160DC221F}">
      <dgm:prSet/>
      <dgm:spPr/>
      <dgm:t>
        <a:bodyPr/>
        <a:lstStyle/>
        <a:p>
          <a:r>
            <a:rPr lang="fr-FR" dirty="0"/>
            <a:t>De modifier ou d’annuler leur commande, tant que celle-ci n’a pas été préparée</a:t>
          </a:r>
          <a:endParaRPr lang="en-US" dirty="0"/>
        </a:p>
      </dgm:t>
    </dgm:pt>
    <dgm:pt modelId="{673555D9-BDBA-4E2A-AF72-76A98E0371CC}" type="parTrans" cxnId="{66001F79-7ADD-454D-91A2-F50FDADD3FEE}">
      <dgm:prSet/>
      <dgm:spPr/>
      <dgm:t>
        <a:bodyPr/>
        <a:lstStyle/>
        <a:p>
          <a:endParaRPr lang="en-US"/>
        </a:p>
      </dgm:t>
    </dgm:pt>
    <dgm:pt modelId="{F7075CBD-9C6D-47A0-A9D3-F9EE8CFFC397}" type="sibTrans" cxnId="{66001F79-7ADD-454D-91A2-F50FDADD3FEE}">
      <dgm:prSet/>
      <dgm:spPr/>
      <dgm:t>
        <a:bodyPr/>
        <a:lstStyle/>
        <a:p>
          <a:endParaRPr lang="en-US"/>
        </a:p>
      </dgm:t>
    </dgm:pt>
    <dgm:pt modelId="{7EF5A02F-AFE7-4EDF-813F-1C74AF2939A6}">
      <dgm:prSet/>
      <dgm:spPr/>
      <dgm:t>
        <a:bodyPr/>
        <a:lstStyle/>
        <a:p>
          <a:r>
            <a:rPr lang="fr-FR" dirty="0"/>
            <a:t>De recevoir les notifications quand la commande est prête à être livrée ou réceptionnée.</a:t>
          </a:r>
          <a:endParaRPr lang="en-US" dirty="0"/>
        </a:p>
      </dgm:t>
    </dgm:pt>
    <dgm:pt modelId="{244E336E-0722-4733-A10B-E9624CAE491C}" type="parTrans" cxnId="{E8346E4A-F2BB-4A2B-A1C2-ABEE8F437E21}">
      <dgm:prSet/>
      <dgm:spPr/>
      <dgm:t>
        <a:bodyPr/>
        <a:lstStyle/>
        <a:p>
          <a:endParaRPr lang="en-US"/>
        </a:p>
      </dgm:t>
    </dgm:pt>
    <dgm:pt modelId="{C2F743C8-E1A6-4356-8FAD-B010DF8303B2}" type="sibTrans" cxnId="{E8346E4A-F2BB-4A2B-A1C2-ABEE8F437E21}">
      <dgm:prSet/>
      <dgm:spPr/>
      <dgm:t>
        <a:bodyPr/>
        <a:lstStyle/>
        <a:p>
          <a:endParaRPr lang="en-US"/>
        </a:p>
      </dgm:t>
    </dgm:pt>
    <dgm:pt modelId="{3C0A86B7-913A-244A-B86A-8AC9F2F80A70}">
      <dgm:prSet/>
      <dgm:spPr/>
      <dgm:t>
        <a:bodyPr/>
        <a:lstStyle/>
        <a:p>
          <a:endParaRPr lang="en-US" dirty="0"/>
        </a:p>
      </dgm:t>
    </dgm:pt>
    <dgm:pt modelId="{E3FFEA8C-FD0E-3F48-98CF-8F8B8A01F837}" type="parTrans" cxnId="{64FADE3A-864C-C742-A4E5-CBE2816F1392}">
      <dgm:prSet/>
      <dgm:spPr/>
      <dgm:t>
        <a:bodyPr/>
        <a:lstStyle/>
        <a:p>
          <a:endParaRPr lang="fr-FR"/>
        </a:p>
      </dgm:t>
    </dgm:pt>
    <dgm:pt modelId="{42445770-ECBC-3943-98DB-956125F0DCDD}" type="sibTrans" cxnId="{64FADE3A-864C-C742-A4E5-CBE2816F1392}">
      <dgm:prSet/>
      <dgm:spPr/>
      <dgm:t>
        <a:bodyPr/>
        <a:lstStyle/>
        <a:p>
          <a:endParaRPr lang="fr-FR"/>
        </a:p>
      </dgm:t>
    </dgm:pt>
    <dgm:pt modelId="{A1527B07-00C4-7F4E-8B85-A5FEACEA2BEB}">
      <dgm:prSet/>
      <dgm:spPr/>
      <dgm:t>
        <a:bodyPr/>
        <a:lstStyle/>
        <a:p>
          <a:endParaRPr lang="en-US" dirty="0"/>
        </a:p>
      </dgm:t>
    </dgm:pt>
    <dgm:pt modelId="{61ECF0FB-47C0-F747-97C2-73625DEDEBA0}" type="parTrans" cxnId="{CE260179-04BB-8C41-981C-E35968F8FA9D}">
      <dgm:prSet/>
      <dgm:spPr/>
      <dgm:t>
        <a:bodyPr/>
        <a:lstStyle/>
        <a:p>
          <a:endParaRPr lang="fr-FR"/>
        </a:p>
      </dgm:t>
    </dgm:pt>
    <dgm:pt modelId="{627DC3BE-B062-6344-A2A5-9AACAA0C37C5}" type="sibTrans" cxnId="{CE260179-04BB-8C41-981C-E35968F8FA9D}">
      <dgm:prSet/>
      <dgm:spPr/>
      <dgm:t>
        <a:bodyPr/>
        <a:lstStyle/>
        <a:p>
          <a:endParaRPr lang="fr-FR"/>
        </a:p>
      </dgm:t>
    </dgm:pt>
    <dgm:pt modelId="{D14F230C-7D9C-BD44-AF77-061286411187}">
      <dgm:prSet/>
      <dgm:spPr/>
      <dgm:t>
        <a:bodyPr/>
        <a:lstStyle/>
        <a:p>
          <a:endParaRPr lang="en-US" dirty="0"/>
        </a:p>
      </dgm:t>
    </dgm:pt>
    <dgm:pt modelId="{774938DB-0FD5-814E-B3C4-56D62AEABD85}" type="parTrans" cxnId="{1277B1C0-0AF1-724E-8BA1-FA86D0A0AD20}">
      <dgm:prSet/>
      <dgm:spPr/>
      <dgm:t>
        <a:bodyPr/>
        <a:lstStyle/>
        <a:p>
          <a:endParaRPr lang="fr-FR"/>
        </a:p>
      </dgm:t>
    </dgm:pt>
    <dgm:pt modelId="{CE32A447-70F1-DA4D-8792-448AFB05D011}" type="sibTrans" cxnId="{1277B1C0-0AF1-724E-8BA1-FA86D0A0AD20}">
      <dgm:prSet/>
      <dgm:spPr/>
      <dgm:t>
        <a:bodyPr/>
        <a:lstStyle/>
        <a:p>
          <a:endParaRPr lang="fr-FR"/>
        </a:p>
      </dgm:t>
    </dgm:pt>
    <dgm:pt modelId="{B4F90FB8-4993-F546-8396-B0DA4BFCDBEC}">
      <dgm:prSet/>
      <dgm:spPr/>
      <dgm:t>
        <a:bodyPr/>
        <a:lstStyle/>
        <a:p>
          <a:endParaRPr lang="en-US" dirty="0"/>
        </a:p>
      </dgm:t>
    </dgm:pt>
    <dgm:pt modelId="{BD1F9594-FFD2-B84F-A3F7-A996E48BD0A7}" type="parTrans" cxnId="{9536F12E-0292-FB4F-9029-12D2417840E3}">
      <dgm:prSet/>
      <dgm:spPr/>
      <dgm:t>
        <a:bodyPr/>
        <a:lstStyle/>
        <a:p>
          <a:endParaRPr lang="fr-FR"/>
        </a:p>
      </dgm:t>
    </dgm:pt>
    <dgm:pt modelId="{1CA9A043-AF33-284D-9835-56E47E692B3E}" type="sibTrans" cxnId="{9536F12E-0292-FB4F-9029-12D2417840E3}">
      <dgm:prSet/>
      <dgm:spPr/>
      <dgm:t>
        <a:bodyPr/>
        <a:lstStyle/>
        <a:p>
          <a:endParaRPr lang="fr-FR"/>
        </a:p>
      </dgm:t>
    </dgm:pt>
    <dgm:pt modelId="{F05BF2A0-1B63-844F-AD8E-9957B939A992}">
      <dgm:prSet/>
      <dgm:spPr/>
      <dgm:t>
        <a:bodyPr/>
        <a:lstStyle/>
        <a:p>
          <a:endParaRPr lang="en-US" dirty="0"/>
        </a:p>
      </dgm:t>
    </dgm:pt>
    <dgm:pt modelId="{AF08AA9D-5BC9-E541-9B6D-9C44F935E274}" type="parTrans" cxnId="{C26278A7-0E2B-A345-AD95-988187A79AF1}">
      <dgm:prSet/>
      <dgm:spPr/>
      <dgm:t>
        <a:bodyPr/>
        <a:lstStyle/>
        <a:p>
          <a:endParaRPr lang="fr-FR"/>
        </a:p>
      </dgm:t>
    </dgm:pt>
    <dgm:pt modelId="{2AC77FC0-D403-9B40-B182-5AE7A1F73C34}" type="sibTrans" cxnId="{C26278A7-0E2B-A345-AD95-988187A79AF1}">
      <dgm:prSet/>
      <dgm:spPr/>
      <dgm:t>
        <a:bodyPr/>
        <a:lstStyle/>
        <a:p>
          <a:endParaRPr lang="fr-FR"/>
        </a:p>
      </dgm:t>
    </dgm:pt>
    <dgm:pt modelId="{FC686C26-8202-9E45-9DC6-56D47C2862DC}">
      <dgm:prSet/>
      <dgm:spPr/>
      <dgm:t>
        <a:bodyPr/>
        <a:lstStyle/>
        <a:p>
          <a:endParaRPr lang="en-US" dirty="0"/>
        </a:p>
      </dgm:t>
    </dgm:pt>
    <dgm:pt modelId="{7BB198FC-8416-804E-A65B-46E501320EE4}" type="parTrans" cxnId="{663A1AD8-5B02-4246-A028-6DA1B1F22A71}">
      <dgm:prSet/>
      <dgm:spPr/>
      <dgm:t>
        <a:bodyPr/>
        <a:lstStyle/>
        <a:p>
          <a:endParaRPr lang="fr-FR"/>
        </a:p>
      </dgm:t>
    </dgm:pt>
    <dgm:pt modelId="{E8D9EE5D-1B2F-6942-AA1C-BFB20BD16252}" type="sibTrans" cxnId="{663A1AD8-5B02-4246-A028-6DA1B1F22A71}">
      <dgm:prSet/>
      <dgm:spPr/>
      <dgm:t>
        <a:bodyPr/>
        <a:lstStyle/>
        <a:p>
          <a:endParaRPr lang="fr-FR"/>
        </a:p>
      </dgm:t>
    </dgm:pt>
    <dgm:pt modelId="{9F2ECBB2-48E4-E04B-9A2A-D3DB41303CBA}" type="pres">
      <dgm:prSet presAssocID="{ABD9A5A1-9B2D-4AE2-BB5E-1F5762543351}" presName="Name0" presStyleCnt="0">
        <dgm:presLayoutVars>
          <dgm:dir/>
          <dgm:animLvl val="lvl"/>
          <dgm:resizeHandles val="exact"/>
        </dgm:presLayoutVars>
      </dgm:prSet>
      <dgm:spPr/>
    </dgm:pt>
    <dgm:pt modelId="{FC85A37F-3DAD-F94B-91C0-4F299B892645}" type="pres">
      <dgm:prSet presAssocID="{907FD769-F0CE-42AC-9780-AC957DFED4C5}" presName="composite" presStyleCnt="0"/>
      <dgm:spPr/>
    </dgm:pt>
    <dgm:pt modelId="{10E18298-8C1A-A542-8B91-07F976D0CC94}" type="pres">
      <dgm:prSet presAssocID="{907FD769-F0CE-42AC-9780-AC957DFED4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022DEFF-9A12-3748-AEBA-CDF405A3F9AC}" type="pres">
      <dgm:prSet presAssocID="{907FD769-F0CE-42AC-9780-AC957DFED4C5}" presName="desTx" presStyleLbl="alignAccFollowNode1" presStyleIdx="0" presStyleCnt="2">
        <dgm:presLayoutVars>
          <dgm:bulletEnabled val="1"/>
        </dgm:presLayoutVars>
      </dgm:prSet>
      <dgm:spPr/>
    </dgm:pt>
    <dgm:pt modelId="{628DB2C0-2A51-D643-A1E5-826226E8F54C}" type="pres">
      <dgm:prSet presAssocID="{875562D1-59A9-47F6-8A8D-9A748B5E8450}" presName="space" presStyleCnt="0"/>
      <dgm:spPr/>
    </dgm:pt>
    <dgm:pt modelId="{274107BE-5A0E-184D-93DA-2D7B6ACFE11A}" type="pres">
      <dgm:prSet presAssocID="{BC242833-93C6-4406-BBDD-568646738117}" presName="composite" presStyleCnt="0"/>
      <dgm:spPr/>
    </dgm:pt>
    <dgm:pt modelId="{1FD7CBC4-CD53-D743-A8DE-58B64D61164E}" type="pres">
      <dgm:prSet presAssocID="{BC242833-93C6-4406-BBDD-5686467381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9461F52-8BAF-1641-8B75-E450C3BBD6AF}" type="pres">
      <dgm:prSet presAssocID="{BC242833-93C6-4406-BBDD-5686467381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EE8C01-D82B-BB44-A8C6-5D64019662AF}" type="presOf" srcId="{C9DA6B86-C163-4458-9D3E-AEC33F07C463}" destId="{A9461F52-8BAF-1641-8B75-E450C3BBD6AF}" srcOrd="0" destOrd="4" presId="urn:microsoft.com/office/officeart/2005/8/layout/hList1"/>
    <dgm:cxn modelId="{1E63C829-C775-4996-BB3D-FA4B7277D013}" srcId="{907FD769-F0CE-42AC-9780-AC957DFED4C5}" destId="{5D144E97-CD4B-4740-B3EE-1E0AE026C36B}" srcOrd="4" destOrd="0" parTransId="{E27B0D38-B85A-4DB8-80FB-302A8A1BD6D2}" sibTransId="{A596C80C-CC5D-4800-BA90-C41A5725390D}"/>
    <dgm:cxn modelId="{9536F12E-0292-FB4F-9029-12D2417840E3}" srcId="{D14F230C-7D9C-BD44-AF77-061286411187}" destId="{B4F90FB8-4993-F546-8396-B0DA4BFCDBEC}" srcOrd="1" destOrd="0" parTransId="{BD1F9594-FFD2-B84F-A3F7-A996E48BD0A7}" sibTransId="{1CA9A043-AF33-284D-9835-56E47E692B3E}"/>
    <dgm:cxn modelId="{CABC6F2F-2728-47E1-BA7E-08FB4DDDE14C}" srcId="{ABD9A5A1-9B2D-4AE2-BB5E-1F5762543351}" destId="{BC242833-93C6-4406-BBDD-568646738117}" srcOrd="1" destOrd="0" parTransId="{7A94AC2C-A0DC-4F64-BB08-BE53B036BAD4}" sibTransId="{C4913106-E65A-4705-B570-06BF4A8890A6}"/>
    <dgm:cxn modelId="{997E4C35-79F1-894D-A154-3C64E29EF5B5}" type="presOf" srcId="{3B0C9BAE-9EC2-48DC-800F-19C8631470F7}" destId="{1022DEFF-9A12-3748-AEBA-CDF405A3F9AC}" srcOrd="0" destOrd="2" presId="urn:microsoft.com/office/officeart/2005/8/layout/hList1"/>
    <dgm:cxn modelId="{64FADE3A-864C-C742-A4E5-CBE2816F1392}" srcId="{907FD769-F0CE-42AC-9780-AC957DFED4C5}" destId="{3C0A86B7-913A-244A-B86A-8AC9F2F80A70}" srcOrd="1" destOrd="0" parTransId="{E3FFEA8C-FD0E-3F48-98CF-8F8B8A01F837}" sibTransId="{42445770-ECBC-3943-98DB-956125F0DCDD}"/>
    <dgm:cxn modelId="{D2290E49-CF9F-6F47-93A5-7AF31A5574C6}" type="presOf" srcId="{907FD769-F0CE-42AC-9780-AC957DFED4C5}" destId="{10E18298-8C1A-A542-8B91-07F976D0CC94}" srcOrd="0" destOrd="0" presId="urn:microsoft.com/office/officeart/2005/8/layout/hList1"/>
    <dgm:cxn modelId="{E8346E4A-F2BB-4A2B-A1C2-ABEE8F437E21}" srcId="{D14F230C-7D9C-BD44-AF77-061286411187}" destId="{7EF5A02F-AFE7-4EDF-813F-1C74AF2939A6}" srcOrd="6" destOrd="0" parTransId="{244E336E-0722-4733-A10B-E9624CAE491C}" sibTransId="{C2F743C8-E1A6-4356-8FAD-B010DF8303B2}"/>
    <dgm:cxn modelId="{E01A0A50-C1BD-454F-9EC5-240540BF513E}" type="presOf" srcId="{8B63551D-A61C-4B79-AE27-99AC2C685548}" destId="{1022DEFF-9A12-3748-AEBA-CDF405A3F9AC}" srcOrd="0" destOrd="0" presId="urn:microsoft.com/office/officeart/2005/8/layout/hList1"/>
    <dgm:cxn modelId="{C4AA0958-BFB2-B040-9182-5DEABD33CEB2}" type="presOf" srcId="{3504ADE5-B2A8-406A-9198-609D622DE670}" destId="{A9461F52-8BAF-1641-8B75-E450C3BBD6AF}" srcOrd="0" destOrd="2" presId="urn:microsoft.com/office/officeart/2005/8/layout/hList1"/>
    <dgm:cxn modelId="{FFE6A358-F99A-469E-A661-D9DE1280FA2E}" srcId="{D14F230C-7D9C-BD44-AF77-061286411187}" destId="{C9DA6B86-C163-4458-9D3E-AEC33F07C463}" srcOrd="2" destOrd="0" parTransId="{A1CD4EFC-15A4-4227-B8FF-270D3A1393D9}" sibTransId="{68D1D205-6925-4C98-ACBB-3B4874B98126}"/>
    <dgm:cxn modelId="{7CCD4666-93FB-400F-B338-D4C6B86D0AEB}" srcId="{ABD9A5A1-9B2D-4AE2-BB5E-1F5762543351}" destId="{907FD769-F0CE-42AC-9780-AC957DFED4C5}" srcOrd="0" destOrd="0" parTransId="{2869D102-80BD-4468-A8F1-61EB631D6C6D}" sibTransId="{875562D1-59A9-47F6-8A8D-9A748B5E8450}"/>
    <dgm:cxn modelId="{7C17926D-344F-4825-886E-597C89F19D9B}" srcId="{D14F230C-7D9C-BD44-AF77-061286411187}" destId="{3504ADE5-B2A8-406A-9198-609D622DE670}" srcOrd="0" destOrd="0" parTransId="{F525A94A-E535-4156-BE80-5049271E5F00}" sibTransId="{CEA3CDA5-85D7-4C84-AF86-980FAE410823}"/>
    <dgm:cxn modelId="{CE260179-04BB-8C41-981C-E35968F8FA9D}" srcId="{907FD769-F0CE-42AC-9780-AC957DFED4C5}" destId="{A1527B07-00C4-7F4E-8B85-A5FEACEA2BEB}" srcOrd="3" destOrd="0" parTransId="{61ECF0FB-47C0-F747-97C2-73625DEDEBA0}" sibTransId="{627DC3BE-B062-6344-A2A5-9AACAA0C37C5}"/>
    <dgm:cxn modelId="{66001F79-7ADD-454D-91A2-F50FDADD3FEE}" srcId="{D14F230C-7D9C-BD44-AF77-061286411187}" destId="{32D704C8-B4BD-4638-B7B5-4A1160DC221F}" srcOrd="4" destOrd="0" parTransId="{673555D9-BDBA-4E2A-AF72-76A98E0371CC}" sibTransId="{F7075CBD-9C6D-47A0-A9D3-F9EE8CFFC397}"/>
    <dgm:cxn modelId="{EE66207C-DE9B-6548-883C-F9FC8C735D40}" type="presOf" srcId="{FC686C26-8202-9E45-9DC6-56D47C2862DC}" destId="{A9461F52-8BAF-1641-8B75-E450C3BBD6AF}" srcOrd="0" destOrd="7" presId="urn:microsoft.com/office/officeart/2005/8/layout/hList1"/>
    <dgm:cxn modelId="{8AE74A8B-FB8A-7545-8435-9428814837D2}" type="presOf" srcId="{7EF5A02F-AFE7-4EDF-813F-1C74AF2939A6}" destId="{A9461F52-8BAF-1641-8B75-E450C3BBD6AF}" srcOrd="0" destOrd="8" presId="urn:microsoft.com/office/officeart/2005/8/layout/hList1"/>
    <dgm:cxn modelId="{1C58A499-AB59-9440-B8E3-27775618CB0D}" type="presOf" srcId="{B4F90FB8-4993-F546-8396-B0DA4BFCDBEC}" destId="{A9461F52-8BAF-1641-8B75-E450C3BBD6AF}" srcOrd="0" destOrd="3" presId="urn:microsoft.com/office/officeart/2005/8/layout/hList1"/>
    <dgm:cxn modelId="{138DB799-F21A-4FCF-9A48-569B3609B3F8}" srcId="{BC242833-93C6-4406-BBDD-568646738117}" destId="{1DAC6D55-1997-4117-AB04-1F32F724B460}" srcOrd="0" destOrd="0" parTransId="{A12CE23D-E42F-469F-82AA-7973A98116D8}" sibTransId="{2CBFAE99-4E08-4AEF-AE7A-8DAFD147E060}"/>
    <dgm:cxn modelId="{C26278A7-0E2B-A345-AD95-988187A79AF1}" srcId="{D14F230C-7D9C-BD44-AF77-061286411187}" destId="{F05BF2A0-1B63-844F-AD8E-9957B939A992}" srcOrd="3" destOrd="0" parTransId="{AF08AA9D-5BC9-E541-9B6D-9C44F935E274}" sibTransId="{2AC77FC0-D403-9B40-B182-5AE7A1F73C34}"/>
    <dgm:cxn modelId="{0BA9B8B6-A4A2-E045-ADEE-E0CB494D8D5B}" type="presOf" srcId="{BC242833-93C6-4406-BBDD-568646738117}" destId="{1FD7CBC4-CD53-D743-A8DE-58B64D61164E}" srcOrd="0" destOrd="0" presId="urn:microsoft.com/office/officeart/2005/8/layout/hList1"/>
    <dgm:cxn modelId="{1277B1C0-0AF1-724E-8BA1-FA86D0A0AD20}" srcId="{BC242833-93C6-4406-BBDD-568646738117}" destId="{D14F230C-7D9C-BD44-AF77-061286411187}" srcOrd="1" destOrd="0" parTransId="{774938DB-0FD5-814E-B3C4-56D62AEABD85}" sibTransId="{CE32A447-70F1-DA4D-8792-448AFB05D011}"/>
    <dgm:cxn modelId="{E5F988C2-51B0-4F8D-876A-FE7749F63B03}" srcId="{907FD769-F0CE-42AC-9780-AC957DFED4C5}" destId="{8B63551D-A61C-4B79-AE27-99AC2C685548}" srcOrd="0" destOrd="0" parTransId="{C916614C-2112-4DC8-9574-AA6FB4527214}" sibTransId="{9BC17B24-D69A-458B-8347-918BBF25D71D}"/>
    <dgm:cxn modelId="{B644CEC3-D3C9-9C4E-BB94-77328937D322}" type="presOf" srcId="{3C0A86B7-913A-244A-B86A-8AC9F2F80A70}" destId="{1022DEFF-9A12-3748-AEBA-CDF405A3F9AC}" srcOrd="0" destOrd="1" presId="urn:microsoft.com/office/officeart/2005/8/layout/hList1"/>
    <dgm:cxn modelId="{9F7141CC-9161-7144-A8B4-8CEB62435D31}" type="presOf" srcId="{A1527B07-00C4-7F4E-8B85-A5FEACEA2BEB}" destId="{1022DEFF-9A12-3748-AEBA-CDF405A3F9AC}" srcOrd="0" destOrd="3" presId="urn:microsoft.com/office/officeart/2005/8/layout/hList1"/>
    <dgm:cxn modelId="{A8F336D2-15DF-9049-9653-335DE928DD1C}" type="presOf" srcId="{5D144E97-CD4B-4740-B3EE-1E0AE026C36B}" destId="{1022DEFF-9A12-3748-AEBA-CDF405A3F9AC}" srcOrd="0" destOrd="4" presId="urn:microsoft.com/office/officeart/2005/8/layout/hList1"/>
    <dgm:cxn modelId="{1CD40FD4-E1CD-8940-AA78-8100843453D2}" type="presOf" srcId="{32D704C8-B4BD-4638-B7B5-4A1160DC221F}" destId="{A9461F52-8BAF-1641-8B75-E450C3BBD6AF}" srcOrd="0" destOrd="6" presId="urn:microsoft.com/office/officeart/2005/8/layout/hList1"/>
    <dgm:cxn modelId="{256C38D7-77E7-44EC-A40D-DC414A33B126}" srcId="{907FD769-F0CE-42AC-9780-AC957DFED4C5}" destId="{3B0C9BAE-9EC2-48DC-800F-19C8631470F7}" srcOrd="2" destOrd="0" parTransId="{3F865BB2-F966-493E-B8BD-127887D5C3E4}" sibTransId="{F0158FBD-4FF0-4CF6-A41A-2DA8EBE8636D}"/>
    <dgm:cxn modelId="{663A1AD8-5B02-4246-A028-6DA1B1F22A71}" srcId="{D14F230C-7D9C-BD44-AF77-061286411187}" destId="{FC686C26-8202-9E45-9DC6-56D47C2862DC}" srcOrd="5" destOrd="0" parTransId="{7BB198FC-8416-804E-A65B-46E501320EE4}" sibTransId="{E8D9EE5D-1B2F-6942-AA1C-BFB20BD16252}"/>
    <dgm:cxn modelId="{C95F2AD8-56BE-6C43-A219-F761F50C516C}" type="presOf" srcId="{ABD9A5A1-9B2D-4AE2-BB5E-1F5762543351}" destId="{9F2ECBB2-48E4-E04B-9A2A-D3DB41303CBA}" srcOrd="0" destOrd="0" presId="urn:microsoft.com/office/officeart/2005/8/layout/hList1"/>
    <dgm:cxn modelId="{B3E772D8-7661-B745-B7FE-02862A579E72}" type="presOf" srcId="{D14F230C-7D9C-BD44-AF77-061286411187}" destId="{A9461F52-8BAF-1641-8B75-E450C3BBD6AF}" srcOrd="0" destOrd="1" presId="urn:microsoft.com/office/officeart/2005/8/layout/hList1"/>
    <dgm:cxn modelId="{B87D5EF1-FB5A-CE41-A435-021C736F917C}" type="presOf" srcId="{F05BF2A0-1B63-844F-AD8E-9957B939A992}" destId="{A9461F52-8BAF-1641-8B75-E450C3BBD6AF}" srcOrd="0" destOrd="5" presId="urn:microsoft.com/office/officeart/2005/8/layout/hList1"/>
    <dgm:cxn modelId="{80CE4BFC-2973-8541-A211-AE3A82B45D97}" type="presOf" srcId="{1DAC6D55-1997-4117-AB04-1F32F724B460}" destId="{A9461F52-8BAF-1641-8B75-E450C3BBD6AF}" srcOrd="0" destOrd="0" presId="urn:microsoft.com/office/officeart/2005/8/layout/hList1"/>
    <dgm:cxn modelId="{EF72CD1B-27E2-AA41-8E5F-0089DEF75385}" type="presParOf" srcId="{9F2ECBB2-48E4-E04B-9A2A-D3DB41303CBA}" destId="{FC85A37F-3DAD-F94B-91C0-4F299B892645}" srcOrd="0" destOrd="0" presId="urn:microsoft.com/office/officeart/2005/8/layout/hList1"/>
    <dgm:cxn modelId="{2B7FD72C-DDF7-E94E-AD6E-B10897230042}" type="presParOf" srcId="{FC85A37F-3DAD-F94B-91C0-4F299B892645}" destId="{10E18298-8C1A-A542-8B91-07F976D0CC94}" srcOrd="0" destOrd="0" presId="urn:microsoft.com/office/officeart/2005/8/layout/hList1"/>
    <dgm:cxn modelId="{23D831F2-73E0-E04A-AAA2-CA40BEAF2381}" type="presParOf" srcId="{FC85A37F-3DAD-F94B-91C0-4F299B892645}" destId="{1022DEFF-9A12-3748-AEBA-CDF405A3F9AC}" srcOrd="1" destOrd="0" presId="urn:microsoft.com/office/officeart/2005/8/layout/hList1"/>
    <dgm:cxn modelId="{CABB275D-8DE0-134B-9036-8FF2A58E13ED}" type="presParOf" srcId="{9F2ECBB2-48E4-E04B-9A2A-D3DB41303CBA}" destId="{628DB2C0-2A51-D643-A1E5-826226E8F54C}" srcOrd="1" destOrd="0" presId="urn:microsoft.com/office/officeart/2005/8/layout/hList1"/>
    <dgm:cxn modelId="{0FB0A6DE-C62C-234C-AF92-44944BE0CBE0}" type="presParOf" srcId="{9F2ECBB2-48E4-E04B-9A2A-D3DB41303CBA}" destId="{274107BE-5A0E-184D-93DA-2D7B6ACFE11A}" srcOrd="2" destOrd="0" presId="urn:microsoft.com/office/officeart/2005/8/layout/hList1"/>
    <dgm:cxn modelId="{CDC8082E-FDCE-7242-97BF-693EB18E5D76}" type="presParOf" srcId="{274107BE-5A0E-184D-93DA-2D7B6ACFE11A}" destId="{1FD7CBC4-CD53-D743-A8DE-58B64D61164E}" srcOrd="0" destOrd="0" presId="urn:microsoft.com/office/officeart/2005/8/layout/hList1"/>
    <dgm:cxn modelId="{A6E58792-9BDD-C247-8D8B-69649E1988F7}" type="presParOf" srcId="{274107BE-5A0E-184D-93DA-2D7B6ACFE11A}" destId="{A9461F52-8BAF-1641-8B75-E450C3BBD6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000C9-E210-485D-9DAA-036C79628D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0D6EF44-825A-4424-9240-AD565F41F5ED}">
      <dgm:prSet/>
      <dgm:spPr/>
      <dgm:t>
        <a:bodyPr/>
        <a:lstStyle/>
        <a:p>
          <a:pPr>
            <a:defRPr cap="all"/>
          </a:pPr>
          <a:r>
            <a:rPr lang="fr-FR" dirty="0"/>
            <a:t>Visionnage MPD</a:t>
          </a:r>
          <a:endParaRPr lang="en-US" dirty="0"/>
        </a:p>
      </dgm:t>
    </dgm:pt>
    <dgm:pt modelId="{B680664A-A3A3-420A-82F0-13109F8AE228}" type="parTrans" cxnId="{A565E519-0DE6-4F2C-ABA9-28DAEBCEC56E}">
      <dgm:prSet/>
      <dgm:spPr/>
      <dgm:t>
        <a:bodyPr/>
        <a:lstStyle/>
        <a:p>
          <a:endParaRPr lang="en-US"/>
        </a:p>
      </dgm:t>
    </dgm:pt>
    <dgm:pt modelId="{8E028816-CE51-4F2F-960E-A293A4144673}" type="sibTrans" cxnId="{A565E519-0DE6-4F2C-ABA9-28DAEBCEC56E}">
      <dgm:prSet/>
      <dgm:spPr/>
      <dgm:t>
        <a:bodyPr/>
        <a:lstStyle/>
        <a:p>
          <a:endParaRPr lang="en-US"/>
        </a:p>
      </dgm:t>
    </dgm:pt>
    <dgm:pt modelId="{9F230857-93C2-4FEC-9641-CE3DF18CB4DA}">
      <dgm:prSet/>
      <dgm:spPr/>
      <dgm:t>
        <a:bodyPr/>
        <a:lstStyle/>
        <a:p>
          <a:pPr>
            <a:defRPr cap="all"/>
          </a:pPr>
          <a:r>
            <a:rPr lang="en-US" dirty="0"/>
            <a:t>Creation de la base</a:t>
          </a:r>
        </a:p>
      </dgm:t>
    </dgm:pt>
    <dgm:pt modelId="{767516BC-35C0-42D2-AC31-9FC06CE7EAFC}" type="parTrans" cxnId="{08B2F0C4-43FB-4719-B00B-DD40AD828B23}">
      <dgm:prSet/>
      <dgm:spPr/>
      <dgm:t>
        <a:bodyPr/>
        <a:lstStyle/>
        <a:p>
          <a:endParaRPr lang="en-US"/>
        </a:p>
      </dgm:t>
    </dgm:pt>
    <dgm:pt modelId="{96A6F949-1B32-42A9-87C6-789607AA4588}" type="sibTrans" cxnId="{08B2F0C4-43FB-4719-B00B-DD40AD828B23}">
      <dgm:prSet/>
      <dgm:spPr/>
      <dgm:t>
        <a:bodyPr/>
        <a:lstStyle/>
        <a:p>
          <a:endParaRPr lang="en-US"/>
        </a:p>
      </dgm:t>
    </dgm:pt>
    <dgm:pt modelId="{AB11ADD1-9449-43DC-882F-AC223008A4C5}">
      <dgm:prSet/>
      <dgm:spPr/>
      <dgm:t>
        <a:bodyPr/>
        <a:lstStyle/>
        <a:p>
          <a:pPr>
            <a:defRPr cap="all"/>
          </a:pPr>
          <a:r>
            <a:rPr lang="fr-FR" dirty="0"/>
            <a:t>Jeu de test</a:t>
          </a:r>
          <a:endParaRPr lang="en-US" dirty="0"/>
        </a:p>
      </dgm:t>
    </dgm:pt>
    <dgm:pt modelId="{2B800247-1EF2-4DB4-A747-8281C0A6418C}" type="parTrans" cxnId="{48E04C8C-A6F2-4356-AA1E-35AAB9D8E27F}">
      <dgm:prSet/>
      <dgm:spPr/>
      <dgm:t>
        <a:bodyPr/>
        <a:lstStyle/>
        <a:p>
          <a:endParaRPr lang="en-US"/>
        </a:p>
      </dgm:t>
    </dgm:pt>
    <dgm:pt modelId="{B9137606-3903-4A93-9CC6-BB4695638A3F}" type="sibTrans" cxnId="{48E04C8C-A6F2-4356-AA1E-35AAB9D8E27F}">
      <dgm:prSet/>
      <dgm:spPr/>
      <dgm:t>
        <a:bodyPr/>
        <a:lstStyle/>
        <a:p>
          <a:endParaRPr lang="en-US"/>
        </a:p>
      </dgm:t>
    </dgm:pt>
    <dgm:pt modelId="{09AE7E48-2E90-406F-9D8F-1B8864AD5797}" type="pres">
      <dgm:prSet presAssocID="{822000C9-E210-485D-9DAA-036C79628D05}" presName="root" presStyleCnt="0">
        <dgm:presLayoutVars>
          <dgm:dir/>
          <dgm:resizeHandles val="exact"/>
        </dgm:presLayoutVars>
      </dgm:prSet>
      <dgm:spPr/>
    </dgm:pt>
    <dgm:pt modelId="{AF37CBF0-26B1-4786-8CF4-FFB7B15F57F7}" type="pres">
      <dgm:prSet presAssocID="{80D6EF44-825A-4424-9240-AD565F41F5ED}" presName="compNode" presStyleCnt="0"/>
      <dgm:spPr/>
    </dgm:pt>
    <dgm:pt modelId="{29B255F9-AB46-4F7E-B4C9-D86D001AA7F3}" type="pres">
      <dgm:prSet presAssocID="{80D6EF44-825A-4424-9240-AD565F41F5ED}" presName="iconBgRect" presStyleLbl="bgShp" presStyleIdx="0" presStyleCnt="3"/>
      <dgm:spPr/>
    </dgm:pt>
    <dgm:pt modelId="{30C47648-A979-484D-AC9E-530FADF3FF36}" type="pres">
      <dgm:prSet presAssocID="{80D6EF44-825A-4424-9240-AD565F41F5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A847E993-22A4-4321-A6AB-B7DB53D8901E}" type="pres">
      <dgm:prSet presAssocID="{80D6EF44-825A-4424-9240-AD565F41F5ED}" presName="spaceRect" presStyleCnt="0"/>
      <dgm:spPr/>
    </dgm:pt>
    <dgm:pt modelId="{1BAED6A5-298E-4EF3-89BB-04B9C3F1E549}" type="pres">
      <dgm:prSet presAssocID="{80D6EF44-825A-4424-9240-AD565F41F5ED}" presName="textRect" presStyleLbl="revTx" presStyleIdx="0" presStyleCnt="3">
        <dgm:presLayoutVars>
          <dgm:chMax val="1"/>
          <dgm:chPref val="1"/>
        </dgm:presLayoutVars>
      </dgm:prSet>
      <dgm:spPr/>
    </dgm:pt>
    <dgm:pt modelId="{3F8F232D-FE04-4766-B7BF-B938E36AE69F}" type="pres">
      <dgm:prSet presAssocID="{8E028816-CE51-4F2F-960E-A293A4144673}" presName="sibTrans" presStyleCnt="0"/>
      <dgm:spPr/>
    </dgm:pt>
    <dgm:pt modelId="{9BB30725-853D-4568-952E-E379E188F0D3}" type="pres">
      <dgm:prSet presAssocID="{9F230857-93C2-4FEC-9641-CE3DF18CB4DA}" presName="compNode" presStyleCnt="0"/>
      <dgm:spPr/>
    </dgm:pt>
    <dgm:pt modelId="{2108E586-7477-4928-9D76-899CCDFDE79C}" type="pres">
      <dgm:prSet presAssocID="{9F230857-93C2-4FEC-9641-CE3DF18CB4DA}" presName="iconBgRect" presStyleLbl="bgShp" presStyleIdx="1" presStyleCnt="3"/>
      <dgm:spPr/>
    </dgm:pt>
    <dgm:pt modelId="{58039696-6E9B-4A9E-AD47-BE273C11EBAC}" type="pres">
      <dgm:prSet presAssocID="{9F230857-93C2-4FEC-9641-CE3DF18CB4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2EAAABAD-2181-4A28-BBA7-E76B97BD497B}" type="pres">
      <dgm:prSet presAssocID="{9F230857-93C2-4FEC-9641-CE3DF18CB4DA}" presName="spaceRect" presStyleCnt="0"/>
      <dgm:spPr/>
    </dgm:pt>
    <dgm:pt modelId="{D556DD0C-85E0-44C0-AE93-4F68E2200FA3}" type="pres">
      <dgm:prSet presAssocID="{9F230857-93C2-4FEC-9641-CE3DF18CB4DA}" presName="textRect" presStyleLbl="revTx" presStyleIdx="1" presStyleCnt="3">
        <dgm:presLayoutVars>
          <dgm:chMax val="1"/>
          <dgm:chPref val="1"/>
        </dgm:presLayoutVars>
      </dgm:prSet>
      <dgm:spPr/>
    </dgm:pt>
    <dgm:pt modelId="{1ADB18A1-9439-4C52-B3DA-C97A398B747A}" type="pres">
      <dgm:prSet presAssocID="{96A6F949-1B32-42A9-87C6-789607AA4588}" presName="sibTrans" presStyleCnt="0"/>
      <dgm:spPr/>
    </dgm:pt>
    <dgm:pt modelId="{1EEA1B76-B831-4DE2-AAE9-356B4FD91B45}" type="pres">
      <dgm:prSet presAssocID="{AB11ADD1-9449-43DC-882F-AC223008A4C5}" presName="compNode" presStyleCnt="0"/>
      <dgm:spPr/>
    </dgm:pt>
    <dgm:pt modelId="{EDF68810-6EBC-42CD-AD44-B4C71B35DF66}" type="pres">
      <dgm:prSet presAssocID="{AB11ADD1-9449-43DC-882F-AC223008A4C5}" presName="iconBgRect" presStyleLbl="bgShp" presStyleIdx="2" presStyleCnt="3"/>
      <dgm:spPr/>
    </dgm:pt>
    <dgm:pt modelId="{51BBB4B7-5624-4E6C-93DF-B05D86194A8A}" type="pres">
      <dgm:prSet presAssocID="{AB11ADD1-9449-43DC-882F-AC223008A4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A801B94-4A99-4092-8F54-977D867C5C92}" type="pres">
      <dgm:prSet presAssocID="{AB11ADD1-9449-43DC-882F-AC223008A4C5}" presName="spaceRect" presStyleCnt="0"/>
      <dgm:spPr/>
    </dgm:pt>
    <dgm:pt modelId="{1997BEBE-A451-45A6-984C-7CE7E95EB5F7}" type="pres">
      <dgm:prSet presAssocID="{AB11ADD1-9449-43DC-882F-AC223008A4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65E519-0DE6-4F2C-ABA9-28DAEBCEC56E}" srcId="{822000C9-E210-485D-9DAA-036C79628D05}" destId="{80D6EF44-825A-4424-9240-AD565F41F5ED}" srcOrd="0" destOrd="0" parTransId="{B680664A-A3A3-420A-82F0-13109F8AE228}" sibTransId="{8E028816-CE51-4F2F-960E-A293A4144673}"/>
    <dgm:cxn modelId="{FC420F7D-DA9D-431F-ADCE-06AD745F7FCF}" type="presOf" srcId="{9F230857-93C2-4FEC-9641-CE3DF18CB4DA}" destId="{D556DD0C-85E0-44C0-AE93-4F68E2200FA3}" srcOrd="0" destOrd="0" presId="urn:microsoft.com/office/officeart/2018/5/layout/IconCircleLabelList"/>
    <dgm:cxn modelId="{48E04C8C-A6F2-4356-AA1E-35AAB9D8E27F}" srcId="{822000C9-E210-485D-9DAA-036C79628D05}" destId="{AB11ADD1-9449-43DC-882F-AC223008A4C5}" srcOrd="2" destOrd="0" parTransId="{2B800247-1EF2-4DB4-A747-8281C0A6418C}" sibTransId="{B9137606-3903-4A93-9CC6-BB4695638A3F}"/>
    <dgm:cxn modelId="{F6DCDF99-236C-4CE9-9E36-BE37DA1999B7}" type="presOf" srcId="{80D6EF44-825A-4424-9240-AD565F41F5ED}" destId="{1BAED6A5-298E-4EF3-89BB-04B9C3F1E549}" srcOrd="0" destOrd="0" presId="urn:microsoft.com/office/officeart/2018/5/layout/IconCircleLabelList"/>
    <dgm:cxn modelId="{08B2F0C4-43FB-4719-B00B-DD40AD828B23}" srcId="{822000C9-E210-485D-9DAA-036C79628D05}" destId="{9F230857-93C2-4FEC-9641-CE3DF18CB4DA}" srcOrd="1" destOrd="0" parTransId="{767516BC-35C0-42D2-AC31-9FC06CE7EAFC}" sibTransId="{96A6F949-1B32-42A9-87C6-789607AA4588}"/>
    <dgm:cxn modelId="{77E557F7-FC4D-4077-8E8A-BB97C5ACD364}" type="presOf" srcId="{822000C9-E210-485D-9DAA-036C79628D05}" destId="{09AE7E48-2E90-406F-9D8F-1B8864AD5797}" srcOrd="0" destOrd="0" presId="urn:microsoft.com/office/officeart/2018/5/layout/IconCircleLabelList"/>
    <dgm:cxn modelId="{651D87FE-C28D-44BE-8491-3FB749C287CF}" type="presOf" srcId="{AB11ADD1-9449-43DC-882F-AC223008A4C5}" destId="{1997BEBE-A451-45A6-984C-7CE7E95EB5F7}" srcOrd="0" destOrd="0" presId="urn:microsoft.com/office/officeart/2018/5/layout/IconCircleLabelList"/>
    <dgm:cxn modelId="{85CBFC6E-0507-46D0-903E-F416C0F8FA3A}" type="presParOf" srcId="{09AE7E48-2E90-406F-9D8F-1B8864AD5797}" destId="{AF37CBF0-26B1-4786-8CF4-FFB7B15F57F7}" srcOrd="0" destOrd="0" presId="urn:microsoft.com/office/officeart/2018/5/layout/IconCircleLabelList"/>
    <dgm:cxn modelId="{A5285392-EBC5-4B9F-AE61-C5D4F1002EE6}" type="presParOf" srcId="{AF37CBF0-26B1-4786-8CF4-FFB7B15F57F7}" destId="{29B255F9-AB46-4F7E-B4C9-D86D001AA7F3}" srcOrd="0" destOrd="0" presId="urn:microsoft.com/office/officeart/2018/5/layout/IconCircleLabelList"/>
    <dgm:cxn modelId="{48995727-241B-4DB6-B4CB-CCA9605A2AA3}" type="presParOf" srcId="{AF37CBF0-26B1-4786-8CF4-FFB7B15F57F7}" destId="{30C47648-A979-484D-AC9E-530FADF3FF36}" srcOrd="1" destOrd="0" presId="urn:microsoft.com/office/officeart/2018/5/layout/IconCircleLabelList"/>
    <dgm:cxn modelId="{81F003F0-984B-4AC9-9FA8-A733EFA81AD4}" type="presParOf" srcId="{AF37CBF0-26B1-4786-8CF4-FFB7B15F57F7}" destId="{A847E993-22A4-4321-A6AB-B7DB53D8901E}" srcOrd="2" destOrd="0" presId="urn:microsoft.com/office/officeart/2018/5/layout/IconCircleLabelList"/>
    <dgm:cxn modelId="{36282FC2-BAE7-494B-8D93-6C906DDE155E}" type="presParOf" srcId="{AF37CBF0-26B1-4786-8CF4-FFB7B15F57F7}" destId="{1BAED6A5-298E-4EF3-89BB-04B9C3F1E549}" srcOrd="3" destOrd="0" presId="urn:microsoft.com/office/officeart/2018/5/layout/IconCircleLabelList"/>
    <dgm:cxn modelId="{8E11A0E0-5E6E-4012-B19A-99FFE507645E}" type="presParOf" srcId="{09AE7E48-2E90-406F-9D8F-1B8864AD5797}" destId="{3F8F232D-FE04-4766-B7BF-B938E36AE69F}" srcOrd="1" destOrd="0" presId="urn:microsoft.com/office/officeart/2018/5/layout/IconCircleLabelList"/>
    <dgm:cxn modelId="{34D558C0-7236-4926-B705-8D51C0917D9A}" type="presParOf" srcId="{09AE7E48-2E90-406F-9D8F-1B8864AD5797}" destId="{9BB30725-853D-4568-952E-E379E188F0D3}" srcOrd="2" destOrd="0" presId="urn:microsoft.com/office/officeart/2018/5/layout/IconCircleLabelList"/>
    <dgm:cxn modelId="{4363CE44-AC30-4CE6-8E77-D53382E94AD2}" type="presParOf" srcId="{9BB30725-853D-4568-952E-E379E188F0D3}" destId="{2108E586-7477-4928-9D76-899CCDFDE79C}" srcOrd="0" destOrd="0" presId="urn:microsoft.com/office/officeart/2018/5/layout/IconCircleLabelList"/>
    <dgm:cxn modelId="{9621D915-58EE-4854-B752-4E37931A0629}" type="presParOf" srcId="{9BB30725-853D-4568-952E-E379E188F0D3}" destId="{58039696-6E9B-4A9E-AD47-BE273C11EBAC}" srcOrd="1" destOrd="0" presId="urn:microsoft.com/office/officeart/2018/5/layout/IconCircleLabelList"/>
    <dgm:cxn modelId="{5E60885E-834C-4C48-B8D4-5BBC999D8763}" type="presParOf" srcId="{9BB30725-853D-4568-952E-E379E188F0D3}" destId="{2EAAABAD-2181-4A28-BBA7-E76B97BD497B}" srcOrd="2" destOrd="0" presId="urn:microsoft.com/office/officeart/2018/5/layout/IconCircleLabelList"/>
    <dgm:cxn modelId="{82690C95-A37E-4871-BE8B-B31B7C4164EB}" type="presParOf" srcId="{9BB30725-853D-4568-952E-E379E188F0D3}" destId="{D556DD0C-85E0-44C0-AE93-4F68E2200FA3}" srcOrd="3" destOrd="0" presId="urn:microsoft.com/office/officeart/2018/5/layout/IconCircleLabelList"/>
    <dgm:cxn modelId="{B7EBA751-2E11-41DA-BDA4-90DC21A3CA28}" type="presParOf" srcId="{09AE7E48-2E90-406F-9D8F-1B8864AD5797}" destId="{1ADB18A1-9439-4C52-B3DA-C97A398B747A}" srcOrd="3" destOrd="0" presId="urn:microsoft.com/office/officeart/2018/5/layout/IconCircleLabelList"/>
    <dgm:cxn modelId="{C33BCDDB-9284-4CE2-B0E8-257C1B315818}" type="presParOf" srcId="{09AE7E48-2E90-406F-9D8F-1B8864AD5797}" destId="{1EEA1B76-B831-4DE2-AAE9-356B4FD91B45}" srcOrd="4" destOrd="0" presId="urn:microsoft.com/office/officeart/2018/5/layout/IconCircleLabelList"/>
    <dgm:cxn modelId="{2866D177-B8BA-4E8F-A6A1-CCD470D00092}" type="presParOf" srcId="{1EEA1B76-B831-4DE2-AAE9-356B4FD91B45}" destId="{EDF68810-6EBC-42CD-AD44-B4C71B35DF66}" srcOrd="0" destOrd="0" presId="urn:microsoft.com/office/officeart/2018/5/layout/IconCircleLabelList"/>
    <dgm:cxn modelId="{B15A53D9-CD75-4B0C-9796-FBB3118ED2EF}" type="presParOf" srcId="{1EEA1B76-B831-4DE2-AAE9-356B4FD91B45}" destId="{51BBB4B7-5624-4E6C-93DF-B05D86194A8A}" srcOrd="1" destOrd="0" presId="urn:microsoft.com/office/officeart/2018/5/layout/IconCircleLabelList"/>
    <dgm:cxn modelId="{47E3DB4E-8B33-4C7F-9671-F09C33E2EE3F}" type="presParOf" srcId="{1EEA1B76-B831-4DE2-AAE9-356B4FD91B45}" destId="{4A801B94-4A99-4092-8F54-977D867C5C92}" srcOrd="2" destOrd="0" presId="urn:microsoft.com/office/officeart/2018/5/layout/IconCircleLabelList"/>
    <dgm:cxn modelId="{A6BB686D-A515-42FF-BFB3-EFF95BCE2055}" type="presParOf" srcId="{1EEA1B76-B831-4DE2-AAE9-356B4FD91B45}" destId="{1997BEBE-A451-45A6-984C-7CE7E95EB5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2291D5-1366-4BC0-BE63-5C487D9CEE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69B47-6F4E-4864-9A04-E7F22C7CEC3D}">
      <dgm:prSet/>
      <dgm:spPr/>
      <dgm:t>
        <a:bodyPr/>
        <a:lstStyle/>
        <a:p>
          <a:r>
            <a:rPr lang="fr-FR" dirty="0"/>
            <a:t>Développement -&gt; Mickaël (Lead </a:t>
          </a:r>
          <a:r>
            <a:rPr lang="fr-FR" dirty="0" err="1"/>
            <a:t>Developer</a:t>
          </a:r>
          <a:r>
            <a:rPr lang="fr-FR" dirty="0"/>
            <a:t> + Chef de Projet), Bob, Karim et Marc (Développeurs)</a:t>
          </a:r>
          <a:endParaRPr lang="en-US" dirty="0"/>
        </a:p>
      </dgm:t>
    </dgm:pt>
    <dgm:pt modelId="{6EA48100-862E-4225-8054-3557B6065520}" type="parTrans" cxnId="{8E253315-2EF7-4528-B5D4-C667EEF62F20}">
      <dgm:prSet/>
      <dgm:spPr/>
      <dgm:t>
        <a:bodyPr/>
        <a:lstStyle/>
        <a:p>
          <a:endParaRPr lang="en-US"/>
        </a:p>
      </dgm:t>
    </dgm:pt>
    <dgm:pt modelId="{F7F9A3D2-0F59-480A-8D80-ED43AFD73C25}" type="sibTrans" cxnId="{8E253315-2EF7-4528-B5D4-C667EEF62F20}">
      <dgm:prSet/>
      <dgm:spPr/>
      <dgm:t>
        <a:bodyPr/>
        <a:lstStyle/>
        <a:p>
          <a:endParaRPr lang="en-US"/>
        </a:p>
      </dgm:t>
    </dgm:pt>
    <dgm:pt modelId="{A08B216F-732A-4A26-980B-2DD88831A4ED}">
      <dgm:prSet/>
      <dgm:spPr/>
      <dgm:t>
        <a:bodyPr/>
        <a:lstStyle/>
        <a:p>
          <a:r>
            <a:rPr lang="fr-FR" dirty="0"/>
            <a:t>MOA -&gt; Client</a:t>
          </a:r>
          <a:endParaRPr lang="en-US" dirty="0"/>
        </a:p>
      </dgm:t>
    </dgm:pt>
    <dgm:pt modelId="{F40ABDB6-81D1-48B9-9C3C-CC4CFF1B8AEA}" type="parTrans" cxnId="{78EE4673-09D2-4CC1-A3F8-6F5660DC901E}">
      <dgm:prSet/>
      <dgm:spPr/>
      <dgm:t>
        <a:bodyPr/>
        <a:lstStyle/>
        <a:p>
          <a:endParaRPr lang="en-US"/>
        </a:p>
      </dgm:t>
    </dgm:pt>
    <dgm:pt modelId="{3C960893-553D-4D93-B081-FBAA37C33BA9}" type="sibTrans" cxnId="{78EE4673-09D2-4CC1-A3F8-6F5660DC901E}">
      <dgm:prSet/>
      <dgm:spPr/>
      <dgm:t>
        <a:bodyPr/>
        <a:lstStyle/>
        <a:p>
          <a:endParaRPr lang="en-US"/>
        </a:p>
      </dgm:t>
    </dgm:pt>
    <dgm:pt modelId="{01A96524-BD8E-4132-A6BA-913834B3DBD1}">
      <dgm:prSet/>
      <dgm:spPr/>
      <dgm:t>
        <a:bodyPr/>
        <a:lstStyle/>
        <a:p>
          <a:r>
            <a:rPr lang="fr-FR" dirty="0"/>
            <a:t>Équipe Architecturale -&gt; John (Chef de Projet Architecture) et Cédric (Spécialiste base de données)</a:t>
          </a:r>
          <a:endParaRPr lang="en-US" dirty="0"/>
        </a:p>
      </dgm:t>
    </dgm:pt>
    <dgm:pt modelId="{771E2983-2284-43EA-8DC5-6ACB8623634E}" type="parTrans" cxnId="{F6E283EA-5F73-4B8B-92F6-1508B30EE5EF}">
      <dgm:prSet/>
      <dgm:spPr/>
      <dgm:t>
        <a:bodyPr/>
        <a:lstStyle/>
        <a:p>
          <a:endParaRPr lang="en-US"/>
        </a:p>
      </dgm:t>
    </dgm:pt>
    <dgm:pt modelId="{3E2325D8-2600-4F87-BEC5-6AB095A132CB}" type="sibTrans" cxnId="{F6E283EA-5F73-4B8B-92F6-1508B30EE5EF}">
      <dgm:prSet/>
      <dgm:spPr/>
      <dgm:t>
        <a:bodyPr/>
        <a:lstStyle/>
        <a:p>
          <a:endParaRPr lang="en-US"/>
        </a:p>
      </dgm:t>
    </dgm:pt>
    <dgm:pt modelId="{4792F836-57F6-46E6-8CBA-DA09D3E9A4A5}">
      <dgm:prSet/>
      <dgm:spPr/>
      <dgm:t>
        <a:bodyPr/>
        <a:lstStyle/>
        <a:p>
          <a:r>
            <a:rPr lang="fr-FR" dirty="0"/>
            <a:t>Équipe Studio -&gt; Émilie (Design)</a:t>
          </a:r>
          <a:endParaRPr lang="en-US" dirty="0"/>
        </a:p>
      </dgm:t>
    </dgm:pt>
    <dgm:pt modelId="{DF69E9C3-68B5-4891-92EF-6828EA747DE2}" type="parTrans" cxnId="{7E3BCF5C-660A-4AB2-AED2-1FC67D7E6EAD}">
      <dgm:prSet/>
      <dgm:spPr/>
      <dgm:t>
        <a:bodyPr/>
        <a:lstStyle/>
        <a:p>
          <a:endParaRPr lang="en-US"/>
        </a:p>
      </dgm:t>
    </dgm:pt>
    <dgm:pt modelId="{DB9A444F-FF0B-42DA-9B20-44355D6A2A68}" type="sibTrans" cxnId="{7E3BCF5C-660A-4AB2-AED2-1FC67D7E6EAD}">
      <dgm:prSet/>
      <dgm:spPr/>
      <dgm:t>
        <a:bodyPr/>
        <a:lstStyle/>
        <a:p>
          <a:endParaRPr lang="en-US"/>
        </a:p>
      </dgm:t>
    </dgm:pt>
    <dgm:pt modelId="{F5B5186D-7740-475B-A10D-929A25A46216}">
      <dgm:prSet/>
      <dgm:spPr/>
      <dgm:t>
        <a:bodyPr/>
        <a:lstStyle/>
        <a:p>
          <a:r>
            <a:rPr lang="fr-FR" u="none" dirty="0"/>
            <a:t>Équipe</a:t>
          </a:r>
          <a:endParaRPr lang="en-US" u="none" dirty="0"/>
        </a:p>
      </dgm:t>
    </dgm:pt>
    <dgm:pt modelId="{F292D56E-7CAD-4BAD-A7B6-3795707434B3}" type="sibTrans" cxnId="{A07FE215-7F77-4B18-8687-41583CE7CA7B}">
      <dgm:prSet/>
      <dgm:spPr/>
      <dgm:t>
        <a:bodyPr/>
        <a:lstStyle/>
        <a:p>
          <a:endParaRPr lang="en-US"/>
        </a:p>
      </dgm:t>
    </dgm:pt>
    <dgm:pt modelId="{04807809-68FC-4646-9A8B-62160325DD3C}" type="parTrans" cxnId="{A07FE215-7F77-4B18-8687-41583CE7CA7B}">
      <dgm:prSet/>
      <dgm:spPr/>
      <dgm:t>
        <a:bodyPr/>
        <a:lstStyle/>
        <a:p>
          <a:endParaRPr lang="en-US"/>
        </a:p>
      </dgm:t>
    </dgm:pt>
    <dgm:pt modelId="{374BFE32-37F8-1848-96CE-595D7E596C13}">
      <dgm:prSet/>
      <dgm:spPr/>
      <dgm:t>
        <a:bodyPr/>
        <a:lstStyle/>
        <a:p>
          <a:endParaRPr lang="en-US" dirty="0"/>
        </a:p>
      </dgm:t>
    </dgm:pt>
    <dgm:pt modelId="{0901AC4B-5782-C945-A3F0-D3472A0FF7E6}" type="parTrans" cxnId="{2CA49A6C-954D-BF44-82B7-FEA8A597364B}">
      <dgm:prSet/>
      <dgm:spPr/>
      <dgm:t>
        <a:bodyPr/>
        <a:lstStyle/>
        <a:p>
          <a:endParaRPr lang="fr-FR"/>
        </a:p>
      </dgm:t>
    </dgm:pt>
    <dgm:pt modelId="{4E8809CC-8255-8A4F-A944-826B29D87E2E}" type="sibTrans" cxnId="{2CA49A6C-954D-BF44-82B7-FEA8A597364B}">
      <dgm:prSet/>
      <dgm:spPr/>
      <dgm:t>
        <a:bodyPr/>
        <a:lstStyle/>
        <a:p>
          <a:endParaRPr lang="fr-FR"/>
        </a:p>
      </dgm:t>
    </dgm:pt>
    <dgm:pt modelId="{FCBA6CA0-E611-8740-BE7C-57ADCB55C8F5}">
      <dgm:prSet/>
      <dgm:spPr/>
      <dgm:t>
        <a:bodyPr/>
        <a:lstStyle/>
        <a:p>
          <a:r>
            <a:rPr lang="en-US" dirty="0"/>
            <a:t>Recette -&gt; Grégoire</a:t>
          </a:r>
        </a:p>
      </dgm:t>
    </dgm:pt>
    <dgm:pt modelId="{C751CA37-231C-3345-8954-E38EF640BE39}" type="parTrans" cxnId="{56FD6681-5B7E-A940-BFCE-1CE92EA4DB72}">
      <dgm:prSet/>
      <dgm:spPr/>
      <dgm:t>
        <a:bodyPr/>
        <a:lstStyle/>
        <a:p>
          <a:endParaRPr lang="fr-FR"/>
        </a:p>
      </dgm:t>
    </dgm:pt>
    <dgm:pt modelId="{E3FEE55A-4339-A14E-8800-7D80EF25295D}" type="sibTrans" cxnId="{56FD6681-5B7E-A940-BFCE-1CE92EA4DB72}">
      <dgm:prSet/>
      <dgm:spPr/>
      <dgm:t>
        <a:bodyPr/>
        <a:lstStyle/>
        <a:p>
          <a:endParaRPr lang="fr-FR"/>
        </a:p>
      </dgm:t>
    </dgm:pt>
    <dgm:pt modelId="{B83EE734-53F0-5D4B-B49A-98A36ACA4C83}" type="pres">
      <dgm:prSet presAssocID="{652291D5-1366-4BC0-BE63-5C487D9CEE64}" presName="linear" presStyleCnt="0">
        <dgm:presLayoutVars>
          <dgm:animLvl val="lvl"/>
          <dgm:resizeHandles val="exact"/>
        </dgm:presLayoutVars>
      </dgm:prSet>
      <dgm:spPr/>
    </dgm:pt>
    <dgm:pt modelId="{C4313FFA-9BAC-6147-B63F-51EC764DD8F7}" type="pres">
      <dgm:prSet presAssocID="{F5B5186D-7740-475B-A10D-929A25A46216}" presName="parentText" presStyleLbl="node1" presStyleIdx="0" presStyleCnt="1" custLinFactNeighborX="-9138" custLinFactNeighborY="5269">
        <dgm:presLayoutVars>
          <dgm:chMax val="0"/>
          <dgm:bulletEnabled val="1"/>
        </dgm:presLayoutVars>
      </dgm:prSet>
      <dgm:spPr/>
    </dgm:pt>
    <dgm:pt modelId="{7CA1F416-D67E-FE46-B4D1-32482F10C318}" type="pres">
      <dgm:prSet presAssocID="{F5B5186D-7740-475B-A10D-929A25A462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0314701-FE0B-D041-BAAE-B3A051D94575}" type="presOf" srcId="{F5B5186D-7740-475B-A10D-929A25A46216}" destId="{C4313FFA-9BAC-6147-B63F-51EC764DD8F7}" srcOrd="0" destOrd="0" presId="urn:microsoft.com/office/officeart/2005/8/layout/vList2"/>
    <dgm:cxn modelId="{8E253315-2EF7-4528-B5D4-C667EEF62F20}" srcId="{F5B5186D-7740-475B-A10D-929A25A46216}" destId="{F0B69B47-6F4E-4864-9A04-E7F22C7CEC3D}" srcOrd="1" destOrd="0" parTransId="{6EA48100-862E-4225-8054-3557B6065520}" sibTransId="{F7F9A3D2-0F59-480A-8D80-ED43AFD73C25}"/>
    <dgm:cxn modelId="{A07FE215-7F77-4B18-8687-41583CE7CA7B}" srcId="{652291D5-1366-4BC0-BE63-5C487D9CEE64}" destId="{F5B5186D-7740-475B-A10D-929A25A46216}" srcOrd="0" destOrd="0" parTransId="{04807809-68FC-4646-9A8B-62160325DD3C}" sibTransId="{F292D56E-7CAD-4BAD-A7B6-3795707434B3}"/>
    <dgm:cxn modelId="{0CA40F23-C6D6-7A40-A2C2-364678966884}" type="presOf" srcId="{01A96524-BD8E-4132-A6BA-913834B3DBD1}" destId="{7CA1F416-D67E-FE46-B4D1-32482F10C318}" srcOrd="0" destOrd="3" presId="urn:microsoft.com/office/officeart/2005/8/layout/vList2"/>
    <dgm:cxn modelId="{41134F2B-B4FE-A047-8595-7098B899E719}" type="presOf" srcId="{652291D5-1366-4BC0-BE63-5C487D9CEE64}" destId="{B83EE734-53F0-5D4B-B49A-98A36ACA4C83}" srcOrd="0" destOrd="0" presId="urn:microsoft.com/office/officeart/2005/8/layout/vList2"/>
    <dgm:cxn modelId="{174B522E-364B-EC4D-95C6-6CF846C7DEE0}" type="presOf" srcId="{4792F836-57F6-46E6-8CBA-DA09D3E9A4A5}" destId="{7CA1F416-D67E-FE46-B4D1-32482F10C318}" srcOrd="0" destOrd="4" presId="urn:microsoft.com/office/officeart/2005/8/layout/vList2"/>
    <dgm:cxn modelId="{CB924155-A493-AB4A-945C-A7AF8A1D3430}" type="presOf" srcId="{A08B216F-732A-4A26-980B-2DD88831A4ED}" destId="{7CA1F416-D67E-FE46-B4D1-32482F10C318}" srcOrd="0" destOrd="2" presId="urn:microsoft.com/office/officeart/2005/8/layout/vList2"/>
    <dgm:cxn modelId="{ED77665C-1CE3-074B-A3D1-3925011BB260}" type="presOf" srcId="{F0B69B47-6F4E-4864-9A04-E7F22C7CEC3D}" destId="{7CA1F416-D67E-FE46-B4D1-32482F10C318}" srcOrd="0" destOrd="1" presId="urn:microsoft.com/office/officeart/2005/8/layout/vList2"/>
    <dgm:cxn modelId="{7E3BCF5C-660A-4AB2-AED2-1FC67D7E6EAD}" srcId="{F5B5186D-7740-475B-A10D-929A25A46216}" destId="{4792F836-57F6-46E6-8CBA-DA09D3E9A4A5}" srcOrd="4" destOrd="0" parTransId="{DF69E9C3-68B5-4891-92EF-6828EA747DE2}" sibTransId="{DB9A444F-FF0B-42DA-9B20-44355D6A2A68}"/>
    <dgm:cxn modelId="{2CA49A6C-954D-BF44-82B7-FEA8A597364B}" srcId="{F5B5186D-7740-475B-A10D-929A25A46216}" destId="{374BFE32-37F8-1848-96CE-595D7E596C13}" srcOrd="0" destOrd="0" parTransId="{0901AC4B-5782-C945-A3F0-D3472A0FF7E6}" sibTransId="{4E8809CC-8255-8A4F-A944-826B29D87E2E}"/>
    <dgm:cxn modelId="{FB095072-0B76-2844-B222-44F7CD96535C}" type="presOf" srcId="{FCBA6CA0-E611-8740-BE7C-57ADCB55C8F5}" destId="{7CA1F416-D67E-FE46-B4D1-32482F10C318}" srcOrd="0" destOrd="5" presId="urn:microsoft.com/office/officeart/2005/8/layout/vList2"/>
    <dgm:cxn modelId="{78EE4673-09D2-4CC1-A3F8-6F5660DC901E}" srcId="{F5B5186D-7740-475B-A10D-929A25A46216}" destId="{A08B216F-732A-4A26-980B-2DD88831A4ED}" srcOrd="2" destOrd="0" parTransId="{F40ABDB6-81D1-48B9-9C3C-CC4CFF1B8AEA}" sibTransId="{3C960893-553D-4D93-B081-FBAA37C33BA9}"/>
    <dgm:cxn modelId="{56FD6681-5B7E-A940-BFCE-1CE92EA4DB72}" srcId="{F5B5186D-7740-475B-A10D-929A25A46216}" destId="{FCBA6CA0-E611-8740-BE7C-57ADCB55C8F5}" srcOrd="5" destOrd="0" parTransId="{C751CA37-231C-3345-8954-E38EF640BE39}" sibTransId="{E3FEE55A-4339-A14E-8800-7D80EF25295D}"/>
    <dgm:cxn modelId="{7C6E4382-9801-594A-A1A0-27C9A756F19C}" type="presOf" srcId="{374BFE32-37F8-1848-96CE-595D7E596C13}" destId="{7CA1F416-D67E-FE46-B4D1-32482F10C318}" srcOrd="0" destOrd="0" presId="urn:microsoft.com/office/officeart/2005/8/layout/vList2"/>
    <dgm:cxn modelId="{F6E283EA-5F73-4B8B-92F6-1508B30EE5EF}" srcId="{F5B5186D-7740-475B-A10D-929A25A46216}" destId="{01A96524-BD8E-4132-A6BA-913834B3DBD1}" srcOrd="3" destOrd="0" parTransId="{771E2983-2284-43EA-8DC5-6ACB8623634E}" sibTransId="{3E2325D8-2600-4F87-BEC5-6AB095A132CB}"/>
    <dgm:cxn modelId="{6B3945E6-E42E-8742-A0BD-48C7A0874B27}" type="presParOf" srcId="{B83EE734-53F0-5D4B-B49A-98A36ACA4C83}" destId="{C4313FFA-9BAC-6147-B63F-51EC764DD8F7}" srcOrd="0" destOrd="0" presId="urn:microsoft.com/office/officeart/2005/8/layout/vList2"/>
    <dgm:cxn modelId="{D21F3768-BE38-3948-B85C-5645702673A7}" type="presParOf" srcId="{B83EE734-53F0-5D4B-B49A-98A36ACA4C83}" destId="{7CA1F416-D67E-FE46-B4D1-32482F10C3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FDFE86-2CFA-4529-B0F6-972D59D74E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8E9D64-29B1-45B8-A391-235AF5A478DF}">
      <dgm:prSet/>
      <dgm:spPr/>
      <dgm:t>
        <a:bodyPr/>
        <a:lstStyle/>
        <a:p>
          <a:r>
            <a:rPr lang="fr-FR"/>
            <a:t>Feedback</a:t>
          </a:r>
          <a:endParaRPr lang="en-US"/>
        </a:p>
      </dgm:t>
    </dgm:pt>
    <dgm:pt modelId="{3A1C9B26-4505-40F9-AE2C-139843A08ED0}" type="parTrans" cxnId="{5E1FBF5B-92B1-486D-BCA3-209B52A90D89}">
      <dgm:prSet/>
      <dgm:spPr/>
      <dgm:t>
        <a:bodyPr/>
        <a:lstStyle/>
        <a:p>
          <a:endParaRPr lang="en-US"/>
        </a:p>
      </dgm:t>
    </dgm:pt>
    <dgm:pt modelId="{BF9AE9D5-EF5D-4E62-AEE2-E6BF283E7116}" type="sibTrans" cxnId="{5E1FBF5B-92B1-486D-BCA3-209B52A90D89}">
      <dgm:prSet/>
      <dgm:spPr/>
      <dgm:t>
        <a:bodyPr/>
        <a:lstStyle/>
        <a:p>
          <a:endParaRPr lang="en-US"/>
        </a:p>
      </dgm:t>
    </dgm:pt>
    <dgm:pt modelId="{F94CEADE-15A2-43BD-A334-88C5D22E3221}">
      <dgm:prSet/>
      <dgm:spPr/>
      <dgm:t>
        <a:bodyPr/>
        <a:lstStyle/>
        <a:p>
          <a:r>
            <a:rPr lang="fr-FR"/>
            <a:t>Difficultés rencontrées</a:t>
          </a:r>
          <a:endParaRPr lang="en-US"/>
        </a:p>
      </dgm:t>
    </dgm:pt>
    <dgm:pt modelId="{137020BA-C75C-41EE-8E3D-124F574B8E31}" type="parTrans" cxnId="{99F30121-6072-49E8-94F4-9C469C71744B}">
      <dgm:prSet/>
      <dgm:spPr/>
      <dgm:t>
        <a:bodyPr/>
        <a:lstStyle/>
        <a:p>
          <a:endParaRPr lang="en-US"/>
        </a:p>
      </dgm:t>
    </dgm:pt>
    <dgm:pt modelId="{891A7AF0-747D-4DE8-8DE9-9A3F1A644742}" type="sibTrans" cxnId="{99F30121-6072-49E8-94F4-9C469C71744B}">
      <dgm:prSet/>
      <dgm:spPr/>
      <dgm:t>
        <a:bodyPr/>
        <a:lstStyle/>
        <a:p>
          <a:endParaRPr lang="en-US"/>
        </a:p>
      </dgm:t>
    </dgm:pt>
    <dgm:pt modelId="{58D8297B-1683-44E5-A308-B7CB8E2D0A48}">
      <dgm:prSet/>
      <dgm:spPr/>
      <dgm:t>
        <a:bodyPr/>
        <a:lstStyle/>
        <a:p>
          <a:r>
            <a:rPr lang="fr-FR"/>
            <a:t>Et après ?</a:t>
          </a:r>
          <a:endParaRPr lang="en-US"/>
        </a:p>
      </dgm:t>
    </dgm:pt>
    <dgm:pt modelId="{6A39B4E4-5610-4127-BDB5-7894A7CC4746}" type="parTrans" cxnId="{B6B51562-85F5-4588-A7D8-CE9E648D1332}">
      <dgm:prSet/>
      <dgm:spPr/>
      <dgm:t>
        <a:bodyPr/>
        <a:lstStyle/>
        <a:p>
          <a:endParaRPr lang="en-US"/>
        </a:p>
      </dgm:t>
    </dgm:pt>
    <dgm:pt modelId="{C1423085-BB32-4D9A-80FF-29FA8C0F505C}" type="sibTrans" cxnId="{B6B51562-85F5-4588-A7D8-CE9E648D1332}">
      <dgm:prSet/>
      <dgm:spPr/>
      <dgm:t>
        <a:bodyPr/>
        <a:lstStyle/>
        <a:p>
          <a:endParaRPr lang="en-US"/>
        </a:p>
      </dgm:t>
    </dgm:pt>
    <dgm:pt modelId="{F9EDFB7D-C749-4864-9B0D-AF9A04A193AA}" type="pres">
      <dgm:prSet presAssocID="{F4FDFE86-2CFA-4529-B0F6-972D59D74EC6}" presName="root" presStyleCnt="0">
        <dgm:presLayoutVars>
          <dgm:dir/>
          <dgm:resizeHandles val="exact"/>
        </dgm:presLayoutVars>
      </dgm:prSet>
      <dgm:spPr/>
    </dgm:pt>
    <dgm:pt modelId="{B73A0056-C5C2-400D-988F-D84FF3A146BC}" type="pres">
      <dgm:prSet presAssocID="{118E9D64-29B1-45B8-A391-235AF5A478DF}" presName="compNode" presStyleCnt="0"/>
      <dgm:spPr/>
    </dgm:pt>
    <dgm:pt modelId="{05B805BE-345F-4E04-A7C5-34B104A0554C}" type="pres">
      <dgm:prSet presAssocID="{118E9D64-29B1-45B8-A391-235AF5A478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5DD8EDC-A552-449A-AD83-E036A862AAFE}" type="pres">
      <dgm:prSet presAssocID="{118E9D64-29B1-45B8-A391-235AF5A478DF}" presName="spaceRect" presStyleCnt="0"/>
      <dgm:spPr/>
    </dgm:pt>
    <dgm:pt modelId="{7D958FCF-0833-42EC-B5E6-CEBBF8D42E6B}" type="pres">
      <dgm:prSet presAssocID="{118E9D64-29B1-45B8-A391-235AF5A478DF}" presName="textRect" presStyleLbl="revTx" presStyleIdx="0" presStyleCnt="3">
        <dgm:presLayoutVars>
          <dgm:chMax val="1"/>
          <dgm:chPref val="1"/>
        </dgm:presLayoutVars>
      </dgm:prSet>
      <dgm:spPr/>
    </dgm:pt>
    <dgm:pt modelId="{8250E1EC-5435-498E-954C-304E72129CF5}" type="pres">
      <dgm:prSet presAssocID="{BF9AE9D5-EF5D-4E62-AEE2-E6BF283E7116}" presName="sibTrans" presStyleCnt="0"/>
      <dgm:spPr/>
    </dgm:pt>
    <dgm:pt modelId="{EC20514C-F70E-4061-B8FC-086768677DBF}" type="pres">
      <dgm:prSet presAssocID="{F94CEADE-15A2-43BD-A334-88C5D22E3221}" presName="compNode" presStyleCnt="0"/>
      <dgm:spPr/>
    </dgm:pt>
    <dgm:pt modelId="{C491321E-98F5-4F4C-8EA8-295A42136CB1}" type="pres">
      <dgm:prSet presAssocID="{F94CEADE-15A2-43BD-A334-88C5D22E32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0047B661-C112-45B1-AC47-B91A12851E03}" type="pres">
      <dgm:prSet presAssocID="{F94CEADE-15A2-43BD-A334-88C5D22E3221}" presName="spaceRect" presStyleCnt="0"/>
      <dgm:spPr/>
    </dgm:pt>
    <dgm:pt modelId="{489E0F66-0810-4A71-8313-058ED8208A22}" type="pres">
      <dgm:prSet presAssocID="{F94CEADE-15A2-43BD-A334-88C5D22E3221}" presName="textRect" presStyleLbl="revTx" presStyleIdx="1" presStyleCnt="3">
        <dgm:presLayoutVars>
          <dgm:chMax val="1"/>
          <dgm:chPref val="1"/>
        </dgm:presLayoutVars>
      </dgm:prSet>
      <dgm:spPr/>
    </dgm:pt>
    <dgm:pt modelId="{99293891-545B-4B4B-8F58-E1B7CF011754}" type="pres">
      <dgm:prSet presAssocID="{891A7AF0-747D-4DE8-8DE9-9A3F1A644742}" presName="sibTrans" presStyleCnt="0"/>
      <dgm:spPr/>
    </dgm:pt>
    <dgm:pt modelId="{5FBF87DA-D8F4-43DB-ADD2-0D9FE26684DA}" type="pres">
      <dgm:prSet presAssocID="{58D8297B-1683-44E5-A308-B7CB8E2D0A48}" presName="compNode" presStyleCnt="0"/>
      <dgm:spPr/>
    </dgm:pt>
    <dgm:pt modelId="{5E302608-6E78-417B-84E2-2A31D812D5AB}" type="pres">
      <dgm:prSet presAssocID="{58D8297B-1683-44E5-A308-B7CB8E2D0A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06F52837-58D0-4FC1-8098-9F4C43FB2747}" type="pres">
      <dgm:prSet presAssocID="{58D8297B-1683-44E5-A308-B7CB8E2D0A48}" presName="spaceRect" presStyleCnt="0"/>
      <dgm:spPr/>
    </dgm:pt>
    <dgm:pt modelId="{A8013925-8580-495C-9B57-D7E24AC63D8C}" type="pres">
      <dgm:prSet presAssocID="{58D8297B-1683-44E5-A308-B7CB8E2D0A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F30121-6072-49E8-94F4-9C469C71744B}" srcId="{F4FDFE86-2CFA-4529-B0F6-972D59D74EC6}" destId="{F94CEADE-15A2-43BD-A334-88C5D22E3221}" srcOrd="1" destOrd="0" parTransId="{137020BA-C75C-41EE-8E3D-124F574B8E31}" sibTransId="{891A7AF0-747D-4DE8-8DE9-9A3F1A644742}"/>
    <dgm:cxn modelId="{5E1FBF5B-92B1-486D-BCA3-209B52A90D89}" srcId="{F4FDFE86-2CFA-4529-B0F6-972D59D74EC6}" destId="{118E9D64-29B1-45B8-A391-235AF5A478DF}" srcOrd="0" destOrd="0" parTransId="{3A1C9B26-4505-40F9-AE2C-139843A08ED0}" sibTransId="{BF9AE9D5-EF5D-4E62-AEE2-E6BF283E7116}"/>
    <dgm:cxn modelId="{B6B51562-85F5-4588-A7D8-CE9E648D1332}" srcId="{F4FDFE86-2CFA-4529-B0F6-972D59D74EC6}" destId="{58D8297B-1683-44E5-A308-B7CB8E2D0A48}" srcOrd="2" destOrd="0" parTransId="{6A39B4E4-5610-4127-BDB5-7894A7CC4746}" sibTransId="{C1423085-BB32-4D9A-80FF-29FA8C0F505C}"/>
    <dgm:cxn modelId="{B2365FA9-A251-4281-AAF3-1C0CF9599FFD}" type="presOf" srcId="{58D8297B-1683-44E5-A308-B7CB8E2D0A48}" destId="{A8013925-8580-495C-9B57-D7E24AC63D8C}" srcOrd="0" destOrd="0" presId="urn:microsoft.com/office/officeart/2018/2/layout/IconLabelList"/>
    <dgm:cxn modelId="{7D68B6D6-1F80-40A0-A3EA-6E372E096E30}" type="presOf" srcId="{F94CEADE-15A2-43BD-A334-88C5D22E3221}" destId="{489E0F66-0810-4A71-8313-058ED8208A22}" srcOrd="0" destOrd="0" presId="urn:microsoft.com/office/officeart/2018/2/layout/IconLabelList"/>
    <dgm:cxn modelId="{765F4DD9-A6BB-4C8F-A926-90EA64366303}" type="presOf" srcId="{118E9D64-29B1-45B8-A391-235AF5A478DF}" destId="{7D958FCF-0833-42EC-B5E6-CEBBF8D42E6B}" srcOrd="0" destOrd="0" presId="urn:microsoft.com/office/officeart/2018/2/layout/IconLabelList"/>
    <dgm:cxn modelId="{8C8940FB-2F33-42AC-8A17-A431104959DD}" type="presOf" srcId="{F4FDFE86-2CFA-4529-B0F6-972D59D74EC6}" destId="{F9EDFB7D-C749-4864-9B0D-AF9A04A193AA}" srcOrd="0" destOrd="0" presId="urn:microsoft.com/office/officeart/2018/2/layout/IconLabelList"/>
    <dgm:cxn modelId="{4E98D561-70FE-4B89-AD92-7DD787FFDB13}" type="presParOf" srcId="{F9EDFB7D-C749-4864-9B0D-AF9A04A193AA}" destId="{B73A0056-C5C2-400D-988F-D84FF3A146BC}" srcOrd="0" destOrd="0" presId="urn:microsoft.com/office/officeart/2018/2/layout/IconLabelList"/>
    <dgm:cxn modelId="{339246BD-6200-443C-8B0D-92870C3DE5A1}" type="presParOf" srcId="{B73A0056-C5C2-400D-988F-D84FF3A146BC}" destId="{05B805BE-345F-4E04-A7C5-34B104A0554C}" srcOrd="0" destOrd="0" presId="urn:microsoft.com/office/officeart/2018/2/layout/IconLabelList"/>
    <dgm:cxn modelId="{84729B7A-F365-42C4-8916-FE0A22EFE181}" type="presParOf" srcId="{B73A0056-C5C2-400D-988F-D84FF3A146BC}" destId="{A5DD8EDC-A552-449A-AD83-E036A862AAFE}" srcOrd="1" destOrd="0" presId="urn:microsoft.com/office/officeart/2018/2/layout/IconLabelList"/>
    <dgm:cxn modelId="{CE865848-DF7D-4A9D-A591-BEA211689B31}" type="presParOf" srcId="{B73A0056-C5C2-400D-988F-D84FF3A146BC}" destId="{7D958FCF-0833-42EC-B5E6-CEBBF8D42E6B}" srcOrd="2" destOrd="0" presId="urn:microsoft.com/office/officeart/2018/2/layout/IconLabelList"/>
    <dgm:cxn modelId="{81B79030-AA3B-4CAE-A4C3-19626E2DE43C}" type="presParOf" srcId="{F9EDFB7D-C749-4864-9B0D-AF9A04A193AA}" destId="{8250E1EC-5435-498E-954C-304E72129CF5}" srcOrd="1" destOrd="0" presId="urn:microsoft.com/office/officeart/2018/2/layout/IconLabelList"/>
    <dgm:cxn modelId="{F7D779D5-3147-4104-9380-C39DF1216B25}" type="presParOf" srcId="{F9EDFB7D-C749-4864-9B0D-AF9A04A193AA}" destId="{EC20514C-F70E-4061-B8FC-086768677DBF}" srcOrd="2" destOrd="0" presId="urn:microsoft.com/office/officeart/2018/2/layout/IconLabelList"/>
    <dgm:cxn modelId="{9BE198B8-23B9-4C19-A8E9-D8EA5ED06EEB}" type="presParOf" srcId="{EC20514C-F70E-4061-B8FC-086768677DBF}" destId="{C491321E-98F5-4F4C-8EA8-295A42136CB1}" srcOrd="0" destOrd="0" presId="urn:microsoft.com/office/officeart/2018/2/layout/IconLabelList"/>
    <dgm:cxn modelId="{E4AE83D0-A527-432F-BE8F-B690F8664988}" type="presParOf" srcId="{EC20514C-F70E-4061-B8FC-086768677DBF}" destId="{0047B661-C112-45B1-AC47-B91A12851E03}" srcOrd="1" destOrd="0" presId="urn:microsoft.com/office/officeart/2018/2/layout/IconLabelList"/>
    <dgm:cxn modelId="{4A673D54-8A81-4329-B473-1BAE68794F62}" type="presParOf" srcId="{EC20514C-F70E-4061-B8FC-086768677DBF}" destId="{489E0F66-0810-4A71-8313-058ED8208A22}" srcOrd="2" destOrd="0" presId="urn:microsoft.com/office/officeart/2018/2/layout/IconLabelList"/>
    <dgm:cxn modelId="{31255176-3CCB-4BAE-91AD-444410436DA6}" type="presParOf" srcId="{F9EDFB7D-C749-4864-9B0D-AF9A04A193AA}" destId="{99293891-545B-4B4B-8F58-E1B7CF011754}" srcOrd="3" destOrd="0" presId="urn:microsoft.com/office/officeart/2018/2/layout/IconLabelList"/>
    <dgm:cxn modelId="{FF3E5BD2-2EF1-47BB-8A20-62957A0A40F9}" type="presParOf" srcId="{F9EDFB7D-C749-4864-9B0D-AF9A04A193AA}" destId="{5FBF87DA-D8F4-43DB-ADD2-0D9FE26684DA}" srcOrd="4" destOrd="0" presId="urn:microsoft.com/office/officeart/2018/2/layout/IconLabelList"/>
    <dgm:cxn modelId="{A8B65E46-5087-4DC9-B6E8-B609CE40E12A}" type="presParOf" srcId="{5FBF87DA-D8F4-43DB-ADD2-0D9FE26684DA}" destId="{5E302608-6E78-417B-84E2-2A31D812D5AB}" srcOrd="0" destOrd="0" presId="urn:microsoft.com/office/officeart/2018/2/layout/IconLabelList"/>
    <dgm:cxn modelId="{45097983-C0CA-4F0A-92D8-ADF80B708E2D}" type="presParOf" srcId="{5FBF87DA-D8F4-43DB-ADD2-0D9FE26684DA}" destId="{06F52837-58D0-4FC1-8098-9F4C43FB2747}" srcOrd="1" destOrd="0" presId="urn:microsoft.com/office/officeart/2018/2/layout/IconLabelList"/>
    <dgm:cxn modelId="{CE13DF8A-2F05-4D58-82C1-7F3C3BBE8139}" type="presParOf" srcId="{5FBF87DA-D8F4-43DB-ADD2-0D9FE26684DA}" destId="{A8013925-8580-495C-9B57-D7E24AC63D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14A52-576F-4EAB-8788-83D0D214AF1B}">
      <dsp:nvSpPr>
        <dsp:cNvPr id="0" name=""/>
        <dsp:cNvSpPr/>
      </dsp:nvSpPr>
      <dsp:spPr>
        <a:xfrm>
          <a:off x="9094" y="619997"/>
          <a:ext cx="851976" cy="851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FA00E-DFEF-4CEC-9179-867258B28BDD}">
      <dsp:nvSpPr>
        <dsp:cNvPr id="0" name=""/>
        <dsp:cNvSpPr/>
      </dsp:nvSpPr>
      <dsp:spPr>
        <a:xfrm>
          <a:off x="9094" y="1598791"/>
          <a:ext cx="2434218" cy="36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Contexte du projet</a:t>
          </a:r>
          <a:endParaRPr lang="en-US" sz="2000" kern="1200"/>
        </a:p>
      </dsp:txBody>
      <dsp:txXfrm>
        <a:off x="9094" y="1598791"/>
        <a:ext cx="2434218" cy="365132"/>
      </dsp:txXfrm>
    </dsp:sp>
    <dsp:sp modelId="{F5F005C3-5F02-4EBE-BC2A-6373AB20DCF6}">
      <dsp:nvSpPr>
        <dsp:cNvPr id="0" name=""/>
        <dsp:cNvSpPr/>
      </dsp:nvSpPr>
      <dsp:spPr>
        <a:xfrm>
          <a:off x="9094" y="2022908"/>
          <a:ext cx="2434218" cy="154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F68BB-2F8B-4FCB-9E3B-9589719D045E}">
      <dsp:nvSpPr>
        <dsp:cNvPr id="0" name=""/>
        <dsp:cNvSpPr/>
      </dsp:nvSpPr>
      <dsp:spPr>
        <a:xfrm>
          <a:off x="2869301" y="619997"/>
          <a:ext cx="851976" cy="851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4B8-9406-4951-AAF1-05EB51C14FB0}">
      <dsp:nvSpPr>
        <dsp:cNvPr id="0" name=""/>
        <dsp:cNvSpPr/>
      </dsp:nvSpPr>
      <dsp:spPr>
        <a:xfrm>
          <a:off x="2869301" y="1598791"/>
          <a:ext cx="2434218" cy="36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Base de Données</a:t>
          </a:r>
          <a:endParaRPr lang="en-US" sz="2000" kern="1200"/>
        </a:p>
      </dsp:txBody>
      <dsp:txXfrm>
        <a:off x="2869301" y="1598791"/>
        <a:ext cx="2434218" cy="365132"/>
      </dsp:txXfrm>
    </dsp:sp>
    <dsp:sp modelId="{24F44DB2-8906-4079-951E-80328B913C6B}">
      <dsp:nvSpPr>
        <dsp:cNvPr id="0" name=""/>
        <dsp:cNvSpPr/>
      </dsp:nvSpPr>
      <dsp:spPr>
        <a:xfrm>
          <a:off x="2869301" y="2022908"/>
          <a:ext cx="2434218" cy="154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Modèle Conceptuel de Données (MCD)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Modèle Logique de Données (MLD)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Modèle Physique de Données (MPD)</a:t>
          </a:r>
          <a:endParaRPr lang="en-US" sz="1500" kern="1200"/>
        </a:p>
      </dsp:txBody>
      <dsp:txXfrm>
        <a:off x="2869301" y="2022908"/>
        <a:ext cx="2434218" cy="1546322"/>
      </dsp:txXfrm>
    </dsp:sp>
    <dsp:sp modelId="{69C40980-5439-444C-8DD6-9246D01C99F3}">
      <dsp:nvSpPr>
        <dsp:cNvPr id="0" name=""/>
        <dsp:cNvSpPr/>
      </dsp:nvSpPr>
      <dsp:spPr>
        <a:xfrm>
          <a:off x="5729508" y="619997"/>
          <a:ext cx="851976" cy="851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C95E2-2EC8-4A52-BD80-4B14EEB24C12}">
      <dsp:nvSpPr>
        <dsp:cNvPr id="0" name=""/>
        <dsp:cNvSpPr/>
      </dsp:nvSpPr>
      <dsp:spPr>
        <a:xfrm>
          <a:off x="5729508" y="1598791"/>
          <a:ext cx="2434218" cy="36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Gestion de projet</a:t>
          </a:r>
          <a:endParaRPr lang="en-US" sz="2000" kern="1200"/>
        </a:p>
      </dsp:txBody>
      <dsp:txXfrm>
        <a:off x="5729508" y="1598791"/>
        <a:ext cx="2434218" cy="365132"/>
      </dsp:txXfrm>
    </dsp:sp>
    <dsp:sp modelId="{5576F461-7773-480C-BC9B-7DAC35D4DC40}">
      <dsp:nvSpPr>
        <dsp:cNvPr id="0" name=""/>
        <dsp:cNvSpPr/>
      </dsp:nvSpPr>
      <dsp:spPr>
        <a:xfrm>
          <a:off x="5729508" y="2022908"/>
          <a:ext cx="2434218" cy="154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Choix d’une méthodologie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Macroplanning (GANTT)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Matrice RACI</a:t>
          </a:r>
          <a:endParaRPr lang="en-US" sz="1500" kern="1200"/>
        </a:p>
      </dsp:txBody>
      <dsp:txXfrm>
        <a:off x="5729508" y="2022908"/>
        <a:ext cx="2434218" cy="1546322"/>
      </dsp:txXfrm>
    </dsp:sp>
    <dsp:sp modelId="{6C8A87D8-D847-4B55-8273-1D97929EB3B9}">
      <dsp:nvSpPr>
        <dsp:cNvPr id="0" name=""/>
        <dsp:cNvSpPr/>
      </dsp:nvSpPr>
      <dsp:spPr>
        <a:xfrm>
          <a:off x="8589715" y="619997"/>
          <a:ext cx="851976" cy="851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ED5A0-8B48-4B87-ABB9-2427F2F4A1E4}">
      <dsp:nvSpPr>
        <dsp:cNvPr id="0" name=""/>
        <dsp:cNvSpPr/>
      </dsp:nvSpPr>
      <dsp:spPr>
        <a:xfrm>
          <a:off x="8589715" y="1598791"/>
          <a:ext cx="2434218" cy="36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Conclusion</a:t>
          </a:r>
          <a:endParaRPr lang="en-US" sz="2000" kern="1200"/>
        </a:p>
      </dsp:txBody>
      <dsp:txXfrm>
        <a:off x="8589715" y="1598791"/>
        <a:ext cx="2434218" cy="365132"/>
      </dsp:txXfrm>
    </dsp:sp>
    <dsp:sp modelId="{C905624C-1DD2-4E7F-BE64-AA50D8FA2A97}">
      <dsp:nvSpPr>
        <dsp:cNvPr id="0" name=""/>
        <dsp:cNvSpPr/>
      </dsp:nvSpPr>
      <dsp:spPr>
        <a:xfrm>
          <a:off x="8589715" y="2022908"/>
          <a:ext cx="2434218" cy="154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AFBA-D1E7-C145-8BD0-0DAE6BFFC0B1}">
      <dsp:nvSpPr>
        <dsp:cNvPr id="0" name=""/>
        <dsp:cNvSpPr/>
      </dsp:nvSpPr>
      <dsp:spPr>
        <a:xfrm>
          <a:off x="0" y="1060268"/>
          <a:ext cx="3447821" cy="2068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Fondé par Franck et Lola, OC Pizza est spécialisé dans les livraisons et dans les pizzas à emporter.</a:t>
          </a:r>
          <a:endParaRPr lang="en-US" sz="2500" kern="1200"/>
        </a:p>
      </dsp:txBody>
      <dsp:txXfrm>
        <a:off x="0" y="1060268"/>
        <a:ext cx="3447821" cy="2068692"/>
      </dsp:txXfrm>
    </dsp:sp>
    <dsp:sp modelId="{1EB5D5E2-B908-2A44-8B8A-DB7C47E6BA6D}">
      <dsp:nvSpPr>
        <dsp:cNvPr id="0" name=""/>
        <dsp:cNvSpPr/>
      </dsp:nvSpPr>
      <dsp:spPr>
        <a:xfrm>
          <a:off x="3792603" y="1060268"/>
          <a:ext cx="3447821" cy="20686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L’entreprise est en plein essor (5 points de ventes + 3 d’ici 6 mois</a:t>
          </a:r>
          <a:r>
            <a:rPr lang="en-US" sz="2500" kern="1200"/>
            <a:t>)</a:t>
          </a:r>
        </a:p>
      </dsp:txBody>
      <dsp:txXfrm>
        <a:off x="3792603" y="1060268"/>
        <a:ext cx="3447821" cy="2068692"/>
      </dsp:txXfrm>
    </dsp:sp>
    <dsp:sp modelId="{CA076D85-70AE-6949-84B3-823997A570D9}">
      <dsp:nvSpPr>
        <dsp:cNvPr id="0" name=""/>
        <dsp:cNvSpPr/>
      </dsp:nvSpPr>
      <dsp:spPr>
        <a:xfrm>
          <a:off x="7585207" y="1060268"/>
          <a:ext cx="3447821" cy="20686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 système informatique ne correspond plus aux besoins</a:t>
          </a:r>
          <a:endParaRPr lang="en-US" sz="2500" kern="1200"/>
        </a:p>
      </dsp:txBody>
      <dsp:txXfrm>
        <a:off x="7585207" y="1060268"/>
        <a:ext cx="3447821" cy="206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18298-8C1A-A542-8B91-07F976D0CC94}">
      <dsp:nvSpPr>
        <dsp:cNvPr id="0" name=""/>
        <dsp:cNvSpPr/>
      </dsp:nvSpPr>
      <dsp:spPr>
        <a:xfrm>
          <a:off x="50" y="57486"/>
          <a:ext cx="478559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Pour les employés</a:t>
          </a:r>
          <a:endParaRPr lang="en-US" sz="1500" kern="1200" dirty="0"/>
        </a:p>
      </dsp:txBody>
      <dsp:txXfrm>
        <a:off x="50" y="57486"/>
        <a:ext cx="4785598" cy="432000"/>
      </dsp:txXfrm>
    </dsp:sp>
    <dsp:sp modelId="{1022DEFF-9A12-3748-AEBA-CDF405A3F9AC}">
      <dsp:nvSpPr>
        <dsp:cNvPr id="0" name=""/>
        <dsp:cNvSpPr/>
      </dsp:nvSpPr>
      <dsp:spPr>
        <a:xfrm>
          <a:off x="50" y="489486"/>
          <a:ext cx="4785598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 suivi en temps réel des commandes passées et en préparation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 suivi en temps réel du stock d’ingrédients restants, pour savoir quelles pizzas sont encore réalisables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Un aide-mémoire pour les pizzaiolos, indiquant la recette de chaque pizza.</a:t>
          </a:r>
          <a:endParaRPr lang="en-US" sz="1500" kern="1200" dirty="0"/>
        </a:p>
      </dsp:txBody>
      <dsp:txXfrm>
        <a:off x="50" y="489486"/>
        <a:ext cx="4785598" cy="3412378"/>
      </dsp:txXfrm>
    </dsp:sp>
    <dsp:sp modelId="{1FD7CBC4-CD53-D743-A8DE-58B64D61164E}">
      <dsp:nvSpPr>
        <dsp:cNvPr id="0" name=""/>
        <dsp:cNvSpPr/>
      </dsp:nvSpPr>
      <dsp:spPr>
        <a:xfrm>
          <a:off x="5455631" y="57486"/>
          <a:ext cx="478559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Pour les clients</a:t>
          </a:r>
          <a:endParaRPr lang="en-US" sz="1500" kern="1200" dirty="0"/>
        </a:p>
      </dsp:txBody>
      <dsp:txXfrm>
        <a:off x="5455631" y="57486"/>
        <a:ext cx="4785598" cy="432000"/>
      </dsp:txXfrm>
    </dsp:sp>
    <dsp:sp modelId="{A9461F52-8BAF-1641-8B75-E450C3BBD6AF}">
      <dsp:nvSpPr>
        <dsp:cNvPr id="0" name=""/>
        <dsp:cNvSpPr/>
      </dsp:nvSpPr>
      <dsp:spPr>
        <a:xfrm>
          <a:off x="5455631" y="489486"/>
          <a:ext cx="4785598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un site Internet qui leur permettra :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De passer leur commande – en plus de la prise de commande par téléphone ou sur place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De payer en ligne leur commande s’ils le souhaitent – sinon, ils paieront directement à la livraison,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De modifier ou d’annuler leur commande, tant que celle-ci n’a pas été préparée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De recevoir les notifications quand la commande est prête à être livrée ou réceptionnée.</a:t>
          </a:r>
          <a:endParaRPr lang="en-US" sz="1500" kern="1200" dirty="0"/>
        </a:p>
      </dsp:txBody>
      <dsp:txXfrm>
        <a:off x="5455631" y="489486"/>
        <a:ext cx="4785598" cy="3412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55F9-AB46-4F7E-B4C9-D86D001AA7F3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47648-A979-484D-AC9E-530FADF3FF36}">
      <dsp:nvSpPr>
        <dsp:cNvPr id="0" name=""/>
        <dsp:cNvSpPr/>
      </dsp:nvSpPr>
      <dsp:spPr>
        <a:xfrm>
          <a:off x="1112139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ED6A5-298E-4EF3-89BB-04B9C3F1E549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dirty="0"/>
            <a:t>Visionnage MPD</a:t>
          </a:r>
          <a:endParaRPr lang="en-US" sz="2400" kern="1200" dirty="0"/>
        </a:p>
      </dsp:txBody>
      <dsp:txXfrm>
        <a:off x="51826" y="3039614"/>
        <a:ext cx="3262500" cy="720000"/>
      </dsp:txXfrm>
    </dsp:sp>
    <dsp:sp modelId="{2108E586-7477-4928-9D76-899CCDFDE79C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39696-6E9B-4A9E-AD47-BE273C11EBAC}">
      <dsp:nvSpPr>
        <dsp:cNvPr id="0" name=""/>
        <dsp:cNvSpPr/>
      </dsp:nvSpPr>
      <dsp:spPr>
        <a:xfrm>
          <a:off x="4945577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DD0C-85E0-44C0-AE93-4F68E2200FA3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Creation de la base</a:t>
          </a:r>
        </a:p>
      </dsp:txBody>
      <dsp:txXfrm>
        <a:off x="3885264" y="3039614"/>
        <a:ext cx="3262500" cy="720000"/>
      </dsp:txXfrm>
    </dsp:sp>
    <dsp:sp modelId="{EDF68810-6EBC-42CD-AD44-B4C71B35DF66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BB4B7-5624-4E6C-93DF-B05D86194A8A}">
      <dsp:nvSpPr>
        <dsp:cNvPr id="0" name=""/>
        <dsp:cNvSpPr/>
      </dsp:nvSpPr>
      <dsp:spPr>
        <a:xfrm>
          <a:off x="8779014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7BEBE-A451-45A6-984C-7CE7E95EB5F7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dirty="0"/>
            <a:t>Jeu de test</a:t>
          </a:r>
          <a:endParaRPr lang="en-US" sz="2400" kern="1200" dirty="0"/>
        </a:p>
      </dsp:txBody>
      <dsp:txXfrm>
        <a:off x="7718702" y="3039614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3FFA-9BAC-6147-B63F-51EC764DD8F7}">
      <dsp:nvSpPr>
        <dsp:cNvPr id="0" name=""/>
        <dsp:cNvSpPr/>
      </dsp:nvSpPr>
      <dsp:spPr>
        <a:xfrm>
          <a:off x="0" y="89263"/>
          <a:ext cx="99029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u="none" kern="1200" dirty="0"/>
            <a:t>Équipe</a:t>
          </a:r>
          <a:endParaRPr lang="en-US" sz="1800" u="none" kern="1200" dirty="0"/>
        </a:p>
      </dsp:txBody>
      <dsp:txXfrm>
        <a:off x="22103" y="111366"/>
        <a:ext cx="9858698" cy="408584"/>
      </dsp:txXfrm>
    </dsp:sp>
    <dsp:sp modelId="{7CA1F416-D67E-FE46-B4D1-32482F10C318}">
      <dsp:nvSpPr>
        <dsp:cNvPr id="0" name=""/>
        <dsp:cNvSpPr/>
      </dsp:nvSpPr>
      <dsp:spPr>
        <a:xfrm>
          <a:off x="0" y="459597"/>
          <a:ext cx="9902904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1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Développement -&gt; Mickaël (Lead </a:t>
          </a:r>
          <a:r>
            <a:rPr lang="fr-FR" sz="1400" kern="1200" dirty="0" err="1"/>
            <a:t>Developer</a:t>
          </a:r>
          <a:r>
            <a:rPr lang="fr-FR" sz="1400" kern="1200" dirty="0"/>
            <a:t> + Chef de Projet), Bob, Karim et Marc (Développeurs)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MOA -&gt; Client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Équipe Architecturale -&gt; John (Chef de Projet Architecture) et Cédric (Spécialiste base de données)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Équipe Studio -&gt; Émilie (Design)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Recette -&gt; Grégoire</a:t>
          </a:r>
        </a:p>
      </dsp:txBody>
      <dsp:txXfrm>
        <a:off x="0" y="459597"/>
        <a:ext cx="9902904" cy="1564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805BE-345F-4E04-A7C5-34B104A0554C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58FCF-0833-42EC-B5E6-CEBBF8D42E6B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Feedback</a:t>
          </a:r>
          <a:endParaRPr lang="en-US" sz="2700" kern="1200"/>
        </a:p>
      </dsp:txBody>
      <dsp:txXfrm>
        <a:off x="85057" y="2656533"/>
        <a:ext cx="3242660" cy="720000"/>
      </dsp:txXfrm>
    </dsp:sp>
    <dsp:sp modelId="{C491321E-98F5-4F4C-8EA8-295A42136CB1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0F66-0810-4A71-8313-058ED8208A22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Difficultés rencontrées</a:t>
          </a:r>
          <a:endParaRPr lang="en-US" sz="2700" kern="1200"/>
        </a:p>
      </dsp:txBody>
      <dsp:txXfrm>
        <a:off x="3895184" y="2656533"/>
        <a:ext cx="3242660" cy="720000"/>
      </dsp:txXfrm>
    </dsp:sp>
    <dsp:sp modelId="{5E302608-6E78-417B-84E2-2A31D812D5AB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13925-8580-495C-9B57-D7E24AC63D8C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Et après ?</a:t>
          </a:r>
          <a:endParaRPr lang="en-US" sz="2700" kern="1200"/>
        </a:p>
      </dsp:txBody>
      <dsp:txXfrm>
        <a:off x="7705310" y="2656533"/>
        <a:ext cx="32426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BFE9-BD32-3445-B148-E2731BF0F8A1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0EB70-F3B5-0A4B-AF79-5B4FA31A5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0EB70-F3B5-0A4B-AF79-5B4FA31A5D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1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August 25,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528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E798DF-152A-1AAC-A96E-136CDBE3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pc="700" dirty="0"/>
              <a:t>Projet 7</a:t>
            </a:r>
            <a:br>
              <a:rPr lang="en-US" spc="700" dirty="0"/>
            </a:br>
            <a:r>
              <a:rPr lang="en-US" spc="700" dirty="0"/>
              <a:t>OCPIZZA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8C0632-323E-EB78-4D26-EF9AA4C7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HORN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Mickaël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OpenClassrooms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zza on a table">
            <a:extLst>
              <a:ext uri="{FF2B5EF4-FFF2-40B4-BE49-F238E27FC236}">
                <a16:creationId xmlns:a16="http://schemas.microsoft.com/office/drawing/2014/main" id="{15592A6C-DA00-94C9-3377-FE22C4E1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1" r="24008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9780CD-7149-A2ED-7936-2B6EB646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D9B2D-9075-C04F-EA21-28710A99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>
                <a:solidFill>
                  <a:schemeClr val="bg1"/>
                </a:solidFill>
              </a:rPr>
              <a:t>GANTT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A693D6-9BBB-FBAD-74C0-DD6C119E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27" y="-1"/>
            <a:ext cx="12191999" cy="57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AE16FF-9DDD-DDA6-6942-B84E67B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E39AE-906E-A7E0-60B2-881437AB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3" y="4800600"/>
            <a:ext cx="3230603" cy="1538784"/>
          </a:xfr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200" b="1" cap="all" spc="600" dirty="0">
                <a:solidFill>
                  <a:schemeClr val="bg1"/>
                </a:solidFill>
              </a:rPr>
              <a:t>RACI 1/2</a:t>
            </a:r>
            <a:endParaRPr lang="en-US" sz="1200" b="1" cap="all" spc="60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FC92EDBE-67C8-5DB4-7CAB-B59B8D51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36" y="-429"/>
            <a:ext cx="498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A43791-A94E-6FA4-CC98-41E803CC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7DEEA-A7F7-CCE9-AD95-0018983C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3" y="4800600"/>
            <a:ext cx="3230603" cy="1538784"/>
          </a:xfr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200" b="1" cap="all" spc="600">
                <a:solidFill>
                  <a:schemeClr val="bg1"/>
                </a:solidFill>
              </a:rPr>
              <a:t>RACI 2/2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8B80855-C887-D238-FF95-2094C620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16" y="0"/>
            <a:ext cx="463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2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5F18B2-90D6-75C2-278C-C73F669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25EAFF-AFB9-8C85-22C2-31BC846A5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72503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5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43C03-02A5-EE2C-72BD-D9BD855D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C92E892-1FE7-2BA0-03B5-A40965C0F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1958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ED7C0A-1766-1313-703B-2281124F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Contexte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339226-0D06-FBDF-9D6B-8A46FB00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20784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04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D01D-9B56-6A1A-60A0-F91D741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4A7A7BF-BC00-B6CF-5EE8-D1BE5417B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703211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8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6ECDAF-E08A-4938-9E85-2C8C46EE8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12A62-AD14-4227-4D7E-B85F8DCA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8" y="4159135"/>
            <a:ext cx="3304488" cy="1658471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/>
              <a:t>Base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30AF0-4FE2-4C74-AE5B-8386D6520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8C671-E083-47BA-A195-0232B7B78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54AE082-C3D2-52E9-FA67-78BFFFC093B6}"/>
              </a:ext>
            </a:extLst>
          </p:cNvPr>
          <p:cNvSpPr txBox="1">
            <a:spLocks/>
          </p:cNvSpPr>
          <p:nvPr/>
        </p:nvSpPr>
        <p:spPr>
          <a:xfrm>
            <a:off x="0" y="5966692"/>
            <a:ext cx="4525818" cy="5419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Modèle Conceptuel de Données (MLD)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EE4D4-3D1B-FC41-C951-ACC81162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-427"/>
            <a:ext cx="78231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DC21F-2288-9A71-9DD3-D10AF28D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79344"/>
            <a:ext cx="3976255" cy="446209"/>
          </a:xfrm>
        </p:spPr>
        <p:txBody>
          <a:bodyPr/>
          <a:lstStyle/>
          <a:p>
            <a:r>
              <a:rPr lang="fr-FR" dirty="0"/>
              <a:t>Modèle Logique de Données (MLD)</a:t>
            </a:r>
            <a:endParaRPr lang="en-US" dirty="0"/>
          </a:p>
          <a:p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1EEB78B-9A25-3448-5E0E-08782D292A84}"/>
              </a:ext>
            </a:extLst>
          </p:cNvPr>
          <p:cNvSpPr txBox="1">
            <a:spLocks/>
          </p:cNvSpPr>
          <p:nvPr/>
        </p:nvSpPr>
        <p:spPr>
          <a:xfrm>
            <a:off x="205528" y="4159135"/>
            <a:ext cx="3304488" cy="165847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000"/>
              <a:t>Base de données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C95AC7-DED2-A401-CB2A-1D08A5FC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95" y="207"/>
            <a:ext cx="7997505" cy="64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CC91FB-7CCE-2F24-987B-3295CE3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database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48C202E-1DB5-81DF-190B-65028CC64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05686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3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4977692-922B-ECF7-8515-4153B4C24C39}"/>
              </a:ext>
            </a:extLst>
          </p:cNvPr>
          <p:cNvSpPr txBox="1">
            <a:spLocks/>
          </p:cNvSpPr>
          <p:nvPr/>
        </p:nvSpPr>
        <p:spPr>
          <a:xfrm>
            <a:off x="7158183" y="6520209"/>
            <a:ext cx="5033817" cy="446209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all" spc="600" dirty="0"/>
              <a:t>Choix d’une méthodologie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E1801-5CC2-BD3C-1831-19F749DD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0" y="6520209"/>
            <a:ext cx="6945744" cy="352235"/>
          </a:xfrm>
        </p:spPr>
        <p:txBody>
          <a:bodyPr vert="horz" lIns="0" tIns="0" rIns="0" bIns="0" rtlCol="0" anchor="b">
            <a:normAutofit fontScale="90000"/>
          </a:bodyPr>
          <a:lstStyle/>
          <a:p>
            <a:r>
              <a:rPr lang="en-US" spc="750" dirty="0"/>
              <a:t>Gestion de projet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C8254D-7A57-EE21-7D78-547776DE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80" y="408413"/>
            <a:ext cx="12185645" cy="55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D6F46C-9340-D2DD-B8ED-E222D89A8B2B}"/>
              </a:ext>
            </a:extLst>
          </p:cNvPr>
          <p:cNvSpPr txBox="1">
            <a:spLocks/>
          </p:cNvSpPr>
          <p:nvPr/>
        </p:nvSpPr>
        <p:spPr>
          <a:xfrm>
            <a:off x="-5880" y="6520209"/>
            <a:ext cx="6945744" cy="352235"/>
          </a:xfrm>
          <a:prstGeom prst="rect">
            <a:avLst/>
          </a:prstGeom>
        </p:spPr>
        <p:txBody>
          <a:bodyPr vert="horz" lIns="0" tIns="0" rIns="0" bIns="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750" dirty="0"/>
              <a:t>Gestion de projet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1F2097-A273-ADEC-CCCF-C974AC12A30A}"/>
              </a:ext>
            </a:extLst>
          </p:cNvPr>
          <p:cNvSpPr txBox="1">
            <a:spLocks/>
          </p:cNvSpPr>
          <p:nvPr/>
        </p:nvSpPr>
        <p:spPr>
          <a:xfrm>
            <a:off x="7158183" y="6520209"/>
            <a:ext cx="5033817" cy="446209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all" spc="600" dirty="0"/>
              <a:t>Choix d’une méthodologie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C91CC3-971B-9872-1E3D-1BA5F98E6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6" y="807806"/>
            <a:ext cx="7154967" cy="2619229"/>
          </a:xfrm>
          <a:prstGeom prst="rect">
            <a:avLst/>
          </a:prstGeom>
        </p:spPr>
      </p:pic>
      <p:graphicFrame>
        <p:nvGraphicFramePr>
          <p:cNvPr id="8" name="ZoneTexte 1">
            <a:extLst>
              <a:ext uri="{FF2B5EF4-FFF2-40B4-BE49-F238E27FC236}">
                <a16:creationId xmlns:a16="http://schemas.microsoft.com/office/drawing/2014/main" id="{A28C2384-0F64-180E-D473-23F69DAFE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47332"/>
              </p:ext>
            </p:extLst>
          </p:nvPr>
        </p:nvGraphicFramePr>
        <p:xfrm>
          <a:off x="1144547" y="3862616"/>
          <a:ext cx="9902904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6537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332</Words>
  <Application>Microsoft Macintosh PowerPoint</Application>
  <PresentationFormat>Grand écran</PresentationFormat>
  <Paragraphs>59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GradientRiseVTI</vt:lpstr>
      <vt:lpstr>Projet 7 OCPIZZA</vt:lpstr>
      <vt:lpstr>Sommaire</vt:lpstr>
      <vt:lpstr>Contexte du projet</vt:lpstr>
      <vt:lpstr>Contexte du projet</vt:lpstr>
      <vt:lpstr>Base de données</vt:lpstr>
      <vt:lpstr>Présentation PowerPoint</vt:lpstr>
      <vt:lpstr>database</vt:lpstr>
      <vt:lpstr>Gestion de projet</vt:lpstr>
      <vt:lpstr>Présentation PowerPoint</vt:lpstr>
      <vt:lpstr>Gestion de projet</vt:lpstr>
      <vt:lpstr>Gestion de projet</vt:lpstr>
      <vt:lpstr>Gestion de projet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OCPIZZA</dc:title>
  <dc:creator>Mickaël HORN</dc:creator>
  <cp:lastModifiedBy>Mickaël HORN</cp:lastModifiedBy>
  <cp:revision>18</cp:revision>
  <dcterms:created xsi:type="dcterms:W3CDTF">2022-08-14T08:26:42Z</dcterms:created>
  <dcterms:modified xsi:type="dcterms:W3CDTF">2022-08-25T16:45:22Z</dcterms:modified>
</cp:coreProperties>
</file>