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/>
    <p:restoredTop sz="94719"/>
  </p:normalViewPr>
  <p:slideViewPr>
    <p:cSldViewPr snapToGrid="0">
      <p:cViewPr varScale="1">
        <p:scale>
          <a:sx n="152" d="100"/>
          <a:sy n="152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/>
              <a:t>Contexte</a:t>
            </a:r>
          </a:p>
          <a:p>
            <a:r>
              <a:rPr lang="fr-FR" sz="2000"/>
              <a:t>Structure MVC</a:t>
            </a:r>
          </a:p>
          <a:p>
            <a:pPr lvl="1"/>
            <a:r>
              <a:rPr lang="fr-FR" sz="1800" err="1"/>
              <a:t>View</a:t>
            </a:r>
            <a:endParaRPr lang="fr-FR" sz="1800"/>
          </a:p>
          <a:p>
            <a:pPr lvl="1"/>
            <a:r>
              <a:rPr lang="fr-FR" sz="1800"/>
              <a:t>Model</a:t>
            </a:r>
          </a:p>
          <a:p>
            <a:pPr lvl="1"/>
            <a:r>
              <a:rPr lang="fr-FR" sz="1800"/>
              <a:t>Controller</a:t>
            </a:r>
          </a:p>
          <a:p>
            <a:r>
              <a:rPr lang="fr-FR" sz="2000"/>
              <a:t>Communications entre MVC</a:t>
            </a:r>
          </a:p>
          <a:p>
            <a:r>
              <a:rPr lang="fr-FR" sz="2000"/>
              <a:t>Démonstration de l’application</a:t>
            </a:r>
          </a:p>
          <a:p>
            <a:r>
              <a:rPr lang="fr-FR" sz="2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8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72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 </a:t>
            </a:r>
            <a:r>
              <a:rPr lang="en-US" dirty="0" err="1">
                <a:solidFill>
                  <a:srgbClr val="FFFFFF"/>
                </a:solidFill>
              </a:rPr>
              <a:t>mvc</a:t>
            </a:r>
            <a:r>
              <a:rPr lang="en-US" dirty="0">
                <a:solidFill>
                  <a:srgbClr val="FFFFFF"/>
                </a:solidFill>
              </a:rPr>
              <a:t> -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807559" y="2340864"/>
            <a:ext cx="6690843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Fichiers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Exchange.swift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Pour convertir le montant EUR -&gt; USD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158C06-DA76-3C02-2A83-7F2E3457A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568" y="1896612"/>
            <a:ext cx="4061068" cy="31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Communication entre mvc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94FE42E-F8A6-6D69-6EFA-D317AD01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660464"/>
            <a:ext cx="6764864" cy="55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entre </a:t>
            </a:r>
            <a:r>
              <a:rPr lang="en-US" sz="4000" err="1">
                <a:solidFill>
                  <a:srgbClr val="FFFFFF"/>
                </a:solidFill>
              </a:rPr>
              <a:t>mvc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136</Words>
  <Application>Microsoft Macintosh PowerPoint</Application>
  <PresentationFormat>Grand écran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7</cp:revision>
  <dcterms:created xsi:type="dcterms:W3CDTF">2023-01-06T12:45:23Z</dcterms:created>
  <dcterms:modified xsi:type="dcterms:W3CDTF">2023-01-13T10:14:40Z</dcterms:modified>
</cp:coreProperties>
</file>