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90"/>
    <p:restoredTop sz="94719"/>
  </p:normalViewPr>
  <p:slideViewPr>
    <p:cSldViewPr snapToGrid="0">
      <p:cViewPr varScale="1">
        <p:scale>
          <a:sx n="152" d="100"/>
          <a:sy n="152" d="100"/>
        </p:scale>
        <p:origin x="1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1/13/23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4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3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1/13/23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9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1/13/23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3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1/13/23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8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9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4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5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1/13/23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4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6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894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6" r:id="rId6"/>
    <p:sldLayoutId id="2147483691" r:id="rId7"/>
    <p:sldLayoutId id="2147483692" r:id="rId8"/>
    <p:sldLayoutId id="2147483693" r:id="rId9"/>
    <p:sldLayoutId id="2147483695" r:id="rId10"/>
    <p:sldLayoutId id="2147483694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22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24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Rectangle 26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2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F30CF0-7927-8D7E-ACAB-6C519016A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3433" y="702156"/>
            <a:ext cx="3568661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Le </a:t>
            </a:r>
            <a:r>
              <a:rPr lang="en-US" sz="2800" b="0" kern="1200" cap="al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Baluchon</a:t>
            </a:r>
            <a:endParaRPr lang="en-US" sz="2800" b="0" kern="1200" cap="all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" name="Picture 3" descr="A picture of a viewing telescope with a city on its background">
            <a:extLst>
              <a:ext uri="{FF2B5EF4-FFF2-40B4-BE49-F238E27FC236}">
                <a16:creationId xmlns:a16="http://schemas.microsoft.com/office/drawing/2014/main" id="{6E1D8FB2-2B59-5459-56ED-2BC1158B24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62" r="15144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71" name="Rectangle 3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427465-6BC7-F1A9-D06A-32497C05C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3433" y="2340864"/>
            <a:ext cx="3919949" cy="36344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9</a:t>
            </a: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OpenClassrooms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Mickaël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HORN </a:t>
            </a: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Etudiant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Développeur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</a:rPr>
              <a:t>d’applications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iOS</a:t>
            </a:r>
          </a:p>
        </p:txBody>
      </p:sp>
    </p:spTree>
    <p:extLst>
      <p:ext uri="{BB962C8B-B14F-4D97-AF65-F5344CB8AC3E}">
        <p14:creationId xmlns:p14="http://schemas.microsoft.com/office/powerpoint/2010/main" val="299098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4FC2B0-8AE4-FC80-1E98-4136DF45C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8C2DE9-60D1-087B-AD95-030105367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2"/>
                </a:solidFill>
              </a:rPr>
              <a:t>Feedbacks</a:t>
            </a:r>
          </a:p>
          <a:p>
            <a:r>
              <a:rPr lang="fr-FR">
                <a:solidFill>
                  <a:schemeClr val="tx2"/>
                </a:solidFill>
              </a:rPr>
              <a:t>Difficultés rencontrées</a:t>
            </a:r>
          </a:p>
          <a:p>
            <a:r>
              <a:rPr lang="fr-FR">
                <a:solidFill>
                  <a:schemeClr val="tx2"/>
                </a:solidFill>
              </a:rPr>
              <a:t>Et après ?</a:t>
            </a:r>
          </a:p>
        </p:txBody>
      </p:sp>
      <p:pic>
        <p:nvPicPr>
          <p:cNvPr id="5" name="Picture 4" descr="Plusieurs points d’interrogation sur fond noir">
            <a:extLst>
              <a:ext uri="{FF2B5EF4-FFF2-40B4-BE49-F238E27FC236}">
                <a16:creationId xmlns:a16="http://schemas.microsoft.com/office/drawing/2014/main" id="{63C7FDF4-6E6D-5F57-F32C-71A99A13F3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454" r="2" b="2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5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A187C3-2360-15CB-3343-A2564EB96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fr-FR" sz="4000">
                <a:solidFill>
                  <a:schemeClr val="tx1">
                    <a:lumMod val="85000"/>
                    <a:lumOff val="15000"/>
                  </a:schemeClr>
                </a:solidFill>
              </a:rPr>
              <a:t>Sommaire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CAEF79-3B8D-E5F8-D063-99D7FAE21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743" y="1507415"/>
            <a:ext cx="4819091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r>
              <a:rPr lang="fr-FR" sz="2000"/>
              <a:t>Contexte</a:t>
            </a:r>
          </a:p>
          <a:p>
            <a:r>
              <a:rPr lang="fr-FR" sz="2000"/>
              <a:t>Structure MVC</a:t>
            </a:r>
          </a:p>
          <a:p>
            <a:pPr lvl="1"/>
            <a:r>
              <a:rPr lang="fr-FR" sz="1800" err="1"/>
              <a:t>View</a:t>
            </a:r>
            <a:endParaRPr lang="fr-FR" sz="1800"/>
          </a:p>
          <a:p>
            <a:pPr lvl="1"/>
            <a:r>
              <a:rPr lang="fr-FR" sz="1800"/>
              <a:t>Model</a:t>
            </a:r>
          </a:p>
          <a:p>
            <a:pPr lvl="1"/>
            <a:r>
              <a:rPr lang="fr-FR" sz="1800"/>
              <a:t>Controller</a:t>
            </a:r>
          </a:p>
          <a:p>
            <a:r>
              <a:rPr lang="fr-FR" sz="2000"/>
              <a:t>Communications entre MVC</a:t>
            </a:r>
          </a:p>
          <a:p>
            <a:r>
              <a:rPr lang="fr-FR" sz="2000"/>
              <a:t>Démonstration de l’application</a:t>
            </a:r>
          </a:p>
          <a:p>
            <a:r>
              <a:rPr lang="fr-FR" sz="2000"/>
              <a:t>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982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00DD65-73B7-6D9B-21D9-F7AE6C17D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724" y="702156"/>
            <a:ext cx="7225075" cy="10138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2"/>
                </a:solidFill>
              </a:rPr>
              <a:t>Contexte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72603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13990BA-0085-430D-3E0B-812925D4C6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2294"/>
          <a:stretch/>
        </p:blipFill>
        <p:spPr>
          <a:xfrm>
            <a:off x="446534" y="601201"/>
            <a:ext cx="3703320" cy="57742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741E71-B2EB-BE45-CB0B-14B6942E5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2726" y="1896533"/>
            <a:ext cx="6878108" cy="3962266"/>
          </a:xfrm>
        </p:spPr>
        <p:txBody>
          <a:bodyPr>
            <a:normAutofit/>
          </a:bodyPr>
          <a:lstStyle/>
          <a:p>
            <a:r>
              <a:rPr lang="fr-FR"/>
              <a:t>Application mobile (SWIFT)</a:t>
            </a:r>
          </a:p>
          <a:p>
            <a:pPr marL="0" indent="0">
              <a:buNone/>
            </a:pPr>
            <a:endParaRPr lang="fr-FR"/>
          </a:p>
          <a:p>
            <a:r>
              <a:rPr lang="fr-FR"/>
              <a:t>Trois fonctionnalités</a:t>
            </a:r>
          </a:p>
          <a:p>
            <a:pPr lvl="1"/>
            <a:r>
              <a:rPr lang="fr-FR"/>
              <a:t>Taux de change EUR -&gt; USD</a:t>
            </a:r>
          </a:p>
          <a:p>
            <a:pPr lvl="1"/>
            <a:r>
              <a:rPr lang="fr-FR"/>
              <a:t>Traduction FR -&gt; ENG</a:t>
            </a:r>
          </a:p>
          <a:p>
            <a:pPr lvl="1"/>
            <a:r>
              <a:rPr lang="fr-FR"/>
              <a:t>Météo Paris &amp; New York</a:t>
            </a:r>
          </a:p>
        </p:txBody>
      </p:sp>
    </p:spTree>
    <p:extLst>
      <p:ext uri="{BB962C8B-B14F-4D97-AF65-F5344CB8AC3E}">
        <p14:creationId xmlns:p14="http://schemas.microsoft.com/office/powerpoint/2010/main" val="27846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DC838F-9824-40D4-99E8-23AC7E0CC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DE830B-B02F-AC5A-BD9F-7CACCC5C3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03" y="5250403"/>
            <a:ext cx="3043150" cy="1092835"/>
          </a:xfrm>
        </p:spPr>
        <p:txBody>
          <a:bodyPr anchor="ctr">
            <a:normAutofit/>
          </a:bodyPr>
          <a:lstStyle/>
          <a:p>
            <a:pPr algn="ctr"/>
            <a:r>
              <a:rPr lang="fr-FR">
                <a:solidFill>
                  <a:schemeClr val="tx2"/>
                </a:solidFill>
              </a:rPr>
              <a:t>Structure </a:t>
            </a:r>
            <a:r>
              <a:rPr lang="fr-FR" err="1">
                <a:solidFill>
                  <a:schemeClr val="tx2"/>
                </a:solidFill>
              </a:rPr>
              <a:t>mvc</a:t>
            </a:r>
            <a:r>
              <a:rPr lang="fr-FR">
                <a:solidFill>
                  <a:schemeClr val="tx2"/>
                </a:solidFill>
              </a:rPr>
              <a:t> </a:t>
            </a:r>
            <a:br>
              <a:rPr lang="fr-FR">
                <a:solidFill>
                  <a:schemeClr val="tx2"/>
                </a:solidFill>
              </a:rPr>
            </a:br>
            <a:r>
              <a:rPr lang="fr-FR">
                <a:solidFill>
                  <a:schemeClr val="tx2"/>
                </a:solidFill>
              </a:rPr>
              <a:t>- </a:t>
            </a:r>
            <a:r>
              <a:rPr lang="fr-FR" err="1">
                <a:solidFill>
                  <a:schemeClr val="tx2"/>
                </a:solidFill>
              </a:rPr>
              <a:t>View</a:t>
            </a:r>
            <a:endParaRPr lang="fr-FR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6C80A-AD75-4A79-8E0F-4310D630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03703-687D-4B06-AF9E-20C958B38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668A7F-C3EA-4352-BA87-B9203382C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15C4EDA-E3B6-B199-E419-1248E26146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348" y="737763"/>
            <a:ext cx="1636949" cy="353935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1A2EEE5-C623-BDFD-1A34-7A2BDDD4EB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015" y="737763"/>
            <a:ext cx="1636949" cy="353935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A7240BB-297A-9053-4774-F0B5600A2108}"/>
              </a:ext>
            </a:extLst>
          </p:cNvPr>
          <p:cNvSpPr txBox="1"/>
          <p:nvPr/>
        </p:nvSpPr>
        <p:spPr>
          <a:xfrm>
            <a:off x="1485303" y="4579093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Taux de change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D607210-48D2-7024-0286-9AD8F99E0376}"/>
              </a:ext>
            </a:extLst>
          </p:cNvPr>
          <p:cNvSpPr txBox="1"/>
          <p:nvPr/>
        </p:nvSpPr>
        <p:spPr>
          <a:xfrm>
            <a:off x="5499416" y="457436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Traduction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26FB120-1349-42C1-259D-F946CCE05ECE}"/>
              </a:ext>
            </a:extLst>
          </p:cNvPr>
          <p:cNvSpPr txBox="1"/>
          <p:nvPr/>
        </p:nvSpPr>
        <p:spPr>
          <a:xfrm>
            <a:off x="9499307" y="457436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Météo</a:t>
            </a:r>
          </a:p>
        </p:txBody>
      </p:sp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8A06426A-06BA-0497-CA06-4FD26DBF1A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846" y="5379046"/>
            <a:ext cx="2885285" cy="83554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AB16CF5-6686-0225-6478-3DEBCE1E3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703" y="737763"/>
            <a:ext cx="1635227" cy="35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9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2AF00E-D433-4047-863F-BCB69CEC3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588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D804A7-3286-E9E8-FE11-026DBB1DC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59" y="938022"/>
            <a:ext cx="6647905" cy="7229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Structure </a:t>
            </a:r>
            <a:r>
              <a:rPr lang="en-US" dirty="0" err="1">
                <a:solidFill>
                  <a:srgbClr val="FFFFFF"/>
                </a:solidFill>
              </a:rPr>
              <a:t>mvc</a:t>
            </a:r>
            <a:r>
              <a:rPr lang="en-US" dirty="0">
                <a:solidFill>
                  <a:srgbClr val="FFFFFF"/>
                </a:solidFill>
              </a:rPr>
              <a:t> - model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97DBEA-6DFC-457A-9850-E53505354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446CF5-953A-4916-BFF4-F5558E5C2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7B945C-B433-4DFF-9A67-A5C9257E4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9CEA4D-261D-66A8-A0F2-CD15C6176C7F}"/>
              </a:ext>
            </a:extLst>
          </p:cNvPr>
          <p:cNvSpPr txBox="1"/>
          <p:nvPr/>
        </p:nvSpPr>
        <p:spPr>
          <a:xfrm>
            <a:off x="807559" y="2340864"/>
            <a:ext cx="6690843" cy="37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700">
                <a:solidFill>
                  <a:srgbClr val="FFFFFF"/>
                </a:solidFill>
              </a:rPr>
              <a:t>Fichiers Service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700">
                <a:solidFill>
                  <a:srgbClr val="FFFFFF"/>
                </a:solidFill>
              </a:rPr>
              <a:t>Appels API (URLSession, dataTask)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700">
                <a:solidFill>
                  <a:srgbClr val="FFFFFF"/>
                </a:solidFill>
              </a:rPr>
              <a:t>Singleton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700">
                <a:solidFill>
                  <a:srgbClr val="FFFFFF"/>
                </a:solidFill>
              </a:rPr>
              <a:t>Callback avec le résultat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700">
              <a:solidFill>
                <a:srgbClr val="FFFFFF"/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700">
                <a:solidFill>
                  <a:srgbClr val="FFFFFF"/>
                </a:solidFill>
              </a:rPr>
              <a:t>Fichiers Response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700">
                <a:solidFill>
                  <a:srgbClr val="FFFFFF"/>
                </a:solidFill>
              </a:rPr>
              <a:t>Squelette du fichier JSON de l’appel API</a:t>
            </a:r>
          </a:p>
          <a:p>
            <a:pPr lvl="1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700">
              <a:solidFill>
                <a:srgbClr val="FFFFFF"/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700">
                <a:solidFill>
                  <a:srgbClr val="FFFFFF"/>
                </a:solidFill>
              </a:rPr>
              <a:t>Exchange.swift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700">
                <a:solidFill>
                  <a:srgbClr val="FFFFFF"/>
                </a:solidFill>
              </a:rPr>
              <a:t>Pour convertir le montant EUR -&gt; USD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700">
              <a:solidFill>
                <a:srgbClr val="FFFFFF"/>
              </a:solidFill>
            </a:endParaRP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700">
              <a:solidFill>
                <a:srgbClr val="FFFFFF"/>
              </a:solidFill>
            </a:endParaRPr>
          </a:p>
        </p:txBody>
      </p:sp>
      <p:pic>
        <p:nvPicPr>
          <p:cNvPr id="8" name="Espace réservé du contenu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76158C06-DA76-3C02-2A83-7F2E3457A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0568" y="1896612"/>
            <a:ext cx="4061068" cy="319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35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3253E5-08A5-8E2D-7B3F-6F5AE6E66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Structure </a:t>
            </a:r>
            <a:r>
              <a:rPr lang="en-US" sz="4000" b="0" kern="1200" cap="al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mvc</a:t>
            </a:r>
            <a:r>
              <a:rPr lang="en-US" sz="40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- controller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06F0B8-2734-D4AC-F2E4-6C9804356DF5}"/>
              </a:ext>
            </a:extLst>
          </p:cNvPr>
          <p:cNvSpPr txBox="1"/>
          <p:nvPr/>
        </p:nvSpPr>
        <p:spPr>
          <a:xfrm>
            <a:off x="6441743" y="1507415"/>
            <a:ext cx="4819091" cy="3903331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ExchangeVC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TraductionVC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WeatherVC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serviront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passerelles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entre les models et les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vues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Extension</a:t>
            </a:r>
          </a:p>
          <a:p>
            <a:pPr marL="742950" lvl="1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Gestion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d’erreurs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presentAlert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Espace réservé du contenu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E79BC79-59B2-F5FC-4269-9204AABAD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40" y="3359073"/>
            <a:ext cx="3334327" cy="182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86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99CAFAE-C6B7-6C73-8D4F-FACE9D470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Communication entre mvc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394FE42E-F8A6-6D69-6EFA-D317AD01A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5053" y="660464"/>
            <a:ext cx="6764864" cy="551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4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243DC87-D750-FE24-0AEE-03E515957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40" y="888261"/>
            <a:ext cx="7814097" cy="302796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65523"/>
            <a:ext cx="11303626" cy="20452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AD5DDB-B5BD-48D2-9252-ABEF43A4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Communication entre </a:t>
            </a:r>
            <a:r>
              <a:rPr lang="en-US" sz="4000" err="1">
                <a:solidFill>
                  <a:srgbClr val="FFFFFF"/>
                </a:solidFill>
              </a:rPr>
              <a:t>mvc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C0FF547-09DB-1E52-CE86-E75312880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737" y="882665"/>
            <a:ext cx="3116730" cy="302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54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B3BEAB0-CD94-5B01-DA9F-080E5EF51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Démonstration de l’application</a:t>
            </a:r>
          </a:p>
        </p:txBody>
      </p:sp>
      <p:pic>
        <p:nvPicPr>
          <p:cNvPr id="7" name="Graphic 6" descr="Enseignant">
            <a:extLst>
              <a:ext uri="{FF2B5EF4-FFF2-40B4-BE49-F238E27FC236}">
                <a16:creationId xmlns:a16="http://schemas.microsoft.com/office/drawing/2014/main" id="{778700BB-3F2B-1467-9A53-CA789CBD6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8406" y="618067"/>
            <a:ext cx="5598157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5422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136</Words>
  <Application>Microsoft Macintosh PowerPoint</Application>
  <PresentationFormat>Grand écran</PresentationFormat>
  <Paragraphs>52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Gill Sans MT</vt:lpstr>
      <vt:lpstr>Wingdings 2</vt:lpstr>
      <vt:lpstr>DividendVTI</vt:lpstr>
      <vt:lpstr>Le Baluchon</vt:lpstr>
      <vt:lpstr>Sommaire</vt:lpstr>
      <vt:lpstr>Contexte</vt:lpstr>
      <vt:lpstr>Structure mvc  - View</vt:lpstr>
      <vt:lpstr>Structure mvc - model</vt:lpstr>
      <vt:lpstr>Structure mvc - controller</vt:lpstr>
      <vt:lpstr>Communication entre mvc</vt:lpstr>
      <vt:lpstr>Communication entre mvc</vt:lpstr>
      <vt:lpstr>Démonstration de l’application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Baluchon</dc:title>
  <dc:creator>Mickaël HORN</dc:creator>
  <cp:lastModifiedBy>Mickaël HORN</cp:lastModifiedBy>
  <cp:revision>7</cp:revision>
  <dcterms:created xsi:type="dcterms:W3CDTF">2023-01-06T12:45:23Z</dcterms:created>
  <dcterms:modified xsi:type="dcterms:W3CDTF">2023-01-13T10:37:21Z</dcterms:modified>
</cp:coreProperties>
</file>