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719"/>
  </p:normalViewPr>
  <p:slideViewPr>
    <p:cSldViewPr snapToGrid="0">
      <p:cViewPr varScale="1">
        <p:scale>
          <a:sx n="152" d="100"/>
          <a:sy n="15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1/18/23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1/18/23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1/18/23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C2DE9-60D1-087B-AD95-03010536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Feedbacks</a:t>
            </a:r>
          </a:p>
          <a:p>
            <a:r>
              <a:rPr lang="fr-FR">
                <a:solidFill>
                  <a:schemeClr val="tx2"/>
                </a:solidFill>
              </a:rPr>
              <a:t>Difficultés rencontrées</a:t>
            </a:r>
          </a:p>
          <a:p>
            <a:r>
              <a:rPr lang="fr-FR">
                <a:solidFill>
                  <a:schemeClr val="tx2"/>
                </a:solidFill>
              </a:rPr>
              <a:t>Et après ?</a:t>
            </a:r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MVC Principaux</a:t>
            </a:r>
          </a:p>
          <a:p>
            <a:r>
              <a:rPr lang="fr-FR" sz="2000" dirty="0"/>
              <a:t>MVC Secondaires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/>
              <a:t>Application mobile (SWIFT)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Trois fonctionnalités</a:t>
            </a:r>
          </a:p>
          <a:p>
            <a:pPr lvl="1"/>
            <a:r>
              <a:rPr lang="fr-FR"/>
              <a:t>Taux de change EUR -&gt; USD</a:t>
            </a:r>
          </a:p>
          <a:p>
            <a:pPr lvl="1"/>
            <a:r>
              <a:rPr lang="fr-FR"/>
              <a:t>Traduction FR -&gt; ENG</a:t>
            </a:r>
          </a:p>
          <a:p>
            <a:pPr lvl="1"/>
            <a:r>
              <a:rPr lang="fr-FR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A2EEE5-C623-BDFD-1A34-7A2BDDD4E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5" y="737763"/>
            <a:ext cx="1636949" cy="35393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E90E6A-9273-EDE1-404E-A2CC97877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070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Structure mvc -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4382726" y="1896532"/>
            <a:ext cx="6878108" cy="450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ExchangeControl.swift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EUR -&gt; USD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LanguageConfiguration.swift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utilisées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WeatherSupport.swift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météos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présentées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221246-9392-233D-61BF-FB9A330C6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771" y="2334656"/>
            <a:ext cx="2484846" cy="3086019"/>
          </a:xfr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MVC </a:t>
            </a:r>
            <a:r>
              <a:rPr lang="en-US" dirty="0" err="1">
                <a:solidFill>
                  <a:srgbClr val="FFFFFF"/>
                </a:solidFill>
              </a:rPr>
              <a:t>Principaux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F632837-E919-8E31-A838-196C3EC9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478" y="812608"/>
            <a:ext cx="7633246" cy="5368317"/>
          </a:xfr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F6407-633E-7DE2-4338-A875A72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Secondaires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FB0E3C-CF3F-65E1-046A-55EA1DF34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06" y="2022781"/>
            <a:ext cx="7479387" cy="4386408"/>
          </a:xfrm>
        </p:spPr>
      </p:pic>
    </p:spTree>
    <p:extLst>
      <p:ext uri="{BB962C8B-B14F-4D97-AF65-F5344CB8AC3E}">
        <p14:creationId xmlns:p14="http://schemas.microsoft.com/office/powerpoint/2010/main" val="20128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43DC87-D750-FE24-0AEE-03E51595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0" y="888261"/>
            <a:ext cx="7814097" cy="30279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Communication entre </a:t>
            </a:r>
            <a:r>
              <a:rPr lang="en-US" sz="4000" err="1">
                <a:solidFill>
                  <a:srgbClr val="FFFFFF"/>
                </a:solidFill>
              </a:rPr>
              <a:t>mvc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37" y="882665"/>
            <a:ext cx="3116730" cy="30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159</Words>
  <Application>Microsoft Macintosh PowerPoint</Application>
  <PresentationFormat>Grand écran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MVC Principaux</vt:lpstr>
      <vt:lpstr>MVC Secondaires</vt:lpstr>
      <vt:lpstr>Communication entre mvc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8</cp:revision>
  <dcterms:created xsi:type="dcterms:W3CDTF">2023-01-06T12:45:23Z</dcterms:created>
  <dcterms:modified xsi:type="dcterms:W3CDTF">2023-01-18T13:18:58Z</dcterms:modified>
</cp:coreProperties>
</file>