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C6512-0D04-4895-A7A2-F6C6305DD3D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57C70-9446-49E6-A66F-F10FD244CCD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Feedbacks</a:t>
          </a:r>
          <a:endParaRPr lang="en-US"/>
        </a:p>
      </dgm:t>
    </dgm:pt>
    <dgm:pt modelId="{A92FEAA1-CCC5-45BC-A6A2-579188455C24}" type="parTrans" cxnId="{13B8BAF3-A070-48AD-A2D7-DE10C2A77043}">
      <dgm:prSet/>
      <dgm:spPr/>
      <dgm:t>
        <a:bodyPr/>
        <a:lstStyle/>
        <a:p>
          <a:endParaRPr lang="en-US"/>
        </a:p>
      </dgm:t>
    </dgm:pt>
    <dgm:pt modelId="{45A4E135-CBDF-491A-98F7-C5FFB1A73CC0}" type="sibTrans" cxnId="{13B8BAF3-A070-48AD-A2D7-DE10C2A77043}">
      <dgm:prSet/>
      <dgm:spPr/>
      <dgm:t>
        <a:bodyPr/>
        <a:lstStyle/>
        <a:p>
          <a:endParaRPr lang="en-US"/>
        </a:p>
      </dgm:t>
    </dgm:pt>
    <dgm:pt modelId="{D3E21BE6-540A-49C9-868B-992C0645C67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Difficultés rencontrées</a:t>
          </a:r>
          <a:endParaRPr lang="en-US"/>
        </a:p>
      </dgm:t>
    </dgm:pt>
    <dgm:pt modelId="{F82CF650-F198-403F-B058-EBCB358F65E4}" type="parTrans" cxnId="{C33FD33C-1BB2-4A96-964C-712D22F76E2B}">
      <dgm:prSet/>
      <dgm:spPr/>
      <dgm:t>
        <a:bodyPr/>
        <a:lstStyle/>
        <a:p>
          <a:endParaRPr lang="en-US"/>
        </a:p>
      </dgm:t>
    </dgm:pt>
    <dgm:pt modelId="{784805F7-9B30-4545-8290-5F24035B8E6E}" type="sibTrans" cxnId="{C33FD33C-1BB2-4A96-964C-712D22F76E2B}">
      <dgm:prSet/>
      <dgm:spPr/>
      <dgm:t>
        <a:bodyPr/>
        <a:lstStyle/>
        <a:p>
          <a:endParaRPr lang="en-US"/>
        </a:p>
      </dgm:t>
    </dgm:pt>
    <dgm:pt modelId="{25CE2A79-0D7B-4566-9275-06AEA3D73CD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Et après ?</a:t>
          </a:r>
          <a:endParaRPr lang="en-US"/>
        </a:p>
      </dgm:t>
    </dgm:pt>
    <dgm:pt modelId="{9C773F71-9228-459E-976B-BE111F30FDAC}" type="parTrans" cxnId="{2344670F-5121-4F25-84DB-2A4908645705}">
      <dgm:prSet/>
      <dgm:spPr/>
      <dgm:t>
        <a:bodyPr/>
        <a:lstStyle/>
        <a:p>
          <a:endParaRPr lang="en-US"/>
        </a:p>
      </dgm:t>
    </dgm:pt>
    <dgm:pt modelId="{A9BE9258-01B6-4EC1-88AC-532FDCD58BA5}" type="sibTrans" cxnId="{2344670F-5121-4F25-84DB-2A4908645705}">
      <dgm:prSet/>
      <dgm:spPr/>
      <dgm:t>
        <a:bodyPr/>
        <a:lstStyle/>
        <a:p>
          <a:endParaRPr lang="en-US"/>
        </a:p>
      </dgm:t>
    </dgm:pt>
    <dgm:pt modelId="{FD0D5348-2C7D-4619-8D7E-1C4E16D7CE66}" type="pres">
      <dgm:prSet presAssocID="{CBEC6512-0D04-4895-A7A2-F6C6305DD3D4}" presName="root" presStyleCnt="0">
        <dgm:presLayoutVars>
          <dgm:dir/>
          <dgm:resizeHandles val="exact"/>
        </dgm:presLayoutVars>
      </dgm:prSet>
      <dgm:spPr/>
    </dgm:pt>
    <dgm:pt modelId="{0A79ADD0-0E82-4370-93CB-CA986E94A8F2}" type="pres">
      <dgm:prSet presAssocID="{61557C70-9446-49E6-A66F-F10FD244CCD6}" presName="compNode" presStyleCnt="0"/>
      <dgm:spPr/>
    </dgm:pt>
    <dgm:pt modelId="{10CBF13D-758A-4764-952E-39D39D827056}" type="pres">
      <dgm:prSet presAssocID="{61557C70-9446-49E6-A66F-F10FD244CC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9A0571E-9FE8-4141-85BE-510EB9C1539A}" type="pres">
      <dgm:prSet presAssocID="{61557C70-9446-49E6-A66F-F10FD244CCD6}" presName="spaceRect" presStyleCnt="0"/>
      <dgm:spPr/>
    </dgm:pt>
    <dgm:pt modelId="{C65D75B0-39AA-4263-96F5-7C2AEE01BB8B}" type="pres">
      <dgm:prSet presAssocID="{61557C70-9446-49E6-A66F-F10FD244CCD6}" presName="textRect" presStyleLbl="revTx" presStyleIdx="0" presStyleCnt="3">
        <dgm:presLayoutVars>
          <dgm:chMax val="1"/>
          <dgm:chPref val="1"/>
        </dgm:presLayoutVars>
      </dgm:prSet>
      <dgm:spPr/>
    </dgm:pt>
    <dgm:pt modelId="{A37F58C9-D87E-4976-9C37-50B38EA9CA4D}" type="pres">
      <dgm:prSet presAssocID="{45A4E135-CBDF-491A-98F7-C5FFB1A73CC0}" presName="sibTrans" presStyleCnt="0"/>
      <dgm:spPr/>
    </dgm:pt>
    <dgm:pt modelId="{AC5B9A77-95BE-45AD-9E30-5EDAEA0FDAA2}" type="pres">
      <dgm:prSet presAssocID="{D3E21BE6-540A-49C9-868B-992C0645C671}" presName="compNode" presStyleCnt="0"/>
      <dgm:spPr/>
    </dgm:pt>
    <dgm:pt modelId="{D21E5855-80E8-46E3-8707-488B5916ECAA}" type="pres">
      <dgm:prSet presAssocID="{D3E21BE6-540A-49C9-868B-992C0645C6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26FE46E-1381-464C-9661-A39534C24074}" type="pres">
      <dgm:prSet presAssocID="{D3E21BE6-540A-49C9-868B-992C0645C671}" presName="spaceRect" presStyleCnt="0"/>
      <dgm:spPr/>
    </dgm:pt>
    <dgm:pt modelId="{A4CCE24D-7F0D-4D0A-890E-A674107EFD40}" type="pres">
      <dgm:prSet presAssocID="{D3E21BE6-540A-49C9-868B-992C0645C671}" presName="textRect" presStyleLbl="revTx" presStyleIdx="1" presStyleCnt="3">
        <dgm:presLayoutVars>
          <dgm:chMax val="1"/>
          <dgm:chPref val="1"/>
        </dgm:presLayoutVars>
      </dgm:prSet>
      <dgm:spPr/>
    </dgm:pt>
    <dgm:pt modelId="{E90E0313-E95A-4899-9219-042BDBAAAEEC}" type="pres">
      <dgm:prSet presAssocID="{784805F7-9B30-4545-8290-5F24035B8E6E}" presName="sibTrans" presStyleCnt="0"/>
      <dgm:spPr/>
    </dgm:pt>
    <dgm:pt modelId="{2D482204-38D2-4146-BF32-8593627471B1}" type="pres">
      <dgm:prSet presAssocID="{25CE2A79-0D7B-4566-9275-06AEA3D73CD2}" presName="compNode" presStyleCnt="0"/>
      <dgm:spPr/>
    </dgm:pt>
    <dgm:pt modelId="{604ED729-9E8D-4CED-8A2F-1BC0316581B4}" type="pres">
      <dgm:prSet presAssocID="{25CE2A79-0D7B-4566-9275-06AEA3D73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DBE0DFD4-8E99-41A8-B0CD-619D7D5ED9FD}" type="pres">
      <dgm:prSet presAssocID="{25CE2A79-0D7B-4566-9275-06AEA3D73CD2}" presName="spaceRect" presStyleCnt="0"/>
      <dgm:spPr/>
    </dgm:pt>
    <dgm:pt modelId="{0E27EFAD-69B1-43FB-903C-959D5FB34058}" type="pres">
      <dgm:prSet presAssocID="{25CE2A79-0D7B-4566-9275-06AEA3D73C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44670F-5121-4F25-84DB-2A4908645705}" srcId="{CBEC6512-0D04-4895-A7A2-F6C6305DD3D4}" destId="{25CE2A79-0D7B-4566-9275-06AEA3D73CD2}" srcOrd="2" destOrd="0" parTransId="{9C773F71-9228-459E-976B-BE111F30FDAC}" sibTransId="{A9BE9258-01B6-4EC1-88AC-532FDCD58BA5}"/>
    <dgm:cxn modelId="{09703910-23DA-45F0-823C-3DCB3469E440}" type="presOf" srcId="{25CE2A79-0D7B-4566-9275-06AEA3D73CD2}" destId="{0E27EFAD-69B1-43FB-903C-959D5FB34058}" srcOrd="0" destOrd="0" presId="urn:microsoft.com/office/officeart/2018/2/layout/IconLabelList"/>
    <dgm:cxn modelId="{C33FD33C-1BB2-4A96-964C-712D22F76E2B}" srcId="{CBEC6512-0D04-4895-A7A2-F6C6305DD3D4}" destId="{D3E21BE6-540A-49C9-868B-992C0645C671}" srcOrd="1" destOrd="0" parTransId="{F82CF650-F198-403F-B058-EBCB358F65E4}" sibTransId="{784805F7-9B30-4545-8290-5F24035B8E6E}"/>
    <dgm:cxn modelId="{2DBD5159-75A2-4309-9B6D-4452B9930854}" type="presOf" srcId="{61557C70-9446-49E6-A66F-F10FD244CCD6}" destId="{C65D75B0-39AA-4263-96F5-7C2AEE01BB8B}" srcOrd="0" destOrd="0" presId="urn:microsoft.com/office/officeart/2018/2/layout/IconLabelList"/>
    <dgm:cxn modelId="{AAD12360-4780-4B0E-8444-C6099BB0E184}" type="presOf" srcId="{CBEC6512-0D04-4895-A7A2-F6C6305DD3D4}" destId="{FD0D5348-2C7D-4619-8D7E-1C4E16D7CE66}" srcOrd="0" destOrd="0" presId="urn:microsoft.com/office/officeart/2018/2/layout/IconLabelList"/>
    <dgm:cxn modelId="{BC1C2C8D-CF7D-434A-8F5A-61A47E0748A7}" type="presOf" srcId="{D3E21BE6-540A-49C9-868B-992C0645C671}" destId="{A4CCE24D-7F0D-4D0A-890E-A674107EFD40}" srcOrd="0" destOrd="0" presId="urn:microsoft.com/office/officeart/2018/2/layout/IconLabelList"/>
    <dgm:cxn modelId="{13B8BAF3-A070-48AD-A2D7-DE10C2A77043}" srcId="{CBEC6512-0D04-4895-A7A2-F6C6305DD3D4}" destId="{61557C70-9446-49E6-A66F-F10FD244CCD6}" srcOrd="0" destOrd="0" parTransId="{A92FEAA1-CCC5-45BC-A6A2-579188455C24}" sibTransId="{45A4E135-CBDF-491A-98F7-C5FFB1A73CC0}"/>
    <dgm:cxn modelId="{531320CB-FB90-44CE-94F8-00850526611C}" type="presParOf" srcId="{FD0D5348-2C7D-4619-8D7E-1C4E16D7CE66}" destId="{0A79ADD0-0E82-4370-93CB-CA986E94A8F2}" srcOrd="0" destOrd="0" presId="urn:microsoft.com/office/officeart/2018/2/layout/IconLabelList"/>
    <dgm:cxn modelId="{D4F0BBF1-CA7F-4702-9744-4EAE7E8F4F99}" type="presParOf" srcId="{0A79ADD0-0E82-4370-93CB-CA986E94A8F2}" destId="{10CBF13D-758A-4764-952E-39D39D827056}" srcOrd="0" destOrd="0" presId="urn:microsoft.com/office/officeart/2018/2/layout/IconLabelList"/>
    <dgm:cxn modelId="{EDE2D2A4-F879-417B-8BF3-C9EAACD96450}" type="presParOf" srcId="{0A79ADD0-0E82-4370-93CB-CA986E94A8F2}" destId="{49A0571E-9FE8-4141-85BE-510EB9C1539A}" srcOrd="1" destOrd="0" presId="urn:microsoft.com/office/officeart/2018/2/layout/IconLabelList"/>
    <dgm:cxn modelId="{32B5C7B5-5F7A-4E03-8F3E-CC08298F8F57}" type="presParOf" srcId="{0A79ADD0-0E82-4370-93CB-CA986E94A8F2}" destId="{C65D75B0-39AA-4263-96F5-7C2AEE01BB8B}" srcOrd="2" destOrd="0" presId="urn:microsoft.com/office/officeart/2018/2/layout/IconLabelList"/>
    <dgm:cxn modelId="{FEC8EFE0-CCC9-4209-B1CF-22623607296F}" type="presParOf" srcId="{FD0D5348-2C7D-4619-8D7E-1C4E16D7CE66}" destId="{A37F58C9-D87E-4976-9C37-50B38EA9CA4D}" srcOrd="1" destOrd="0" presId="urn:microsoft.com/office/officeart/2018/2/layout/IconLabelList"/>
    <dgm:cxn modelId="{09C3A74D-8B34-4CE4-876E-2D8C22DEB540}" type="presParOf" srcId="{FD0D5348-2C7D-4619-8D7E-1C4E16D7CE66}" destId="{AC5B9A77-95BE-45AD-9E30-5EDAEA0FDAA2}" srcOrd="2" destOrd="0" presId="urn:microsoft.com/office/officeart/2018/2/layout/IconLabelList"/>
    <dgm:cxn modelId="{5B3BE868-02B1-4AB9-AC98-55B39B856E12}" type="presParOf" srcId="{AC5B9A77-95BE-45AD-9E30-5EDAEA0FDAA2}" destId="{D21E5855-80E8-46E3-8707-488B5916ECAA}" srcOrd="0" destOrd="0" presId="urn:microsoft.com/office/officeart/2018/2/layout/IconLabelList"/>
    <dgm:cxn modelId="{3E499947-07E3-4E74-9612-74DBD6FC08D5}" type="presParOf" srcId="{AC5B9A77-95BE-45AD-9E30-5EDAEA0FDAA2}" destId="{226FE46E-1381-464C-9661-A39534C24074}" srcOrd="1" destOrd="0" presId="urn:microsoft.com/office/officeart/2018/2/layout/IconLabelList"/>
    <dgm:cxn modelId="{A7AB47FB-EFF3-4AA1-AE2D-FCA235C8F308}" type="presParOf" srcId="{AC5B9A77-95BE-45AD-9E30-5EDAEA0FDAA2}" destId="{A4CCE24D-7F0D-4D0A-890E-A674107EFD40}" srcOrd="2" destOrd="0" presId="urn:microsoft.com/office/officeart/2018/2/layout/IconLabelList"/>
    <dgm:cxn modelId="{81970594-9016-4E71-A44E-C159F6A7616F}" type="presParOf" srcId="{FD0D5348-2C7D-4619-8D7E-1C4E16D7CE66}" destId="{E90E0313-E95A-4899-9219-042BDBAAAEEC}" srcOrd="3" destOrd="0" presId="urn:microsoft.com/office/officeart/2018/2/layout/IconLabelList"/>
    <dgm:cxn modelId="{7C9AC6BC-486C-45DF-A9B5-ED7CC107059A}" type="presParOf" srcId="{FD0D5348-2C7D-4619-8D7E-1C4E16D7CE66}" destId="{2D482204-38D2-4146-BF32-8593627471B1}" srcOrd="4" destOrd="0" presId="urn:microsoft.com/office/officeart/2018/2/layout/IconLabelList"/>
    <dgm:cxn modelId="{C85F8E63-D60D-4673-B1DB-63BB4B906C14}" type="presParOf" srcId="{2D482204-38D2-4146-BF32-8593627471B1}" destId="{604ED729-9E8D-4CED-8A2F-1BC0316581B4}" srcOrd="0" destOrd="0" presId="urn:microsoft.com/office/officeart/2018/2/layout/IconLabelList"/>
    <dgm:cxn modelId="{A7AF0EC6-3C92-4433-8616-E47E35337399}" type="presParOf" srcId="{2D482204-38D2-4146-BF32-8593627471B1}" destId="{DBE0DFD4-8E99-41A8-B0CD-619D7D5ED9FD}" srcOrd="1" destOrd="0" presId="urn:microsoft.com/office/officeart/2018/2/layout/IconLabelList"/>
    <dgm:cxn modelId="{AD95C14D-8329-4BFC-B622-00E986051C53}" type="presParOf" srcId="{2D482204-38D2-4146-BF32-8593627471B1}" destId="{0E27EFAD-69B1-43FB-903C-959D5FB340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BF13D-758A-4764-952E-39D39D827056}">
      <dsp:nvSpPr>
        <dsp:cNvPr id="0" name=""/>
        <dsp:cNvSpPr/>
      </dsp:nvSpPr>
      <dsp:spPr>
        <a:xfrm>
          <a:off x="634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D75B0-39AA-4263-96F5-7C2AEE01BB8B}">
      <dsp:nvSpPr>
        <dsp:cNvPr id="0" name=""/>
        <dsp:cNvSpPr/>
      </dsp:nvSpPr>
      <dsp:spPr>
        <a:xfrm>
          <a:off x="139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Feedbacks</a:t>
          </a:r>
          <a:endParaRPr lang="en-US" sz="2400" kern="1200"/>
        </a:p>
      </dsp:txBody>
      <dsp:txXfrm>
        <a:off x="139501" y="2161136"/>
        <a:ext cx="1800000" cy="720000"/>
      </dsp:txXfrm>
    </dsp:sp>
    <dsp:sp modelId="{D21E5855-80E8-46E3-8707-488B5916ECAA}">
      <dsp:nvSpPr>
        <dsp:cNvPr id="0" name=""/>
        <dsp:cNvSpPr/>
      </dsp:nvSpPr>
      <dsp:spPr>
        <a:xfrm>
          <a:off x="2749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E24D-7F0D-4D0A-890E-A674107EFD40}">
      <dsp:nvSpPr>
        <dsp:cNvPr id="0" name=""/>
        <dsp:cNvSpPr/>
      </dsp:nvSpPr>
      <dsp:spPr>
        <a:xfrm>
          <a:off x="2254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Difficultés rencontrées</a:t>
          </a:r>
          <a:endParaRPr lang="en-US" sz="2400" kern="1200"/>
        </a:p>
      </dsp:txBody>
      <dsp:txXfrm>
        <a:off x="2254501" y="2161136"/>
        <a:ext cx="1800000" cy="720000"/>
      </dsp:txXfrm>
    </dsp:sp>
    <dsp:sp modelId="{604ED729-9E8D-4CED-8A2F-1BC0316581B4}">
      <dsp:nvSpPr>
        <dsp:cNvPr id="0" name=""/>
        <dsp:cNvSpPr/>
      </dsp:nvSpPr>
      <dsp:spPr>
        <a:xfrm>
          <a:off x="4864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7EFAD-69B1-43FB-903C-959D5FB34058}">
      <dsp:nvSpPr>
        <dsp:cNvPr id="0" name=""/>
        <dsp:cNvSpPr/>
      </dsp:nvSpPr>
      <dsp:spPr>
        <a:xfrm>
          <a:off x="4369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Et après ?</a:t>
          </a:r>
          <a:endParaRPr lang="en-US" sz="2400" kern="1200"/>
        </a:p>
      </dsp:txBody>
      <dsp:txXfrm>
        <a:off x="4369501" y="216113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1/24/23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1/24/23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1/24/23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1/24/23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1/24/23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42B1A277-6958-41CA-BD41-2593966BC8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4" y="1896533"/>
          <a:ext cx="6309003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 fontScale="92500" lnSpcReduction="10000"/>
          </a:bodyPr>
          <a:lstStyle/>
          <a:p>
            <a:r>
              <a:rPr lang="fr-FR" sz="2000" dirty="0"/>
              <a:t>Contexte</a:t>
            </a:r>
          </a:p>
          <a:p>
            <a:r>
              <a:rPr lang="fr-FR" sz="2000" dirty="0"/>
              <a:t>Structure MVC</a:t>
            </a:r>
          </a:p>
          <a:p>
            <a:pPr lvl="1"/>
            <a:r>
              <a:rPr lang="fr-FR" sz="1800" dirty="0" err="1"/>
              <a:t>View</a:t>
            </a:r>
            <a:endParaRPr lang="fr-FR" sz="1800" dirty="0"/>
          </a:p>
          <a:p>
            <a:pPr lvl="1"/>
            <a:r>
              <a:rPr lang="fr-FR" sz="1800" dirty="0"/>
              <a:t>Model</a:t>
            </a:r>
          </a:p>
          <a:p>
            <a:pPr lvl="1"/>
            <a:r>
              <a:rPr lang="fr-FR" sz="1800" dirty="0"/>
              <a:t>Controller</a:t>
            </a:r>
          </a:p>
          <a:p>
            <a:r>
              <a:rPr lang="fr-FR" sz="2000" dirty="0"/>
              <a:t>MVC Principaux</a:t>
            </a:r>
          </a:p>
          <a:p>
            <a:r>
              <a:rPr lang="fr-FR" sz="2000" dirty="0"/>
              <a:t>MVC Secondaires</a:t>
            </a:r>
          </a:p>
          <a:p>
            <a:r>
              <a:rPr lang="fr-FR" sz="2000" dirty="0"/>
              <a:t>Tests unitaires</a:t>
            </a:r>
          </a:p>
          <a:p>
            <a:r>
              <a:rPr lang="fr-FR" sz="2000" dirty="0"/>
              <a:t>Démonstration de l’application</a:t>
            </a:r>
          </a:p>
          <a:p>
            <a:r>
              <a:rPr lang="fr-FR" sz="2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 dirty="0"/>
              <a:t>Application mobile (SWIFT)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Trois fonctionnalités</a:t>
            </a:r>
          </a:p>
          <a:p>
            <a:pPr lvl="1"/>
            <a:r>
              <a:rPr lang="fr-FR" dirty="0"/>
              <a:t>Convertir EUR -&gt; USD</a:t>
            </a:r>
          </a:p>
          <a:p>
            <a:pPr lvl="1"/>
            <a:r>
              <a:rPr lang="fr-FR" dirty="0"/>
              <a:t>Traduction FR -&gt; ENG</a:t>
            </a:r>
          </a:p>
          <a:p>
            <a:pPr lvl="1"/>
            <a:r>
              <a:rPr lang="fr-FR" dirty="0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16CF5-6686-0225-6478-3DEBCE1E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03" y="737763"/>
            <a:ext cx="1635227" cy="353880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E90E6A-9273-EDE1-404E-A2CC97877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070" y="737763"/>
            <a:ext cx="1635227" cy="3538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5B4837-DA02-B33C-BF0C-7B9676FCF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874" y="737763"/>
            <a:ext cx="1635227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b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4382725" y="1896532"/>
            <a:ext cx="7747755" cy="496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APIKeys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(URLSession, dataTask)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résultat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Response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Squelette du fichier JSON de l’appel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ExchangeControl.swift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contrôler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EUR -&gt; USD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LanguageConfiguration.swift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par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défaut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Inversion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Obtention du bon tuple 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WeatherSupport.swift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météos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présentées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221246-9392-233D-61BF-FB9A330C6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771" y="2334656"/>
            <a:ext cx="2484846" cy="3086019"/>
          </a:xfr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MVC </a:t>
            </a:r>
            <a:r>
              <a:rPr lang="en-US" dirty="0" err="1">
                <a:solidFill>
                  <a:srgbClr val="FFFFFF"/>
                </a:solidFill>
              </a:rPr>
              <a:t>Principaux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8CF2DD-423A-485A-11D7-5282748E7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38" y="989172"/>
            <a:ext cx="7405795" cy="5015189"/>
          </a:xfr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F6407-633E-7DE2-4338-A875A72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Secondaires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77A26CE-79F9-E806-51CC-376B33772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115" y="2032130"/>
            <a:ext cx="7257769" cy="4050848"/>
          </a:xfrm>
        </p:spPr>
      </p:pic>
    </p:spTree>
    <p:extLst>
      <p:ext uri="{BB962C8B-B14F-4D97-AF65-F5344CB8AC3E}">
        <p14:creationId xmlns:p14="http://schemas.microsoft.com/office/powerpoint/2010/main" val="201281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43DC87-D750-FE24-0AEE-03E51595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0" y="888261"/>
            <a:ext cx="7814097" cy="30279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Tests </a:t>
            </a:r>
            <a:r>
              <a:rPr lang="en-US" sz="4000" dirty="0" err="1">
                <a:solidFill>
                  <a:srgbClr val="FFFFFF"/>
                </a:solidFill>
              </a:rPr>
              <a:t>unitaires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37" y="882665"/>
            <a:ext cx="3116730" cy="30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166</Words>
  <Application>Microsoft Macintosh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MVC Principaux</vt:lpstr>
      <vt:lpstr>MVC Secondaires</vt:lpstr>
      <vt:lpstr>Tests unitaires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14</cp:revision>
  <dcterms:created xsi:type="dcterms:W3CDTF">2023-01-06T12:45:23Z</dcterms:created>
  <dcterms:modified xsi:type="dcterms:W3CDTF">2023-01-24T19:42:01Z</dcterms:modified>
</cp:coreProperties>
</file>