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18D9-5EB2-48AE-B837-884D4283F42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4C035-D146-47F8-85F1-778002465C65}">
      <dgm:prSet/>
      <dgm:spPr/>
      <dgm:t>
        <a:bodyPr/>
        <a:lstStyle/>
        <a:p>
          <a:r>
            <a:rPr lang="fr-FR"/>
            <a:t>Pour les employés</a:t>
          </a:r>
          <a:endParaRPr lang="en-US"/>
        </a:p>
      </dgm:t>
    </dgm:pt>
    <dgm:pt modelId="{2F7E5C2A-ECFA-4512-B036-0378B38C5654}" type="parTrans" cxnId="{CBC3EEF1-933A-4444-A7D7-FD259F1D51EC}">
      <dgm:prSet/>
      <dgm:spPr/>
      <dgm:t>
        <a:bodyPr/>
        <a:lstStyle/>
        <a:p>
          <a:endParaRPr lang="en-US"/>
        </a:p>
      </dgm:t>
    </dgm:pt>
    <dgm:pt modelId="{20F7AC3F-D8F8-4631-BCAA-A8BB73131EBE}" type="sibTrans" cxnId="{CBC3EEF1-933A-4444-A7D7-FD259F1D51EC}">
      <dgm:prSet/>
      <dgm:spPr/>
      <dgm:t>
        <a:bodyPr/>
        <a:lstStyle/>
        <a:p>
          <a:endParaRPr lang="en-US"/>
        </a:p>
      </dgm:t>
    </dgm:pt>
    <dgm:pt modelId="{FD7C2A47-12CE-40EA-8D51-FC25E9F3C7E2}">
      <dgm:prSet/>
      <dgm:spPr/>
      <dgm:t>
        <a:bodyPr/>
        <a:lstStyle/>
        <a:p>
          <a:r>
            <a:rPr lang="fr-FR" dirty="0"/>
            <a:t>Le suivi en temps réel des commandes passées et en préparation</a:t>
          </a:r>
          <a:endParaRPr lang="en-US" dirty="0"/>
        </a:p>
      </dgm:t>
    </dgm:pt>
    <dgm:pt modelId="{3BD03A83-6635-4A31-BB75-D6E58D0DF3E9}" type="parTrans" cxnId="{0BC4EB09-5B5C-4028-9A0E-D9E6FE1C68A0}">
      <dgm:prSet/>
      <dgm:spPr/>
      <dgm:t>
        <a:bodyPr/>
        <a:lstStyle/>
        <a:p>
          <a:endParaRPr lang="en-US"/>
        </a:p>
      </dgm:t>
    </dgm:pt>
    <dgm:pt modelId="{9CAD332A-5146-4C04-9554-004C2AEFB0C3}" type="sibTrans" cxnId="{0BC4EB09-5B5C-4028-9A0E-D9E6FE1C68A0}">
      <dgm:prSet/>
      <dgm:spPr/>
      <dgm:t>
        <a:bodyPr/>
        <a:lstStyle/>
        <a:p>
          <a:endParaRPr lang="en-US"/>
        </a:p>
      </dgm:t>
    </dgm:pt>
    <dgm:pt modelId="{112BEBE8-907E-4B36-8DB3-BC68BAD50553}">
      <dgm:prSet/>
      <dgm:spPr/>
      <dgm:t>
        <a:bodyPr/>
        <a:lstStyle/>
        <a:p>
          <a:r>
            <a:rPr lang="fr-FR" dirty="0"/>
            <a:t>Le suivi en temps réel du stock d’ingrédients restants, pour savoir quelles pizzas sont encore réalisables</a:t>
          </a:r>
          <a:endParaRPr lang="en-US" dirty="0"/>
        </a:p>
      </dgm:t>
    </dgm:pt>
    <dgm:pt modelId="{F15E94B4-E190-44D7-86C9-BA36FC5D1A0B}" type="parTrans" cxnId="{CA8BEE1F-18AC-4BA5-8C59-B03361B4A833}">
      <dgm:prSet/>
      <dgm:spPr/>
      <dgm:t>
        <a:bodyPr/>
        <a:lstStyle/>
        <a:p>
          <a:endParaRPr lang="en-US"/>
        </a:p>
      </dgm:t>
    </dgm:pt>
    <dgm:pt modelId="{E8345368-BFF3-467B-BABF-EBAAFF240CBA}" type="sibTrans" cxnId="{CA8BEE1F-18AC-4BA5-8C59-B03361B4A833}">
      <dgm:prSet/>
      <dgm:spPr/>
      <dgm:t>
        <a:bodyPr/>
        <a:lstStyle/>
        <a:p>
          <a:endParaRPr lang="en-US"/>
        </a:p>
      </dgm:t>
    </dgm:pt>
    <dgm:pt modelId="{13FF9FF2-0643-429D-B019-B248D27D533D}">
      <dgm:prSet/>
      <dgm:spPr/>
      <dgm:t>
        <a:bodyPr/>
        <a:lstStyle/>
        <a:p>
          <a:r>
            <a:rPr lang="fr-FR" dirty="0"/>
            <a:t>Un aide-mémoire pour les pizzaiolos, indiquant la recette de chaque pizza.</a:t>
          </a:r>
          <a:endParaRPr lang="en-US" dirty="0"/>
        </a:p>
      </dgm:t>
    </dgm:pt>
    <dgm:pt modelId="{A2ABD99B-1829-4F16-901B-11441C6B2630}" type="parTrans" cxnId="{D5CA32D9-D700-4B72-825C-277F6AAF8CDA}">
      <dgm:prSet/>
      <dgm:spPr/>
      <dgm:t>
        <a:bodyPr/>
        <a:lstStyle/>
        <a:p>
          <a:endParaRPr lang="en-US"/>
        </a:p>
      </dgm:t>
    </dgm:pt>
    <dgm:pt modelId="{BEF78BE5-51C2-401F-99FA-1D2A51A789FE}" type="sibTrans" cxnId="{D5CA32D9-D700-4B72-825C-277F6AAF8CDA}">
      <dgm:prSet/>
      <dgm:spPr/>
      <dgm:t>
        <a:bodyPr/>
        <a:lstStyle/>
        <a:p>
          <a:endParaRPr lang="en-US"/>
        </a:p>
      </dgm:t>
    </dgm:pt>
    <dgm:pt modelId="{DFAD226F-20B9-483B-BC2B-0F96D2200F65}">
      <dgm:prSet/>
      <dgm:spPr/>
      <dgm:t>
        <a:bodyPr/>
        <a:lstStyle/>
        <a:p>
          <a:r>
            <a:rPr lang="fr-FR"/>
            <a:t>Pour les clients (Site e-commerce)</a:t>
          </a:r>
          <a:endParaRPr lang="en-US"/>
        </a:p>
      </dgm:t>
    </dgm:pt>
    <dgm:pt modelId="{22798851-8E11-4E8E-9C6C-5A2C71DFED86}" type="parTrans" cxnId="{45F30768-6654-4D9D-AA8E-51A954A35149}">
      <dgm:prSet/>
      <dgm:spPr/>
      <dgm:t>
        <a:bodyPr/>
        <a:lstStyle/>
        <a:p>
          <a:endParaRPr lang="en-US"/>
        </a:p>
      </dgm:t>
    </dgm:pt>
    <dgm:pt modelId="{BCF36CD8-D7A0-4B3B-B19E-80F0E96450B3}" type="sibTrans" cxnId="{45F30768-6654-4D9D-AA8E-51A954A35149}">
      <dgm:prSet/>
      <dgm:spPr/>
      <dgm:t>
        <a:bodyPr/>
        <a:lstStyle/>
        <a:p>
          <a:endParaRPr lang="en-US"/>
        </a:p>
      </dgm:t>
    </dgm:pt>
    <dgm:pt modelId="{F32DEF15-8A0E-4419-86C8-7963201ABDAD}">
      <dgm:prSet/>
      <dgm:spPr/>
      <dgm:t>
        <a:bodyPr/>
        <a:lstStyle/>
        <a:p>
          <a:r>
            <a:rPr lang="fr-FR" dirty="0"/>
            <a:t>De passer leur commande – en plus de la prise de commande par téléphone ou sur place</a:t>
          </a:r>
          <a:endParaRPr lang="en-US" dirty="0"/>
        </a:p>
      </dgm:t>
    </dgm:pt>
    <dgm:pt modelId="{28F9E5EC-9F51-45F5-A2F1-814E7F5BC389}" type="parTrans" cxnId="{8A96E57C-75A7-40B5-AC52-76AAF391B673}">
      <dgm:prSet/>
      <dgm:spPr/>
      <dgm:t>
        <a:bodyPr/>
        <a:lstStyle/>
        <a:p>
          <a:endParaRPr lang="en-US"/>
        </a:p>
      </dgm:t>
    </dgm:pt>
    <dgm:pt modelId="{5B0FF7C2-2F3D-4B11-A2EB-67C7B2D0DCCC}" type="sibTrans" cxnId="{8A96E57C-75A7-40B5-AC52-76AAF391B673}">
      <dgm:prSet/>
      <dgm:spPr/>
      <dgm:t>
        <a:bodyPr/>
        <a:lstStyle/>
        <a:p>
          <a:endParaRPr lang="en-US"/>
        </a:p>
      </dgm:t>
    </dgm:pt>
    <dgm:pt modelId="{25E3BE8C-899B-47C6-ABC4-2F972DCAA7B0}">
      <dgm:prSet/>
      <dgm:spPr/>
      <dgm:t>
        <a:bodyPr/>
        <a:lstStyle/>
        <a:p>
          <a:r>
            <a:rPr lang="fr-FR" dirty="0"/>
            <a:t>De payer en ligne leur commande s’ils le souhaitent – sinon, ils paieront directement à la livraison</a:t>
          </a:r>
          <a:endParaRPr lang="en-US" dirty="0"/>
        </a:p>
      </dgm:t>
    </dgm:pt>
    <dgm:pt modelId="{5A58A2D5-D53F-4A0D-91BC-9FA663510147}" type="parTrans" cxnId="{EA5A3DC2-1D84-4F1F-9F6D-64B61C9D2C91}">
      <dgm:prSet/>
      <dgm:spPr/>
      <dgm:t>
        <a:bodyPr/>
        <a:lstStyle/>
        <a:p>
          <a:endParaRPr lang="en-US"/>
        </a:p>
      </dgm:t>
    </dgm:pt>
    <dgm:pt modelId="{C0688A7E-09F5-4CAC-8942-DBF67A6B8888}" type="sibTrans" cxnId="{EA5A3DC2-1D84-4F1F-9F6D-64B61C9D2C91}">
      <dgm:prSet/>
      <dgm:spPr/>
      <dgm:t>
        <a:bodyPr/>
        <a:lstStyle/>
        <a:p>
          <a:endParaRPr lang="en-US"/>
        </a:p>
      </dgm:t>
    </dgm:pt>
    <dgm:pt modelId="{6E1A4A48-864F-4CF9-91D1-454A71461DD9}">
      <dgm:prSet/>
      <dgm:spPr/>
      <dgm:t>
        <a:bodyPr/>
        <a:lstStyle/>
        <a:p>
          <a:r>
            <a:rPr lang="fr-FR" dirty="0"/>
            <a:t>De modifier ou d’annuler leur commande, tant que celle-ci n’a pas été préparée</a:t>
          </a:r>
          <a:endParaRPr lang="en-US" dirty="0"/>
        </a:p>
      </dgm:t>
    </dgm:pt>
    <dgm:pt modelId="{CA2D5259-F935-49E9-A88D-0956D852C320}" type="parTrans" cxnId="{C3257F04-A4CD-4A56-84D9-FF64CDA6C3BB}">
      <dgm:prSet/>
      <dgm:spPr/>
      <dgm:t>
        <a:bodyPr/>
        <a:lstStyle/>
        <a:p>
          <a:endParaRPr lang="en-US"/>
        </a:p>
      </dgm:t>
    </dgm:pt>
    <dgm:pt modelId="{0144ADAC-3490-4980-ADC3-EE6EC9857D22}" type="sibTrans" cxnId="{C3257F04-A4CD-4A56-84D9-FF64CDA6C3BB}">
      <dgm:prSet/>
      <dgm:spPr/>
      <dgm:t>
        <a:bodyPr/>
        <a:lstStyle/>
        <a:p>
          <a:endParaRPr lang="en-US"/>
        </a:p>
      </dgm:t>
    </dgm:pt>
    <dgm:pt modelId="{E8035441-8D01-47E5-9795-A45C499BE5A7}">
      <dgm:prSet/>
      <dgm:spPr/>
      <dgm:t>
        <a:bodyPr/>
        <a:lstStyle/>
        <a:p>
          <a:r>
            <a:rPr lang="fr-FR" dirty="0"/>
            <a:t>De recevoir les notifications quand la commande est prête à être livrée ou réceptionnée</a:t>
          </a:r>
          <a:endParaRPr lang="en-US" dirty="0"/>
        </a:p>
      </dgm:t>
    </dgm:pt>
    <dgm:pt modelId="{F8C2A7CF-C3D6-47EB-A440-56F3625879EE}" type="parTrans" cxnId="{3BC57739-6D74-41AF-B07A-B014F4E01034}">
      <dgm:prSet/>
      <dgm:spPr/>
      <dgm:t>
        <a:bodyPr/>
        <a:lstStyle/>
        <a:p>
          <a:endParaRPr lang="en-US"/>
        </a:p>
      </dgm:t>
    </dgm:pt>
    <dgm:pt modelId="{CE7BE5EB-1E67-4D6A-887A-B9EDD1C881D7}" type="sibTrans" cxnId="{3BC57739-6D74-41AF-B07A-B014F4E01034}">
      <dgm:prSet/>
      <dgm:spPr/>
      <dgm:t>
        <a:bodyPr/>
        <a:lstStyle/>
        <a:p>
          <a:endParaRPr lang="en-US"/>
        </a:p>
      </dgm:t>
    </dgm:pt>
    <dgm:pt modelId="{C54B5DE2-1709-2040-8705-220D30F1F13F}">
      <dgm:prSet/>
      <dgm:spPr/>
      <dgm:t>
        <a:bodyPr/>
        <a:lstStyle/>
        <a:p>
          <a:endParaRPr lang="en-US" dirty="0"/>
        </a:p>
      </dgm:t>
    </dgm:pt>
    <dgm:pt modelId="{5678D8BA-AAB5-0B4E-A091-461B4A1362E4}" type="parTrans" cxnId="{8E26159B-34CE-1045-9F69-456A87AC976C}">
      <dgm:prSet/>
      <dgm:spPr/>
      <dgm:t>
        <a:bodyPr/>
        <a:lstStyle/>
        <a:p>
          <a:endParaRPr lang="fr-FR"/>
        </a:p>
      </dgm:t>
    </dgm:pt>
    <dgm:pt modelId="{E860DC30-6BF4-2546-BAD8-DED90FF2C1DB}" type="sibTrans" cxnId="{8E26159B-34CE-1045-9F69-456A87AC976C}">
      <dgm:prSet/>
      <dgm:spPr/>
      <dgm:t>
        <a:bodyPr/>
        <a:lstStyle/>
        <a:p>
          <a:endParaRPr lang="fr-FR"/>
        </a:p>
      </dgm:t>
    </dgm:pt>
    <dgm:pt modelId="{272AFEDD-81D6-A144-B13B-801B6976987E}">
      <dgm:prSet/>
      <dgm:spPr/>
      <dgm:t>
        <a:bodyPr/>
        <a:lstStyle/>
        <a:p>
          <a:endParaRPr lang="en-US" dirty="0"/>
        </a:p>
      </dgm:t>
    </dgm:pt>
    <dgm:pt modelId="{427C73B7-BF23-794E-A57C-D3C52092C702}" type="parTrans" cxnId="{559FC244-3259-1641-9F84-5C99CFB112A8}">
      <dgm:prSet/>
      <dgm:spPr/>
      <dgm:t>
        <a:bodyPr/>
        <a:lstStyle/>
        <a:p>
          <a:endParaRPr lang="fr-FR"/>
        </a:p>
      </dgm:t>
    </dgm:pt>
    <dgm:pt modelId="{D1EF1F97-43CA-8E49-AA7E-8DA3F2E871DF}" type="sibTrans" cxnId="{559FC244-3259-1641-9F84-5C99CFB112A8}">
      <dgm:prSet/>
      <dgm:spPr/>
      <dgm:t>
        <a:bodyPr/>
        <a:lstStyle/>
        <a:p>
          <a:endParaRPr lang="fr-FR"/>
        </a:p>
      </dgm:t>
    </dgm:pt>
    <dgm:pt modelId="{2866BA05-F783-4847-A550-1DC267207619}">
      <dgm:prSet/>
      <dgm:spPr/>
      <dgm:t>
        <a:bodyPr/>
        <a:lstStyle/>
        <a:p>
          <a:endParaRPr lang="en-US" dirty="0"/>
        </a:p>
      </dgm:t>
    </dgm:pt>
    <dgm:pt modelId="{42C7E040-CAF1-2A45-8549-416C793EB69C}" type="parTrans" cxnId="{E24131E5-6FFB-0742-AB19-716EBF85F982}">
      <dgm:prSet/>
      <dgm:spPr/>
      <dgm:t>
        <a:bodyPr/>
        <a:lstStyle/>
        <a:p>
          <a:endParaRPr lang="fr-FR"/>
        </a:p>
      </dgm:t>
    </dgm:pt>
    <dgm:pt modelId="{91D62A9F-78A2-4241-B670-064BA15E7A6C}" type="sibTrans" cxnId="{E24131E5-6FFB-0742-AB19-716EBF85F982}">
      <dgm:prSet/>
      <dgm:spPr/>
      <dgm:t>
        <a:bodyPr/>
        <a:lstStyle/>
        <a:p>
          <a:endParaRPr lang="fr-FR"/>
        </a:p>
      </dgm:t>
    </dgm:pt>
    <dgm:pt modelId="{B0B970D0-D7FB-4D43-BF85-50C81C5A704F}">
      <dgm:prSet/>
      <dgm:spPr/>
      <dgm:t>
        <a:bodyPr/>
        <a:lstStyle/>
        <a:p>
          <a:endParaRPr lang="en-US" dirty="0"/>
        </a:p>
      </dgm:t>
    </dgm:pt>
    <dgm:pt modelId="{A65273EE-2513-D14B-9189-130B75999CB1}" type="parTrans" cxnId="{895A1A4B-4F0F-814B-A82E-AD9CC136DA18}">
      <dgm:prSet/>
      <dgm:spPr/>
      <dgm:t>
        <a:bodyPr/>
        <a:lstStyle/>
        <a:p>
          <a:endParaRPr lang="fr-FR"/>
        </a:p>
      </dgm:t>
    </dgm:pt>
    <dgm:pt modelId="{9E6C87D9-6AD2-854E-B393-54475F27DF01}" type="sibTrans" cxnId="{895A1A4B-4F0F-814B-A82E-AD9CC136DA18}">
      <dgm:prSet/>
      <dgm:spPr/>
      <dgm:t>
        <a:bodyPr/>
        <a:lstStyle/>
        <a:p>
          <a:endParaRPr lang="fr-FR"/>
        </a:p>
      </dgm:t>
    </dgm:pt>
    <dgm:pt modelId="{DE2F1A62-9F7B-1147-B72C-13C5275518E5}">
      <dgm:prSet/>
      <dgm:spPr/>
      <dgm:t>
        <a:bodyPr/>
        <a:lstStyle/>
        <a:p>
          <a:endParaRPr lang="en-US" dirty="0"/>
        </a:p>
      </dgm:t>
    </dgm:pt>
    <dgm:pt modelId="{E4C66747-05E0-8B4C-A46F-21C899C56C74}" type="parTrans" cxnId="{B02FB457-47B2-3D4B-8AD9-5AC3BB3296CF}">
      <dgm:prSet/>
      <dgm:spPr/>
      <dgm:t>
        <a:bodyPr/>
        <a:lstStyle/>
        <a:p>
          <a:endParaRPr lang="fr-FR"/>
        </a:p>
      </dgm:t>
    </dgm:pt>
    <dgm:pt modelId="{0ABB144C-1AA9-DB45-9137-0876977B53C0}" type="sibTrans" cxnId="{B02FB457-47B2-3D4B-8AD9-5AC3BB3296CF}">
      <dgm:prSet/>
      <dgm:spPr/>
      <dgm:t>
        <a:bodyPr/>
        <a:lstStyle/>
        <a:p>
          <a:endParaRPr lang="fr-FR"/>
        </a:p>
      </dgm:t>
    </dgm:pt>
    <dgm:pt modelId="{491561DC-ACAE-BE42-8DC2-91978576A39E}" type="pres">
      <dgm:prSet presAssocID="{41C318D9-5EB2-48AE-B837-884D4283F425}" presName="linear" presStyleCnt="0">
        <dgm:presLayoutVars>
          <dgm:dir/>
          <dgm:animLvl val="lvl"/>
          <dgm:resizeHandles val="exact"/>
        </dgm:presLayoutVars>
      </dgm:prSet>
      <dgm:spPr/>
    </dgm:pt>
    <dgm:pt modelId="{484E2D27-F044-CE46-A8CA-0257C8724AD6}" type="pres">
      <dgm:prSet presAssocID="{5B64C035-D146-47F8-85F1-778002465C65}" presName="parentLin" presStyleCnt="0"/>
      <dgm:spPr/>
    </dgm:pt>
    <dgm:pt modelId="{CABFAFEA-9291-C54A-BA72-8108456EF857}" type="pres">
      <dgm:prSet presAssocID="{5B64C035-D146-47F8-85F1-778002465C65}" presName="parentLeftMargin" presStyleLbl="node1" presStyleIdx="0" presStyleCnt="2"/>
      <dgm:spPr/>
    </dgm:pt>
    <dgm:pt modelId="{029AF6ED-02B1-9746-80F6-43CC71B85D06}" type="pres">
      <dgm:prSet presAssocID="{5B64C035-D146-47F8-85F1-778002465C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702431-4382-9D49-A109-87CB83C5E95D}" type="pres">
      <dgm:prSet presAssocID="{5B64C035-D146-47F8-85F1-778002465C65}" presName="negativeSpace" presStyleCnt="0"/>
      <dgm:spPr/>
    </dgm:pt>
    <dgm:pt modelId="{B79BB1E0-88C2-1340-BC55-FB378CBB0DFA}" type="pres">
      <dgm:prSet presAssocID="{5B64C035-D146-47F8-85F1-778002465C65}" presName="childText" presStyleLbl="conFgAcc1" presStyleIdx="0" presStyleCnt="2">
        <dgm:presLayoutVars>
          <dgm:bulletEnabled val="1"/>
        </dgm:presLayoutVars>
      </dgm:prSet>
      <dgm:spPr/>
    </dgm:pt>
    <dgm:pt modelId="{360A7C96-1B5E-3D4A-825F-B1B42DA0E0E5}" type="pres">
      <dgm:prSet presAssocID="{20F7AC3F-D8F8-4631-BCAA-A8BB73131EBE}" presName="spaceBetweenRectangles" presStyleCnt="0"/>
      <dgm:spPr/>
    </dgm:pt>
    <dgm:pt modelId="{2AEF6C75-6199-9448-9C41-561B1BDBF0C3}" type="pres">
      <dgm:prSet presAssocID="{DFAD226F-20B9-483B-BC2B-0F96D2200F65}" presName="parentLin" presStyleCnt="0"/>
      <dgm:spPr/>
    </dgm:pt>
    <dgm:pt modelId="{AE3E43D7-B129-2D47-AD3F-E75500FD73F0}" type="pres">
      <dgm:prSet presAssocID="{DFAD226F-20B9-483B-BC2B-0F96D2200F65}" presName="parentLeftMargin" presStyleLbl="node1" presStyleIdx="0" presStyleCnt="2"/>
      <dgm:spPr/>
    </dgm:pt>
    <dgm:pt modelId="{A170E1AD-4F02-D248-B84E-DBA728F5D837}" type="pres">
      <dgm:prSet presAssocID="{DFAD226F-20B9-483B-BC2B-0F96D2200F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7BB04C-6C48-F142-8AC3-C5D4A93898A5}" type="pres">
      <dgm:prSet presAssocID="{DFAD226F-20B9-483B-BC2B-0F96D2200F65}" presName="negativeSpace" presStyleCnt="0"/>
      <dgm:spPr/>
    </dgm:pt>
    <dgm:pt modelId="{023717C6-F449-B942-ACC9-ECC98999AAC6}" type="pres">
      <dgm:prSet presAssocID="{DFAD226F-20B9-483B-BC2B-0F96D2200F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257F04-A4CD-4A56-84D9-FF64CDA6C3BB}" srcId="{DFAD226F-20B9-483B-BC2B-0F96D2200F65}" destId="{6E1A4A48-864F-4CF9-91D1-454A71461DD9}" srcOrd="4" destOrd="0" parTransId="{CA2D5259-F935-49E9-A88D-0956D852C320}" sibTransId="{0144ADAC-3490-4980-ADC3-EE6EC9857D22}"/>
    <dgm:cxn modelId="{F983D507-4AD7-7340-A2C9-181875C42856}" type="presOf" srcId="{13FF9FF2-0643-429D-B019-B248D27D533D}" destId="{B79BB1E0-88C2-1340-BC55-FB378CBB0DFA}" srcOrd="0" destOrd="4" presId="urn:microsoft.com/office/officeart/2005/8/layout/list1"/>
    <dgm:cxn modelId="{0BC4EB09-5B5C-4028-9A0E-D9E6FE1C68A0}" srcId="{5B64C035-D146-47F8-85F1-778002465C65}" destId="{FD7C2A47-12CE-40EA-8D51-FC25E9F3C7E2}" srcOrd="0" destOrd="0" parTransId="{3BD03A83-6635-4A31-BB75-D6E58D0DF3E9}" sibTransId="{9CAD332A-5146-4C04-9554-004C2AEFB0C3}"/>
    <dgm:cxn modelId="{4CFB9C13-504C-B146-89BB-68D0D6049F24}" type="presOf" srcId="{6E1A4A48-864F-4CF9-91D1-454A71461DD9}" destId="{023717C6-F449-B942-ACC9-ECC98999AAC6}" srcOrd="0" destOrd="4" presId="urn:microsoft.com/office/officeart/2005/8/layout/list1"/>
    <dgm:cxn modelId="{D8D7E315-29C3-694B-BADF-53C61F373A06}" type="presOf" srcId="{F32DEF15-8A0E-4419-86C8-7963201ABDAD}" destId="{023717C6-F449-B942-ACC9-ECC98999AAC6}" srcOrd="0" destOrd="0" presId="urn:microsoft.com/office/officeart/2005/8/layout/list1"/>
    <dgm:cxn modelId="{3248B116-30AB-B14D-9AE7-5AC19AB4999F}" type="presOf" srcId="{112BEBE8-907E-4B36-8DB3-BC68BAD50553}" destId="{B79BB1E0-88C2-1340-BC55-FB378CBB0DFA}" srcOrd="0" destOrd="2" presId="urn:microsoft.com/office/officeart/2005/8/layout/list1"/>
    <dgm:cxn modelId="{CA8BEE1F-18AC-4BA5-8C59-B03361B4A833}" srcId="{5B64C035-D146-47F8-85F1-778002465C65}" destId="{112BEBE8-907E-4B36-8DB3-BC68BAD50553}" srcOrd="2" destOrd="0" parTransId="{F15E94B4-E190-44D7-86C9-BA36FC5D1A0B}" sibTransId="{E8345368-BFF3-467B-BABF-EBAAFF240CBA}"/>
    <dgm:cxn modelId="{2ACB5D35-FCE7-A042-A173-CC9232330090}" type="presOf" srcId="{2866BA05-F783-4847-A550-1DC267207619}" destId="{023717C6-F449-B942-ACC9-ECC98999AAC6}" srcOrd="0" destOrd="1" presId="urn:microsoft.com/office/officeart/2005/8/layout/list1"/>
    <dgm:cxn modelId="{3BC57739-6D74-41AF-B07A-B014F4E01034}" srcId="{DFAD226F-20B9-483B-BC2B-0F96D2200F65}" destId="{E8035441-8D01-47E5-9795-A45C499BE5A7}" srcOrd="6" destOrd="0" parTransId="{F8C2A7CF-C3D6-47EB-A440-56F3625879EE}" sibTransId="{CE7BE5EB-1E67-4D6A-887A-B9EDD1C881D7}"/>
    <dgm:cxn modelId="{559FC244-3259-1641-9F84-5C99CFB112A8}" srcId="{5B64C035-D146-47F8-85F1-778002465C65}" destId="{272AFEDD-81D6-A144-B13B-801B6976987E}" srcOrd="3" destOrd="0" parTransId="{427C73B7-BF23-794E-A57C-D3C52092C702}" sibTransId="{D1EF1F97-43CA-8E49-AA7E-8DA3F2E871DF}"/>
    <dgm:cxn modelId="{895A1A4B-4F0F-814B-A82E-AD9CC136DA18}" srcId="{DFAD226F-20B9-483B-BC2B-0F96D2200F65}" destId="{B0B970D0-D7FB-4D43-BF85-50C81C5A704F}" srcOrd="3" destOrd="0" parTransId="{A65273EE-2513-D14B-9189-130B75999CB1}" sibTransId="{9E6C87D9-6AD2-854E-B393-54475F27DF01}"/>
    <dgm:cxn modelId="{B02FB457-47B2-3D4B-8AD9-5AC3BB3296CF}" srcId="{DFAD226F-20B9-483B-BC2B-0F96D2200F65}" destId="{DE2F1A62-9F7B-1147-B72C-13C5275518E5}" srcOrd="5" destOrd="0" parTransId="{E4C66747-05E0-8B4C-A46F-21C899C56C74}" sibTransId="{0ABB144C-1AA9-DB45-9137-0876977B53C0}"/>
    <dgm:cxn modelId="{45F30768-6654-4D9D-AA8E-51A954A35149}" srcId="{41C318D9-5EB2-48AE-B837-884D4283F425}" destId="{DFAD226F-20B9-483B-BC2B-0F96D2200F65}" srcOrd="1" destOrd="0" parTransId="{22798851-8E11-4E8E-9C6C-5A2C71DFED86}" sibTransId="{BCF36CD8-D7A0-4B3B-B19E-80F0E96450B3}"/>
    <dgm:cxn modelId="{09758268-965C-C447-BAAD-3EF7C5BEB7C9}" type="presOf" srcId="{E8035441-8D01-47E5-9795-A45C499BE5A7}" destId="{023717C6-F449-B942-ACC9-ECC98999AAC6}" srcOrd="0" destOrd="6" presId="urn:microsoft.com/office/officeart/2005/8/layout/list1"/>
    <dgm:cxn modelId="{83DC497A-0B04-F248-B870-C3D5AD4FE10E}" type="presOf" srcId="{FD7C2A47-12CE-40EA-8D51-FC25E9F3C7E2}" destId="{B79BB1E0-88C2-1340-BC55-FB378CBB0DFA}" srcOrd="0" destOrd="0" presId="urn:microsoft.com/office/officeart/2005/8/layout/list1"/>
    <dgm:cxn modelId="{8A96E57C-75A7-40B5-AC52-76AAF391B673}" srcId="{DFAD226F-20B9-483B-BC2B-0F96D2200F65}" destId="{F32DEF15-8A0E-4419-86C8-7963201ABDAD}" srcOrd="0" destOrd="0" parTransId="{28F9E5EC-9F51-45F5-A2F1-814E7F5BC389}" sibTransId="{5B0FF7C2-2F3D-4B11-A2EB-67C7B2D0DCCC}"/>
    <dgm:cxn modelId="{44A48B87-E571-E048-822B-D55FF62F4ABD}" type="presOf" srcId="{272AFEDD-81D6-A144-B13B-801B6976987E}" destId="{B79BB1E0-88C2-1340-BC55-FB378CBB0DFA}" srcOrd="0" destOrd="3" presId="urn:microsoft.com/office/officeart/2005/8/layout/list1"/>
    <dgm:cxn modelId="{89324794-2B65-B94A-903F-0D5615D323A1}" type="presOf" srcId="{5B64C035-D146-47F8-85F1-778002465C65}" destId="{CABFAFEA-9291-C54A-BA72-8108456EF857}" srcOrd="0" destOrd="0" presId="urn:microsoft.com/office/officeart/2005/8/layout/list1"/>
    <dgm:cxn modelId="{74F91599-C95E-1C41-B211-F7DF2A27F0E1}" type="presOf" srcId="{C54B5DE2-1709-2040-8705-220D30F1F13F}" destId="{B79BB1E0-88C2-1340-BC55-FB378CBB0DFA}" srcOrd="0" destOrd="1" presId="urn:microsoft.com/office/officeart/2005/8/layout/list1"/>
    <dgm:cxn modelId="{8E26159B-34CE-1045-9F69-456A87AC976C}" srcId="{5B64C035-D146-47F8-85F1-778002465C65}" destId="{C54B5DE2-1709-2040-8705-220D30F1F13F}" srcOrd="1" destOrd="0" parTransId="{5678D8BA-AAB5-0B4E-A091-461B4A1362E4}" sibTransId="{E860DC30-6BF4-2546-BAD8-DED90FF2C1DB}"/>
    <dgm:cxn modelId="{D1995AAD-1EFE-874E-8B4E-A15B9C739A5B}" type="presOf" srcId="{5B64C035-D146-47F8-85F1-778002465C65}" destId="{029AF6ED-02B1-9746-80F6-43CC71B85D06}" srcOrd="1" destOrd="0" presId="urn:microsoft.com/office/officeart/2005/8/layout/list1"/>
    <dgm:cxn modelId="{EA5A3DC2-1D84-4F1F-9F6D-64B61C9D2C91}" srcId="{DFAD226F-20B9-483B-BC2B-0F96D2200F65}" destId="{25E3BE8C-899B-47C6-ABC4-2F972DCAA7B0}" srcOrd="2" destOrd="0" parTransId="{5A58A2D5-D53F-4A0D-91BC-9FA663510147}" sibTransId="{C0688A7E-09F5-4CAC-8942-DBF67A6B8888}"/>
    <dgm:cxn modelId="{8875A7C3-1EAE-7C46-8301-C83F58BECAC9}" type="presOf" srcId="{DE2F1A62-9F7B-1147-B72C-13C5275518E5}" destId="{023717C6-F449-B942-ACC9-ECC98999AAC6}" srcOrd="0" destOrd="5" presId="urn:microsoft.com/office/officeart/2005/8/layout/list1"/>
    <dgm:cxn modelId="{62010DC9-5849-834A-96D2-E5ADF372E58D}" type="presOf" srcId="{41C318D9-5EB2-48AE-B837-884D4283F425}" destId="{491561DC-ACAE-BE42-8DC2-91978576A39E}" srcOrd="0" destOrd="0" presId="urn:microsoft.com/office/officeart/2005/8/layout/list1"/>
    <dgm:cxn modelId="{77EED8D0-5033-644D-ADC7-199C5446C510}" type="presOf" srcId="{DFAD226F-20B9-483B-BC2B-0F96D2200F65}" destId="{A170E1AD-4F02-D248-B84E-DBA728F5D837}" srcOrd="1" destOrd="0" presId="urn:microsoft.com/office/officeart/2005/8/layout/list1"/>
    <dgm:cxn modelId="{CA23D1D6-6729-6D43-96AF-174C5DB6CEB5}" type="presOf" srcId="{25E3BE8C-899B-47C6-ABC4-2F972DCAA7B0}" destId="{023717C6-F449-B942-ACC9-ECC98999AAC6}" srcOrd="0" destOrd="2" presId="urn:microsoft.com/office/officeart/2005/8/layout/list1"/>
    <dgm:cxn modelId="{D5CA32D9-D700-4B72-825C-277F6AAF8CDA}" srcId="{5B64C035-D146-47F8-85F1-778002465C65}" destId="{13FF9FF2-0643-429D-B019-B248D27D533D}" srcOrd="4" destOrd="0" parTransId="{A2ABD99B-1829-4F16-901B-11441C6B2630}" sibTransId="{BEF78BE5-51C2-401F-99FA-1D2A51A789FE}"/>
    <dgm:cxn modelId="{933E5BE1-4D0C-F548-ABE3-6EF59D7E065A}" type="presOf" srcId="{DFAD226F-20B9-483B-BC2B-0F96D2200F65}" destId="{AE3E43D7-B129-2D47-AD3F-E75500FD73F0}" srcOrd="0" destOrd="0" presId="urn:microsoft.com/office/officeart/2005/8/layout/list1"/>
    <dgm:cxn modelId="{193DC1E2-6800-C447-9710-E49989BD210C}" type="presOf" srcId="{B0B970D0-D7FB-4D43-BF85-50C81C5A704F}" destId="{023717C6-F449-B942-ACC9-ECC98999AAC6}" srcOrd="0" destOrd="3" presId="urn:microsoft.com/office/officeart/2005/8/layout/list1"/>
    <dgm:cxn modelId="{E24131E5-6FFB-0742-AB19-716EBF85F982}" srcId="{DFAD226F-20B9-483B-BC2B-0F96D2200F65}" destId="{2866BA05-F783-4847-A550-1DC267207619}" srcOrd="1" destOrd="0" parTransId="{42C7E040-CAF1-2A45-8549-416C793EB69C}" sibTransId="{91D62A9F-78A2-4241-B670-064BA15E7A6C}"/>
    <dgm:cxn modelId="{CBC3EEF1-933A-4444-A7D7-FD259F1D51EC}" srcId="{41C318D9-5EB2-48AE-B837-884D4283F425}" destId="{5B64C035-D146-47F8-85F1-778002465C65}" srcOrd="0" destOrd="0" parTransId="{2F7E5C2A-ECFA-4512-B036-0378B38C5654}" sibTransId="{20F7AC3F-D8F8-4631-BCAA-A8BB73131EBE}"/>
    <dgm:cxn modelId="{A9A62686-1F06-0E44-A861-AE34EBA697DB}" type="presParOf" srcId="{491561DC-ACAE-BE42-8DC2-91978576A39E}" destId="{484E2D27-F044-CE46-A8CA-0257C8724AD6}" srcOrd="0" destOrd="0" presId="urn:microsoft.com/office/officeart/2005/8/layout/list1"/>
    <dgm:cxn modelId="{744B4CB3-846C-C64A-B7E0-F19A6A22AEDC}" type="presParOf" srcId="{484E2D27-F044-CE46-A8CA-0257C8724AD6}" destId="{CABFAFEA-9291-C54A-BA72-8108456EF857}" srcOrd="0" destOrd="0" presId="urn:microsoft.com/office/officeart/2005/8/layout/list1"/>
    <dgm:cxn modelId="{522347CD-C0D8-9546-B29D-BE843E123406}" type="presParOf" srcId="{484E2D27-F044-CE46-A8CA-0257C8724AD6}" destId="{029AF6ED-02B1-9746-80F6-43CC71B85D06}" srcOrd="1" destOrd="0" presId="urn:microsoft.com/office/officeart/2005/8/layout/list1"/>
    <dgm:cxn modelId="{0E4761A6-8BF2-FB41-8474-24FB5BF5C9A3}" type="presParOf" srcId="{491561DC-ACAE-BE42-8DC2-91978576A39E}" destId="{50702431-4382-9D49-A109-87CB83C5E95D}" srcOrd="1" destOrd="0" presId="urn:microsoft.com/office/officeart/2005/8/layout/list1"/>
    <dgm:cxn modelId="{4B8186E0-C0D1-884B-B3DE-E14564FF85D3}" type="presParOf" srcId="{491561DC-ACAE-BE42-8DC2-91978576A39E}" destId="{B79BB1E0-88C2-1340-BC55-FB378CBB0DFA}" srcOrd="2" destOrd="0" presId="urn:microsoft.com/office/officeart/2005/8/layout/list1"/>
    <dgm:cxn modelId="{83564840-A37F-7747-B473-09A4A763E3DF}" type="presParOf" srcId="{491561DC-ACAE-BE42-8DC2-91978576A39E}" destId="{360A7C96-1B5E-3D4A-825F-B1B42DA0E0E5}" srcOrd="3" destOrd="0" presId="urn:microsoft.com/office/officeart/2005/8/layout/list1"/>
    <dgm:cxn modelId="{5EDA06CE-89B6-9D47-A191-178E3C1AB867}" type="presParOf" srcId="{491561DC-ACAE-BE42-8DC2-91978576A39E}" destId="{2AEF6C75-6199-9448-9C41-561B1BDBF0C3}" srcOrd="4" destOrd="0" presId="urn:microsoft.com/office/officeart/2005/8/layout/list1"/>
    <dgm:cxn modelId="{968EF2AD-E318-3448-8A8C-99CE98B701AA}" type="presParOf" srcId="{2AEF6C75-6199-9448-9C41-561B1BDBF0C3}" destId="{AE3E43D7-B129-2D47-AD3F-E75500FD73F0}" srcOrd="0" destOrd="0" presId="urn:microsoft.com/office/officeart/2005/8/layout/list1"/>
    <dgm:cxn modelId="{1082A1CB-6125-6848-A4F8-04121AE7869C}" type="presParOf" srcId="{2AEF6C75-6199-9448-9C41-561B1BDBF0C3}" destId="{A170E1AD-4F02-D248-B84E-DBA728F5D837}" srcOrd="1" destOrd="0" presId="urn:microsoft.com/office/officeart/2005/8/layout/list1"/>
    <dgm:cxn modelId="{770B394B-294B-DB47-980D-06A4C04699F0}" type="presParOf" srcId="{491561DC-ACAE-BE42-8DC2-91978576A39E}" destId="{417BB04C-6C48-F142-8AC3-C5D4A93898A5}" srcOrd="5" destOrd="0" presId="urn:microsoft.com/office/officeart/2005/8/layout/list1"/>
    <dgm:cxn modelId="{D699BD20-6E8D-384E-ADD1-653EA5B2A6F5}" type="presParOf" srcId="{491561DC-ACAE-BE42-8DC2-91978576A39E}" destId="{023717C6-F449-B942-ACC9-ECC98999AAC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946F9-2D04-467C-825C-E589682807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B52AF-D9C5-40AA-98EC-3B066A66614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DE977494-3F0A-46EA-8736-2FA266BDEBAD}" type="parTrans" cxnId="{B1E14561-FF9E-4DB0-8BC4-2392B00F67D6}">
      <dgm:prSet/>
      <dgm:spPr/>
      <dgm:t>
        <a:bodyPr/>
        <a:lstStyle/>
        <a:p>
          <a:endParaRPr lang="en-US"/>
        </a:p>
      </dgm:t>
    </dgm:pt>
    <dgm:pt modelId="{FC08BD42-40E7-4D23-BD10-82DC7C0490A8}" type="sibTrans" cxnId="{B1E14561-FF9E-4DB0-8BC4-2392B00F67D6}">
      <dgm:prSet/>
      <dgm:spPr/>
      <dgm:t>
        <a:bodyPr/>
        <a:lstStyle/>
        <a:p>
          <a:endParaRPr lang="en-US"/>
        </a:p>
      </dgm:t>
    </dgm:pt>
    <dgm:pt modelId="{231201FF-9966-4D86-85EA-9A24A14BADC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FD18334C-5CC4-45D7-B539-181273342EDF}" type="parTrans" cxnId="{0BE6D1C2-562D-48D6-9DF4-9166E2089E07}">
      <dgm:prSet/>
      <dgm:spPr/>
      <dgm:t>
        <a:bodyPr/>
        <a:lstStyle/>
        <a:p>
          <a:endParaRPr lang="en-US"/>
        </a:p>
      </dgm:t>
    </dgm:pt>
    <dgm:pt modelId="{38F1738C-9ECE-42B7-8819-FAA2E15AFE5E}" type="sibTrans" cxnId="{0BE6D1C2-562D-48D6-9DF4-9166E2089E07}">
      <dgm:prSet/>
      <dgm:spPr/>
      <dgm:t>
        <a:bodyPr/>
        <a:lstStyle/>
        <a:p>
          <a:endParaRPr lang="en-US"/>
        </a:p>
      </dgm:t>
    </dgm:pt>
    <dgm:pt modelId="{51B475C6-B6CD-4874-9C64-9DED697130C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 ?</a:t>
          </a:r>
          <a:endParaRPr lang="en-US" dirty="0"/>
        </a:p>
      </dgm:t>
    </dgm:pt>
    <dgm:pt modelId="{6F97158C-6FA6-47A1-8449-61D14BE89BF6}" type="parTrans" cxnId="{FDC8E9A0-F326-4058-BB52-025BAE92244B}">
      <dgm:prSet/>
      <dgm:spPr/>
      <dgm:t>
        <a:bodyPr/>
        <a:lstStyle/>
        <a:p>
          <a:endParaRPr lang="en-US"/>
        </a:p>
      </dgm:t>
    </dgm:pt>
    <dgm:pt modelId="{2B50B781-D660-478D-BA31-40CE198EBB0B}" type="sibTrans" cxnId="{FDC8E9A0-F326-4058-BB52-025BAE92244B}">
      <dgm:prSet/>
      <dgm:spPr/>
      <dgm:t>
        <a:bodyPr/>
        <a:lstStyle/>
        <a:p>
          <a:endParaRPr lang="en-US"/>
        </a:p>
      </dgm:t>
    </dgm:pt>
    <dgm:pt modelId="{5B2B7BA7-F08E-404A-8CC9-946838E6AFC3}" type="pres">
      <dgm:prSet presAssocID="{712946F9-2D04-467C-825C-E5896828075D}" presName="root" presStyleCnt="0">
        <dgm:presLayoutVars>
          <dgm:dir/>
          <dgm:resizeHandles val="exact"/>
        </dgm:presLayoutVars>
      </dgm:prSet>
      <dgm:spPr/>
    </dgm:pt>
    <dgm:pt modelId="{81075810-70CE-403C-A9CA-0FAECF718387}" type="pres">
      <dgm:prSet presAssocID="{7E4B52AF-D9C5-40AA-98EC-3B066A666144}" presName="compNode" presStyleCnt="0"/>
      <dgm:spPr/>
    </dgm:pt>
    <dgm:pt modelId="{7A26698F-188A-4108-80F2-7373ADABB799}" type="pres">
      <dgm:prSet presAssocID="{7E4B52AF-D9C5-40AA-98EC-3B066A6661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9515F62-B1C0-460D-A2DA-13312B8D86E2}" type="pres">
      <dgm:prSet presAssocID="{7E4B52AF-D9C5-40AA-98EC-3B066A666144}" presName="spaceRect" presStyleCnt="0"/>
      <dgm:spPr/>
    </dgm:pt>
    <dgm:pt modelId="{ABB79AE5-C285-4B56-8040-E66707E6D1B3}" type="pres">
      <dgm:prSet presAssocID="{7E4B52AF-D9C5-40AA-98EC-3B066A666144}" presName="textRect" presStyleLbl="revTx" presStyleIdx="0" presStyleCnt="3">
        <dgm:presLayoutVars>
          <dgm:chMax val="1"/>
          <dgm:chPref val="1"/>
        </dgm:presLayoutVars>
      </dgm:prSet>
      <dgm:spPr/>
    </dgm:pt>
    <dgm:pt modelId="{A79DD3A3-60B7-4F0A-82A0-04146DCF7125}" type="pres">
      <dgm:prSet presAssocID="{FC08BD42-40E7-4D23-BD10-82DC7C0490A8}" presName="sibTrans" presStyleCnt="0"/>
      <dgm:spPr/>
    </dgm:pt>
    <dgm:pt modelId="{6AF4B9DA-7B03-4E2D-AA46-28C064ACA22E}" type="pres">
      <dgm:prSet presAssocID="{231201FF-9966-4D86-85EA-9A24A14BADCF}" presName="compNode" presStyleCnt="0"/>
      <dgm:spPr/>
    </dgm:pt>
    <dgm:pt modelId="{BDC971BB-9D4B-4F21-A13E-9C80586DAC9D}" type="pres">
      <dgm:prSet presAssocID="{231201FF-9966-4D86-85EA-9A24A14BAD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384D8A5C-C304-413D-BCA7-1ACFD45C11C7}" type="pres">
      <dgm:prSet presAssocID="{231201FF-9966-4D86-85EA-9A24A14BADCF}" presName="spaceRect" presStyleCnt="0"/>
      <dgm:spPr/>
    </dgm:pt>
    <dgm:pt modelId="{EAB15B6F-9227-4928-A0E9-8377611B3E8C}" type="pres">
      <dgm:prSet presAssocID="{231201FF-9966-4D86-85EA-9A24A14BADCF}" presName="textRect" presStyleLbl="revTx" presStyleIdx="1" presStyleCnt="3">
        <dgm:presLayoutVars>
          <dgm:chMax val="1"/>
          <dgm:chPref val="1"/>
        </dgm:presLayoutVars>
      </dgm:prSet>
      <dgm:spPr/>
    </dgm:pt>
    <dgm:pt modelId="{6C0375C9-10BA-4DEE-AD44-609318D4679D}" type="pres">
      <dgm:prSet presAssocID="{38F1738C-9ECE-42B7-8819-FAA2E15AFE5E}" presName="sibTrans" presStyleCnt="0"/>
      <dgm:spPr/>
    </dgm:pt>
    <dgm:pt modelId="{587FF4F5-6CD0-496C-9792-C131A4CC269F}" type="pres">
      <dgm:prSet presAssocID="{51B475C6-B6CD-4874-9C64-9DED697130C2}" presName="compNode" presStyleCnt="0"/>
      <dgm:spPr/>
    </dgm:pt>
    <dgm:pt modelId="{3CE27BC6-F45C-4A07-9CCC-0DBD2B0A57F2}" type="pres">
      <dgm:prSet presAssocID="{51B475C6-B6CD-4874-9C64-9DED69713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930CB2-37B3-4B2E-84F0-0A0AD6773FFF}" type="pres">
      <dgm:prSet presAssocID="{51B475C6-B6CD-4874-9C64-9DED697130C2}" presName="spaceRect" presStyleCnt="0"/>
      <dgm:spPr/>
    </dgm:pt>
    <dgm:pt modelId="{5F07196A-134D-44A6-8157-CB92099905BF}" type="pres">
      <dgm:prSet presAssocID="{51B475C6-B6CD-4874-9C64-9DED697130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B52E2D-20EF-49AF-AB17-63B50E01C61B}" type="presOf" srcId="{51B475C6-B6CD-4874-9C64-9DED697130C2}" destId="{5F07196A-134D-44A6-8157-CB92099905BF}" srcOrd="0" destOrd="0" presId="urn:microsoft.com/office/officeart/2018/2/layout/IconLabelList"/>
    <dgm:cxn modelId="{B1E14561-FF9E-4DB0-8BC4-2392B00F67D6}" srcId="{712946F9-2D04-467C-825C-E5896828075D}" destId="{7E4B52AF-D9C5-40AA-98EC-3B066A666144}" srcOrd="0" destOrd="0" parTransId="{DE977494-3F0A-46EA-8736-2FA266BDEBAD}" sibTransId="{FC08BD42-40E7-4D23-BD10-82DC7C0490A8}"/>
    <dgm:cxn modelId="{711B0A8C-0BED-4DD1-8B45-8C9B1E90D1A2}" type="presOf" srcId="{712946F9-2D04-467C-825C-E5896828075D}" destId="{5B2B7BA7-F08E-404A-8CC9-946838E6AFC3}" srcOrd="0" destOrd="0" presId="urn:microsoft.com/office/officeart/2018/2/layout/IconLabelList"/>
    <dgm:cxn modelId="{FDC8E9A0-F326-4058-BB52-025BAE92244B}" srcId="{712946F9-2D04-467C-825C-E5896828075D}" destId="{51B475C6-B6CD-4874-9C64-9DED697130C2}" srcOrd="2" destOrd="0" parTransId="{6F97158C-6FA6-47A1-8449-61D14BE89BF6}" sibTransId="{2B50B781-D660-478D-BA31-40CE198EBB0B}"/>
    <dgm:cxn modelId="{87D378C0-BC66-45C4-98F9-B96DC333ED42}" type="presOf" srcId="{231201FF-9966-4D86-85EA-9A24A14BADCF}" destId="{EAB15B6F-9227-4928-A0E9-8377611B3E8C}" srcOrd="0" destOrd="0" presId="urn:microsoft.com/office/officeart/2018/2/layout/IconLabelList"/>
    <dgm:cxn modelId="{0BE6D1C2-562D-48D6-9DF4-9166E2089E07}" srcId="{712946F9-2D04-467C-825C-E5896828075D}" destId="{231201FF-9966-4D86-85EA-9A24A14BADCF}" srcOrd="1" destOrd="0" parTransId="{FD18334C-5CC4-45D7-B539-181273342EDF}" sibTransId="{38F1738C-9ECE-42B7-8819-FAA2E15AFE5E}"/>
    <dgm:cxn modelId="{B779BEE8-47BA-4993-94B4-837712F5EC7E}" type="presOf" srcId="{7E4B52AF-D9C5-40AA-98EC-3B066A666144}" destId="{ABB79AE5-C285-4B56-8040-E66707E6D1B3}" srcOrd="0" destOrd="0" presId="urn:microsoft.com/office/officeart/2018/2/layout/IconLabelList"/>
    <dgm:cxn modelId="{A86F5ED6-E7C1-4725-9431-E35817F007A7}" type="presParOf" srcId="{5B2B7BA7-F08E-404A-8CC9-946838E6AFC3}" destId="{81075810-70CE-403C-A9CA-0FAECF718387}" srcOrd="0" destOrd="0" presId="urn:microsoft.com/office/officeart/2018/2/layout/IconLabelList"/>
    <dgm:cxn modelId="{A3B96894-32B3-47B8-8A88-081F5AE764B0}" type="presParOf" srcId="{81075810-70CE-403C-A9CA-0FAECF718387}" destId="{7A26698F-188A-4108-80F2-7373ADABB799}" srcOrd="0" destOrd="0" presId="urn:microsoft.com/office/officeart/2018/2/layout/IconLabelList"/>
    <dgm:cxn modelId="{22E32280-DF1A-4E07-B8F4-77984B26C8DB}" type="presParOf" srcId="{81075810-70CE-403C-A9CA-0FAECF718387}" destId="{99515F62-B1C0-460D-A2DA-13312B8D86E2}" srcOrd="1" destOrd="0" presId="urn:microsoft.com/office/officeart/2018/2/layout/IconLabelList"/>
    <dgm:cxn modelId="{B41B9FE4-927A-4D92-8A89-40D5BFCF4FF0}" type="presParOf" srcId="{81075810-70CE-403C-A9CA-0FAECF718387}" destId="{ABB79AE5-C285-4B56-8040-E66707E6D1B3}" srcOrd="2" destOrd="0" presId="urn:microsoft.com/office/officeart/2018/2/layout/IconLabelList"/>
    <dgm:cxn modelId="{AB86AF40-A35D-48EA-ADC7-1FD23EDDE7B8}" type="presParOf" srcId="{5B2B7BA7-F08E-404A-8CC9-946838E6AFC3}" destId="{A79DD3A3-60B7-4F0A-82A0-04146DCF7125}" srcOrd="1" destOrd="0" presId="urn:microsoft.com/office/officeart/2018/2/layout/IconLabelList"/>
    <dgm:cxn modelId="{269D3CAD-9E09-4511-8162-C55F26D7C8E1}" type="presParOf" srcId="{5B2B7BA7-F08E-404A-8CC9-946838E6AFC3}" destId="{6AF4B9DA-7B03-4E2D-AA46-28C064ACA22E}" srcOrd="2" destOrd="0" presId="urn:microsoft.com/office/officeart/2018/2/layout/IconLabelList"/>
    <dgm:cxn modelId="{DA8C416E-EED0-45E4-AEB0-6E620A282D72}" type="presParOf" srcId="{6AF4B9DA-7B03-4E2D-AA46-28C064ACA22E}" destId="{BDC971BB-9D4B-4F21-A13E-9C80586DAC9D}" srcOrd="0" destOrd="0" presId="urn:microsoft.com/office/officeart/2018/2/layout/IconLabelList"/>
    <dgm:cxn modelId="{D44DA9CE-14F9-4443-90D9-799D5A4A61BD}" type="presParOf" srcId="{6AF4B9DA-7B03-4E2D-AA46-28C064ACA22E}" destId="{384D8A5C-C304-413D-BCA7-1ACFD45C11C7}" srcOrd="1" destOrd="0" presId="urn:microsoft.com/office/officeart/2018/2/layout/IconLabelList"/>
    <dgm:cxn modelId="{E73C5880-3DA8-473F-BF10-AFDC278BB12B}" type="presParOf" srcId="{6AF4B9DA-7B03-4E2D-AA46-28C064ACA22E}" destId="{EAB15B6F-9227-4928-A0E9-8377611B3E8C}" srcOrd="2" destOrd="0" presId="urn:microsoft.com/office/officeart/2018/2/layout/IconLabelList"/>
    <dgm:cxn modelId="{CA1C3CDB-01D3-495C-BAE1-4E62E04076AA}" type="presParOf" srcId="{5B2B7BA7-F08E-404A-8CC9-946838E6AFC3}" destId="{6C0375C9-10BA-4DEE-AD44-609318D4679D}" srcOrd="3" destOrd="0" presId="urn:microsoft.com/office/officeart/2018/2/layout/IconLabelList"/>
    <dgm:cxn modelId="{72C531DB-B4ED-4C59-8477-7330C576BA1D}" type="presParOf" srcId="{5B2B7BA7-F08E-404A-8CC9-946838E6AFC3}" destId="{587FF4F5-6CD0-496C-9792-C131A4CC269F}" srcOrd="4" destOrd="0" presId="urn:microsoft.com/office/officeart/2018/2/layout/IconLabelList"/>
    <dgm:cxn modelId="{323EB658-D21C-4600-8DD2-233BA737B546}" type="presParOf" srcId="{587FF4F5-6CD0-496C-9792-C131A4CC269F}" destId="{3CE27BC6-F45C-4A07-9CCC-0DBD2B0A57F2}" srcOrd="0" destOrd="0" presId="urn:microsoft.com/office/officeart/2018/2/layout/IconLabelList"/>
    <dgm:cxn modelId="{FAFDA08E-7BFB-426D-9D33-F5183275CCE3}" type="presParOf" srcId="{587FF4F5-6CD0-496C-9792-C131A4CC269F}" destId="{8B930CB2-37B3-4B2E-84F0-0A0AD6773FFF}" srcOrd="1" destOrd="0" presId="urn:microsoft.com/office/officeart/2018/2/layout/IconLabelList"/>
    <dgm:cxn modelId="{381D825E-9217-48E8-BBBF-25873DD96458}" type="presParOf" srcId="{587FF4F5-6CD0-496C-9792-C131A4CC269F}" destId="{5F07196A-134D-44A6-8157-CB92099905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BB1E0-88C2-1340-BC55-FB378CBB0DFA}">
      <dsp:nvSpPr>
        <dsp:cNvPr id="0" name=""/>
        <dsp:cNvSpPr/>
      </dsp:nvSpPr>
      <dsp:spPr>
        <a:xfrm>
          <a:off x="0" y="237418"/>
          <a:ext cx="6908800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200" tIns="333248" rIns="5362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Le suivi en temps réel des commandes passées et en préparation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Le suivi en temps réel du stock d’ingrédients restants, pour savoir quelles pizzas sont encore réalisables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Un aide-mémoire pour les pizzaiolos, indiquant la recette de chaque pizza.</a:t>
          </a:r>
          <a:endParaRPr lang="en-US" sz="1600" kern="1200" dirty="0"/>
        </a:p>
      </dsp:txBody>
      <dsp:txXfrm>
        <a:off x="0" y="237418"/>
        <a:ext cx="6908800" cy="2419200"/>
      </dsp:txXfrm>
    </dsp:sp>
    <dsp:sp modelId="{029AF6ED-02B1-9746-80F6-43CC71B85D06}">
      <dsp:nvSpPr>
        <dsp:cNvPr id="0" name=""/>
        <dsp:cNvSpPr/>
      </dsp:nvSpPr>
      <dsp:spPr>
        <a:xfrm>
          <a:off x="345440" y="1258"/>
          <a:ext cx="483616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95" tIns="0" rIns="1827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Pour les employés</a:t>
          </a:r>
          <a:endParaRPr lang="en-US" sz="1600" kern="1200"/>
        </a:p>
      </dsp:txBody>
      <dsp:txXfrm>
        <a:off x="368497" y="24315"/>
        <a:ext cx="4790046" cy="426206"/>
      </dsp:txXfrm>
    </dsp:sp>
    <dsp:sp modelId="{023717C6-F449-B942-ACC9-ECC98999AAC6}">
      <dsp:nvSpPr>
        <dsp:cNvPr id="0" name=""/>
        <dsp:cNvSpPr/>
      </dsp:nvSpPr>
      <dsp:spPr>
        <a:xfrm>
          <a:off x="0" y="2979178"/>
          <a:ext cx="6908800" cy="312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200" tIns="333248" rIns="5362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 passer leur commande – en plus de la prise de commande par téléphone ou sur place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 payer en ligne leur commande s’ils le souhaitent – sinon, ils paieront directement à la livraison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 modifier ou d’annuler leur commande, tant que celle-ci n’a pas été préparée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 recevoir les notifications quand la commande est prête à être livrée ou réceptionnée</a:t>
          </a:r>
          <a:endParaRPr lang="en-US" sz="1600" kern="1200" dirty="0"/>
        </a:p>
      </dsp:txBody>
      <dsp:txXfrm>
        <a:off x="0" y="2979178"/>
        <a:ext cx="6908800" cy="3124800"/>
      </dsp:txXfrm>
    </dsp:sp>
    <dsp:sp modelId="{A170E1AD-4F02-D248-B84E-DBA728F5D837}">
      <dsp:nvSpPr>
        <dsp:cNvPr id="0" name=""/>
        <dsp:cNvSpPr/>
      </dsp:nvSpPr>
      <dsp:spPr>
        <a:xfrm>
          <a:off x="345440" y="2743018"/>
          <a:ext cx="483616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95" tIns="0" rIns="1827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Pour les clients (Site e-commerce)</a:t>
          </a:r>
          <a:endParaRPr lang="en-US" sz="1600" kern="1200"/>
        </a:p>
      </dsp:txBody>
      <dsp:txXfrm>
        <a:off x="368497" y="2766075"/>
        <a:ext cx="479004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6698F-188A-4108-80F2-7373ADABB799}">
      <dsp:nvSpPr>
        <dsp:cNvPr id="0" name=""/>
        <dsp:cNvSpPr/>
      </dsp:nvSpPr>
      <dsp:spPr>
        <a:xfrm>
          <a:off x="1099641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9AE5-C285-4B56-8040-E66707E6D1B3}">
      <dsp:nvSpPr>
        <dsp:cNvPr id="0" name=""/>
        <dsp:cNvSpPr/>
      </dsp:nvSpPr>
      <dsp:spPr>
        <a:xfrm>
          <a:off x="316987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316987" y="2304069"/>
        <a:ext cx="2846016" cy="720000"/>
      </dsp:txXfrm>
    </dsp:sp>
    <dsp:sp modelId="{BDC971BB-9D4B-4F21-A13E-9C80586DAC9D}">
      <dsp:nvSpPr>
        <dsp:cNvPr id="0" name=""/>
        <dsp:cNvSpPr/>
      </dsp:nvSpPr>
      <dsp:spPr>
        <a:xfrm>
          <a:off x="4443710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15B6F-9227-4928-A0E9-8377611B3E8C}">
      <dsp:nvSpPr>
        <dsp:cNvPr id="0" name=""/>
        <dsp:cNvSpPr/>
      </dsp:nvSpPr>
      <dsp:spPr>
        <a:xfrm>
          <a:off x="3661055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661055" y="2304069"/>
        <a:ext cx="2846016" cy="720000"/>
      </dsp:txXfrm>
    </dsp:sp>
    <dsp:sp modelId="{3CE27BC6-F45C-4A07-9CCC-0DBD2B0A57F2}">
      <dsp:nvSpPr>
        <dsp:cNvPr id="0" name=""/>
        <dsp:cNvSpPr/>
      </dsp:nvSpPr>
      <dsp:spPr>
        <a:xfrm>
          <a:off x="7787779" y="67010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7196A-134D-44A6-8157-CB92099905BF}">
      <dsp:nvSpPr>
        <dsp:cNvPr id="0" name=""/>
        <dsp:cNvSpPr/>
      </dsp:nvSpPr>
      <dsp:spPr>
        <a:xfrm>
          <a:off x="7005124" y="2304069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 ?</a:t>
          </a:r>
          <a:endParaRPr lang="en-US" sz="2300" kern="1200" dirty="0"/>
        </a:p>
      </dsp:txBody>
      <dsp:txXfrm>
        <a:off x="7005124" y="2304069"/>
        <a:ext cx="28460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3AB6E-4D6C-E84F-900F-940877DE5A73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837E-0890-A74E-8CF9-609F54ABA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4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2837E-0890-A74E-8CF9-609F54ABAD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4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2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zza on a table">
            <a:extLst>
              <a:ext uri="{FF2B5EF4-FFF2-40B4-BE49-F238E27FC236}">
                <a16:creationId xmlns:a16="http://schemas.microsoft.com/office/drawing/2014/main" id="{DC9C7EB4-E417-9A61-9F0A-656243DA1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25683-D0CD-B681-FF8E-D23BE889B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 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F6081-C299-352C-9268-22BD37723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err="1"/>
              <a:t>OpenClassrooms</a:t>
            </a:r>
            <a:endParaRPr lang="fr-FR" sz="2000" dirty="0"/>
          </a:p>
          <a:p>
            <a:r>
              <a:rPr lang="fr-FR" sz="2000" dirty="0"/>
              <a:t>Mickaël HORN</a:t>
            </a:r>
          </a:p>
          <a:p>
            <a:r>
              <a:rPr lang="fr-FR" sz="2000" dirty="0"/>
              <a:t>Développeur iOS junior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4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ylo placé en haut d’une ligne de signature">
            <a:extLst>
              <a:ext uri="{FF2B5EF4-FFF2-40B4-BE49-F238E27FC236}">
                <a16:creationId xmlns:a16="http://schemas.microsoft.com/office/drawing/2014/main" id="{0ED0B330-0415-9A46-FF28-972A0FB4C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18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7A2726-A907-31F6-8CD7-EC87936D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Sommaire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1BF42-8B52-28C6-C02C-92B771DF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/>
              <a:t>Contexte</a:t>
            </a:r>
          </a:p>
          <a:p>
            <a:r>
              <a:rPr lang="fr-FR" sz="1700"/>
              <a:t>Besoins du client</a:t>
            </a:r>
          </a:p>
          <a:p>
            <a:r>
              <a:rPr lang="fr-FR" sz="1700"/>
              <a:t>Relecture des documents</a:t>
            </a:r>
          </a:p>
          <a:p>
            <a:r>
              <a:rPr lang="fr-FR" sz="17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182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87E1BE-0C64-BBEE-FF57-3BD6D5FD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/>
              <a:t>Contexte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7633C-CCC3-3E73-0198-BD30D5A9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/>
              <a:t>Fondé par Franck et Lola, OC Pizza est spécialisé dans les livraisons et dans les pizzas à emporter.</a:t>
            </a:r>
            <a:endParaRPr lang="en-US" sz="2000" dirty="0"/>
          </a:p>
          <a:p>
            <a:r>
              <a:rPr lang="fr-FR" sz="2000" dirty="0"/>
              <a:t>L’entreprise est en plein essor (5 points de ventes + 3 d’ici 6 mois</a:t>
            </a:r>
            <a:r>
              <a:rPr lang="en-US" sz="2000" dirty="0"/>
              <a:t>)</a:t>
            </a:r>
          </a:p>
          <a:p>
            <a:r>
              <a:rPr lang="fr-FR" sz="2000" dirty="0"/>
              <a:t>Le système informatique ne correspond plus aux besoins</a:t>
            </a:r>
            <a:endParaRPr lang="en-US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08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D3E759-71EA-B88D-24AD-E4DD12AA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dirty="0"/>
              <a:t>Besoins du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EDC487-751E-6C64-565F-BF9F2EFAD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72106"/>
              </p:ext>
            </p:extLst>
          </p:nvPr>
        </p:nvGraphicFramePr>
        <p:xfrm>
          <a:off x="4913745" y="314035"/>
          <a:ext cx="6908800" cy="610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 de fichiers">
            <a:extLst>
              <a:ext uri="{FF2B5EF4-FFF2-40B4-BE49-F238E27FC236}">
                <a16:creationId xmlns:a16="http://schemas.microsoft.com/office/drawing/2014/main" id="{DC18A31B-6F6C-5035-B8DE-E8785D1D8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3" r="6273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9532E7-1429-50E5-1060-313D9B65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/>
              <a:t>Relecture des documents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D1FBA-3F14-6D3B-6D72-61C87F84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/>
              <a:t>Spécifications fonctionnelles</a:t>
            </a:r>
          </a:p>
          <a:p>
            <a:r>
              <a:rPr lang="fr-FR" sz="1700"/>
              <a:t>Spécifications techniques</a:t>
            </a:r>
          </a:p>
          <a:p>
            <a:r>
              <a:rPr lang="fr-FR" sz="1700"/>
              <a:t>Procès Verbal de livraison</a:t>
            </a:r>
          </a:p>
          <a:p>
            <a:r>
              <a:rPr lang="fr-FR" sz="1700"/>
              <a:t>Dossier d’Exploitation</a:t>
            </a:r>
          </a:p>
        </p:txBody>
      </p:sp>
    </p:spTree>
    <p:extLst>
      <p:ext uri="{BB962C8B-B14F-4D97-AF65-F5344CB8AC3E}">
        <p14:creationId xmlns:p14="http://schemas.microsoft.com/office/powerpoint/2010/main" val="62699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47EB6-0170-ABD1-E8A2-991154D6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BE7315C-7B56-4B98-2D25-DFBF49E3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24019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0742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0201B"/>
      </a:dk2>
      <a:lt2>
        <a:srgbClr val="F3F0F0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C0474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200</Words>
  <Application>Microsoft Macintosh PowerPoint</Application>
  <PresentationFormat>Grand écran</PresentationFormat>
  <Paragraphs>33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Projet 8</vt:lpstr>
      <vt:lpstr>Sommaire</vt:lpstr>
      <vt:lpstr>Contexte</vt:lpstr>
      <vt:lpstr>Besoins du client</vt:lpstr>
      <vt:lpstr>Relecture des documents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Mickaël HORN</dc:creator>
  <cp:lastModifiedBy>Mickaël HORN</cp:lastModifiedBy>
  <cp:revision>1</cp:revision>
  <dcterms:created xsi:type="dcterms:W3CDTF">2022-09-14T15:10:20Z</dcterms:created>
  <dcterms:modified xsi:type="dcterms:W3CDTF">2022-09-14T15:21:23Z</dcterms:modified>
</cp:coreProperties>
</file>