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5" r:id="rId4"/>
    <p:sldId id="258" r:id="rId5"/>
    <p:sldId id="274" r:id="rId6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559"/>
  </p:normalViewPr>
  <p:slideViewPr>
    <p:cSldViewPr>
      <p:cViewPr varScale="1">
        <p:scale>
          <a:sx n="80" d="100"/>
          <a:sy n="80" d="100"/>
        </p:scale>
        <p:origin x="-1445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hoekige driehoek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17" name="Ondertitel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nl-NL"/>
              <a:t>Klik om de ondertitelstijl van het model te bewerken</a:t>
            </a:r>
            <a:endParaRPr kumimoji="0" lang="en-US"/>
          </a:p>
        </p:txBody>
      </p:sp>
      <p:grpSp>
        <p:nvGrpSpPr>
          <p:cNvPr id="2" name="Groe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Vrije v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Vrije v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Vrije v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Rechte verbindingslijn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ijdelijke aanduiding voor datum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D636C07-7E76-46D3-B86B-6AF7C60E533E}" type="datetimeFigureOut">
              <a:rPr lang="nl-NL" smtClean="0"/>
              <a:t>7-12-2020</a:t>
            </a:fld>
            <a:endParaRPr lang="nl-NL"/>
          </a:p>
        </p:txBody>
      </p:sp>
      <p:sp>
        <p:nvSpPr>
          <p:cNvPr id="19" name="Tijdelijke aanduiding voor voettekst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nl-NL"/>
          </a:p>
        </p:txBody>
      </p:sp>
      <p:sp>
        <p:nvSpPr>
          <p:cNvPr id="27" name="Tijdelijke aanduiding voor dianumm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nl-NL"/>
              <a:t>Klik om de modelstijlen te bewerken</a:t>
            </a:r>
          </a:p>
          <a:p>
            <a:pPr lvl="1" eaLnBrk="1" latinLnBrk="0" hangingPunct="1"/>
            <a:r>
              <a:rPr lang="nl-NL"/>
              <a:t>Tweede niveau</a:t>
            </a:r>
          </a:p>
          <a:p>
            <a:pPr lvl="2" eaLnBrk="1" latinLnBrk="0" hangingPunct="1"/>
            <a:r>
              <a:rPr lang="nl-NL"/>
              <a:t>Derde niveau</a:t>
            </a:r>
          </a:p>
          <a:p>
            <a:pPr lvl="3" eaLnBrk="1" latinLnBrk="0" hangingPunct="1"/>
            <a:r>
              <a:rPr lang="nl-NL"/>
              <a:t>Vierde niveau</a:t>
            </a:r>
          </a:p>
          <a:p>
            <a:pPr lvl="4" eaLnBrk="1" latinLnBrk="0" hangingPunct="1"/>
            <a:r>
              <a:rPr lang="nl-NL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7-12-2020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nl-NL"/>
              <a:t>Klik om de modelstijlen te bewerken</a:t>
            </a:r>
          </a:p>
          <a:p>
            <a:pPr lvl="1" eaLnBrk="1" latinLnBrk="0" hangingPunct="1"/>
            <a:r>
              <a:rPr lang="nl-NL"/>
              <a:t>Tweede niveau</a:t>
            </a:r>
          </a:p>
          <a:p>
            <a:pPr lvl="2" eaLnBrk="1" latinLnBrk="0" hangingPunct="1"/>
            <a:r>
              <a:rPr lang="nl-NL"/>
              <a:t>Derde niveau</a:t>
            </a:r>
          </a:p>
          <a:p>
            <a:pPr lvl="3" eaLnBrk="1" latinLnBrk="0" hangingPunct="1"/>
            <a:r>
              <a:rPr lang="nl-NL"/>
              <a:t>Vierde niveau</a:t>
            </a:r>
          </a:p>
          <a:p>
            <a:pPr lvl="4" eaLnBrk="1" latinLnBrk="0" hangingPunct="1"/>
            <a:r>
              <a:rPr lang="nl-NL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7-12-2020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nl-NL"/>
              <a:t>Klik om de modelstijlen te bewerken</a:t>
            </a:r>
          </a:p>
          <a:p>
            <a:pPr lvl="1" eaLnBrk="1" latinLnBrk="0" hangingPunct="1"/>
            <a:r>
              <a:rPr lang="nl-NL"/>
              <a:t>Tweede niveau</a:t>
            </a:r>
          </a:p>
          <a:p>
            <a:pPr lvl="2" eaLnBrk="1" latinLnBrk="0" hangingPunct="1"/>
            <a:r>
              <a:rPr lang="nl-NL"/>
              <a:t>Derde niveau</a:t>
            </a:r>
          </a:p>
          <a:p>
            <a:pPr lvl="3" eaLnBrk="1" latinLnBrk="0" hangingPunct="1"/>
            <a:r>
              <a:rPr lang="nl-NL"/>
              <a:t>Vierde niveau</a:t>
            </a:r>
          </a:p>
          <a:p>
            <a:pPr lvl="4" eaLnBrk="1" latinLnBrk="0" hangingPunct="1"/>
            <a:r>
              <a:rPr lang="nl-NL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7-12-2020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nl-NL"/>
              <a:t>Klik om de stijl te bewerken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nl-NL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7-12-2020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  <p:sp>
        <p:nvSpPr>
          <p:cNvPr id="7" name="Punthaak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Punthaak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nl-NL"/>
              <a:t>Klik om de modelstijlen te bewerken</a:t>
            </a:r>
          </a:p>
          <a:p>
            <a:pPr lvl="1" eaLnBrk="1" latinLnBrk="0" hangingPunct="1"/>
            <a:r>
              <a:rPr lang="nl-NL"/>
              <a:t>Tweede niveau</a:t>
            </a:r>
          </a:p>
          <a:p>
            <a:pPr lvl="2" eaLnBrk="1" latinLnBrk="0" hangingPunct="1"/>
            <a:r>
              <a:rPr lang="nl-NL"/>
              <a:t>Derde niveau</a:t>
            </a:r>
          </a:p>
          <a:p>
            <a:pPr lvl="3" eaLnBrk="1" latinLnBrk="0" hangingPunct="1"/>
            <a:r>
              <a:rPr lang="nl-NL"/>
              <a:t>Vierde niveau</a:t>
            </a:r>
          </a:p>
          <a:p>
            <a:pPr lvl="4" eaLnBrk="1" latinLnBrk="0" hangingPunct="1"/>
            <a:r>
              <a:rPr lang="nl-NL"/>
              <a:t>Vijfde niveau</a:t>
            </a:r>
            <a:endParaRPr kumimoji="0"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nl-NL"/>
              <a:t>Klik om de modelstijlen te bewerken</a:t>
            </a:r>
          </a:p>
          <a:p>
            <a:pPr lvl="1" eaLnBrk="1" latinLnBrk="0" hangingPunct="1"/>
            <a:r>
              <a:rPr lang="nl-NL"/>
              <a:t>Tweede niveau</a:t>
            </a:r>
          </a:p>
          <a:p>
            <a:pPr lvl="2" eaLnBrk="1" latinLnBrk="0" hangingPunct="1"/>
            <a:r>
              <a:rPr lang="nl-NL"/>
              <a:t>Derde niveau</a:t>
            </a:r>
          </a:p>
          <a:p>
            <a:pPr lvl="3" eaLnBrk="1" latinLnBrk="0" hangingPunct="1"/>
            <a:r>
              <a:rPr lang="nl-NL"/>
              <a:t>Vierde niveau</a:t>
            </a:r>
          </a:p>
          <a:p>
            <a:pPr lvl="4" eaLnBrk="1" latinLnBrk="0" hangingPunct="1"/>
            <a:r>
              <a:rPr lang="nl-NL"/>
              <a:t>Vijfde niveau</a:t>
            </a:r>
            <a:endParaRPr kumimoji="0"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7-12-2020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nl-NL"/>
              <a:t>Klik om de stijl te bewerken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elijking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nl-NL"/>
              <a:t>Klik om de modelstijlen te bewerken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nl-NL"/>
              <a:t>Klik om de modelstijlen te bewerken</a:t>
            </a:r>
          </a:p>
        </p:txBody>
      </p:sp>
      <p:sp>
        <p:nvSpPr>
          <p:cNvPr id="5" name="Tijdelijke aanduiding voor inhoud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nl-NL"/>
              <a:t>Klik om de modelstijlen te bewerken</a:t>
            </a:r>
          </a:p>
          <a:p>
            <a:pPr lvl="1" eaLnBrk="1" latinLnBrk="0" hangingPunct="1"/>
            <a:r>
              <a:rPr lang="nl-NL"/>
              <a:t>Tweede niveau</a:t>
            </a:r>
          </a:p>
          <a:p>
            <a:pPr lvl="2" eaLnBrk="1" latinLnBrk="0" hangingPunct="1"/>
            <a:r>
              <a:rPr lang="nl-NL"/>
              <a:t>Derde niveau</a:t>
            </a:r>
          </a:p>
          <a:p>
            <a:pPr lvl="3" eaLnBrk="1" latinLnBrk="0" hangingPunct="1"/>
            <a:r>
              <a:rPr lang="nl-NL"/>
              <a:t>Vierde niveau</a:t>
            </a:r>
          </a:p>
          <a:p>
            <a:pPr lvl="4" eaLnBrk="1" latinLnBrk="0" hangingPunct="1"/>
            <a:r>
              <a:rPr lang="nl-NL"/>
              <a:t>Vijfde niveau</a:t>
            </a:r>
            <a:endParaRPr kumimoji="0" lang="en-US"/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nl-NL"/>
              <a:t>Klik om de modelstijlen te bewerken</a:t>
            </a:r>
          </a:p>
          <a:p>
            <a:pPr lvl="1" eaLnBrk="1" latinLnBrk="0" hangingPunct="1"/>
            <a:r>
              <a:rPr lang="nl-NL"/>
              <a:t>Tweede niveau</a:t>
            </a:r>
          </a:p>
          <a:p>
            <a:pPr lvl="2" eaLnBrk="1" latinLnBrk="0" hangingPunct="1"/>
            <a:r>
              <a:rPr lang="nl-NL"/>
              <a:t>Derde niveau</a:t>
            </a:r>
          </a:p>
          <a:p>
            <a:pPr lvl="3" eaLnBrk="1" latinLnBrk="0" hangingPunct="1"/>
            <a:r>
              <a:rPr lang="nl-NL"/>
              <a:t>Vierde niveau</a:t>
            </a:r>
          </a:p>
          <a:p>
            <a:pPr lvl="4" eaLnBrk="1" latinLnBrk="0" hangingPunct="1"/>
            <a:r>
              <a:rPr lang="nl-NL"/>
              <a:t>Vijfde niveau</a:t>
            </a:r>
            <a:endParaRPr kumimoji="0" lang="en-US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7-12-2020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7-12-2020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nl-NL"/>
              <a:t>Klik om de stijl te bewerken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7-12-2020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nl-NL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nl-NL"/>
              <a:t>Klik om de modelstijlen te bewerken</a:t>
            </a:r>
          </a:p>
          <a:p>
            <a:pPr lvl="1" eaLnBrk="1" latinLnBrk="0" hangingPunct="1"/>
            <a:r>
              <a:rPr lang="nl-NL"/>
              <a:t>Tweede niveau</a:t>
            </a:r>
          </a:p>
          <a:p>
            <a:pPr lvl="2" eaLnBrk="1" latinLnBrk="0" hangingPunct="1"/>
            <a:r>
              <a:rPr lang="nl-NL"/>
              <a:t>Derde niveau</a:t>
            </a:r>
          </a:p>
          <a:p>
            <a:pPr lvl="3" eaLnBrk="1" latinLnBrk="0" hangingPunct="1"/>
            <a:r>
              <a:rPr lang="nl-NL"/>
              <a:t>Vierde niveau</a:t>
            </a:r>
          </a:p>
          <a:p>
            <a:pPr lvl="4" eaLnBrk="1" latinLnBrk="0" hangingPunct="1"/>
            <a:r>
              <a:rPr lang="nl-NL"/>
              <a:t>Vijfde niveau</a:t>
            </a:r>
            <a:endParaRPr kumimoji="0"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3D636C07-7E76-46D3-B86B-6AF7C60E533E}" type="datetimeFigureOut">
              <a:rPr lang="nl-NL" smtClean="0"/>
              <a:t>7-12-2020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nl-NL"/>
              <a:t>Klik om de modelstijlen te bewerken</a:t>
            </a:r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nl-NL"/>
              <a:t>Klik op het pictogram als u een afbeelding wilt toevoegen</a:t>
            </a:r>
            <a:endParaRPr kumimoji="0" lang="en-US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D636C07-7E76-46D3-B86B-6AF7C60E533E}" type="datetimeFigureOut">
              <a:rPr lang="nl-NL" smtClean="0"/>
              <a:t>7-12-2020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8" name="Vrije v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Vrije v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hthoekige driehoek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Rechte verbindingslijn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Punthaak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Punthaak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Vrije v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Vrije v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echthoekige driehoek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Rechte verbindingslijn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jdelijke aanduiding voor titel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30" name="Tijdelijke aanduiding voor tekst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nl-NL"/>
              <a:t>Klik om de modelstijlen te bewerken</a:t>
            </a:r>
          </a:p>
          <a:p>
            <a:pPr lvl="1" eaLnBrk="1" latinLnBrk="0" hangingPunct="1"/>
            <a:r>
              <a:rPr kumimoji="0" lang="nl-NL"/>
              <a:t>Tweede niveau</a:t>
            </a:r>
          </a:p>
          <a:p>
            <a:pPr lvl="2" eaLnBrk="1" latinLnBrk="0" hangingPunct="1"/>
            <a:r>
              <a:rPr kumimoji="0" lang="nl-NL"/>
              <a:t>Derde niveau</a:t>
            </a:r>
          </a:p>
          <a:p>
            <a:pPr lvl="3" eaLnBrk="1" latinLnBrk="0" hangingPunct="1"/>
            <a:r>
              <a:rPr kumimoji="0" lang="nl-NL"/>
              <a:t>Vierde niveau</a:t>
            </a:r>
          </a:p>
          <a:p>
            <a:pPr lvl="4" eaLnBrk="1" latinLnBrk="0" hangingPunct="1"/>
            <a:r>
              <a:rPr kumimoji="0" lang="nl-NL"/>
              <a:t>Vijfde niveau</a:t>
            </a:r>
            <a:endParaRPr kumimoji="0" lang="en-US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3D636C07-7E76-46D3-B86B-6AF7C60E533E}" type="datetimeFigureOut">
              <a:rPr lang="nl-NL" smtClean="0"/>
              <a:t>7-12-2020</a:t>
            </a:fld>
            <a:endParaRPr lang="nl-NL"/>
          </a:p>
        </p:txBody>
      </p:sp>
      <p:sp>
        <p:nvSpPr>
          <p:cNvPr id="22" name="Tijdelijke aanduiding voor voettekst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nl-NL"/>
          </a:p>
        </p:txBody>
      </p:sp>
      <p:sp>
        <p:nvSpPr>
          <p:cNvPr id="18" name="Tijdelijke aanduiding voor dianumm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Probleemstelling: Visual CPR</a:t>
            </a:r>
            <a:endParaRPr lang="nl-BE" dirty="0"/>
          </a:p>
        </p:txBody>
      </p:sp>
      <p:sp>
        <p:nvSpPr>
          <p:cNvPr id="3" name="Tekstvak 2"/>
          <p:cNvSpPr txBox="1"/>
          <p:nvPr/>
        </p:nvSpPr>
        <p:spPr>
          <a:xfrm>
            <a:off x="395536" y="406405"/>
            <a:ext cx="237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Eric Kim</a:t>
            </a:r>
          </a:p>
          <a:p>
            <a:r>
              <a:rPr lang="nl-BE" dirty="0"/>
              <a:t>Joran De Braekeleer</a:t>
            </a:r>
          </a:p>
        </p:txBody>
      </p:sp>
    </p:spTree>
    <p:extLst>
      <p:ext uri="{BB962C8B-B14F-4D97-AF65-F5344CB8AC3E}">
        <p14:creationId xmlns:p14="http://schemas.microsoft.com/office/powerpoint/2010/main" val="3113708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Visualisatie</a:t>
            </a:r>
          </a:p>
          <a:p>
            <a:pPr lvl="1"/>
            <a:r>
              <a:rPr lang="nl-BE" dirty="0"/>
              <a:t>Didactisch </a:t>
            </a:r>
            <a:r>
              <a:rPr lang="nl-BE" dirty="0" smtClean="0"/>
              <a:t>programma</a:t>
            </a:r>
          </a:p>
          <a:p>
            <a:pPr lvl="1"/>
            <a:r>
              <a:rPr lang="nl-BE" dirty="0" smtClean="0"/>
              <a:t>Combinatieleer</a:t>
            </a:r>
            <a:endParaRPr lang="nl-BE" dirty="0"/>
          </a:p>
          <a:p>
            <a:r>
              <a:rPr lang="nl-BE" dirty="0" err="1" smtClean="0"/>
              <a:t>CoSo</a:t>
            </a:r>
            <a:endParaRPr lang="nl-BE" dirty="0"/>
          </a:p>
          <a:p>
            <a:pPr lvl="1"/>
            <a:r>
              <a:rPr lang="nl-BE" dirty="0"/>
              <a:t>Lifted Reasoning</a:t>
            </a:r>
          </a:p>
          <a:p>
            <a:pPr lvl="1"/>
            <a:r>
              <a:rPr lang="nl-BE" dirty="0" err="1" smtClean="0"/>
              <a:t>CoLa</a:t>
            </a:r>
            <a:endParaRPr lang="nl-BE" dirty="0" smtClean="0"/>
          </a:p>
          <a:p>
            <a:pPr lvl="1"/>
            <a:r>
              <a:rPr lang="nl-BE" dirty="0" smtClean="0"/>
              <a:t>Opdeling problemen</a:t>
            </a:r>
            <a:endParaRPr lang="nl-B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Het probleem</a:t>
            </a:r>
          </a:p>
        </p:txBody>
      </p:sp>
      <p:pic>
        <p:nvPicPr>
          <p:cNvPr id="4" name="Afbeelding 4">
            <a:extLst>
              <a:ext uri="{FF2B5EF4-FFF2-40B4-BE49-F238E27FC236}">
                <a16:creationId xmlns:a16="http://schemas.microsoft.com/office/drawing/2014/main" xmlns="" id="{DD779826-4F30-7549-899B-A2AD03FE80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496" y="2852936"/>
            <a:ext cx="3749936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000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Waarom is het belangrijk?</a:t>
            </a:r>
          </a:p>
        </p:txBody>
      </p:sp>
      <p:sp>
        <p:nvSpPr>
          <p:cNvPr id="5" name="Tijdelijke aanduiding voor inhoud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525963"/>
          </a:xfrm>
        </p:spPr>
        <p:txBody>
          <a:bodyPr/>
          <a:lstStyle/>
          <a:p>
            <a:pPr>
              <a:buSzPct val="100000"/>
            </a:pPr>
            <a:r>
              <a:rPr lang="nl-BE" dirty="0"/>
              <a:t>Didactisch </a:t>
            </a:r>
          </a:p>
          <a:p>
            <a:pPr lvl="1">
              <a:buSzPct val="100000"/>
            </a:pPr>
            <a:r>
              <a:rPr lang="nl-BE" dirty="0" smtClean="0"/>
              <a:t>Combinatieleer moeilijkheden</a:t>
            </a:r>
            <a:endParaRPr lang="nl-BE" dirty="0"/>
          </a:p>
          <a:p>
            <a:pPr lvl="1">
              <a:buSzPct val="100000"/>
            </a:pPr>
            <a:r>
              <a:rPr lang="nl-BE" dirty="0" smtClean="0"/>
              <a:t>Zelf leren</a:t>
            </a:r>
            <a:endParaRPr lang="nl-BE" dirty="0"/>
          </a:p>
          <a:p>
            <a:pPr>
              <a:buSzPct val="100000"/>
            </a:pPr>
            <a:r>
              <a:rPr lang="nl-BE" dirty="0" err="1" smtClean="0"/>
              <a:t>CoSo</a:t>
            </a:r>
            <a:endParaRPr lang="nl-BE" dirty="0" smtClean="0"/>
          </a:p>
          <a:p>
            <a:pPr lvl="1">
              <a:buSzPct val="100000"/>
            </a:pPr>
            <a:r>
              <a:rPr lang="nl-BE" dirty="0" smtClean="0"/>
              <a:t>Efficiënte oplossing</a:t>
            </a:r>
          </a:p>
          <a:p>
            <a:pPr lvl="1">
              <a:buSzPct val="100000"/>
            </a:pPr>
            <a:r>
              <a:rPr lang="nl-BE" dirty="0" smtClean="0"/>
              <a:t>Stap-voor-stap uitleg</a:t>
            </a:r>
            <a:endParaRPr lang="nl-BE" dirty="0"/>
          </a:p>
          <a:p>
            <a:pPr>
              <a:buSzPct val="100000"/>
            </a:pPr>
            <a:r>
              <a:rPr lang="nl-BE" dirty="0" err="1"/>
              <a:t>Cfr</a:t>
            </a:r>
            <a:r>
              <a:rPr lang="nl-BE" dirty="0"/>
              <a:t>. Symbolab</a:t>
            </a:r>
          </a:p>
          <a:p>
            <a:pPr lvl="1">
              <a:buSzPct val="100000"/>
            </a:pPr>
            <a:r>
              <a:rPr lang="nl-BE" dirty="0" smtClean="0"/>
              <a:t>Algemene wiskunde</a:t>
            </a:r>
            <a:endParaRPr lang="nl-BE" dirty="0"/>
          </a:p>
          <a:p>
            <a:pPr lvl="1">
              <a:buSzPct val="100000"/>
            </a:pPr>
            <a:r>
              <a:rPr lang="nl-BE" dirty="0" smtClean="0"/>
              <a:t>Verantwoording</a:t>
            </a:r>
            <a:endParaRPr lang="nl-BE" dirty="0"/>
          </a:p>
        </p:txBody>
      </p:sp>
      <p:pic>
        <p:nvPicPr>
          <p:cNvPr id="4" name="Picture 2" descr="Symbolab - Math solver - Apps on Google Play">
            <a:extLst>
              <a:ext uri="{FF2B5EF4-FFF2-40B4-BE49-F238E27FC236}">
                <a16:creationId xmlns:a16="http://schemas.microsoft.com/office/drawing/2014/main" xmlns="" id="{8C9C3671-8165-8B46-914B-A581FA6E5B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1241" y="4000129"/>
            <a:ext cx="1589111" cy="1589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6824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nl-BE" dirty="0"/>
              <a:t>Aanpak</a:t>
            </a:r>
          </a:p>
        </p:txBody>
      </p:sp>
      <p:sp>
        <p:nvSpPr>
          <p:cNvPr id="7" name="Tijdelijke aanduiding voor inhoud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525963"/>
          </a:xfrm>
        </p:spPr>
        <p:txBody>
          <a:bodyPr>
            <a:normAutofit/>
          </a:bodyPr>
          <a:lstStyle/>
          <a:p>
            <a:r>
              <a:rPr lang="nl-BE" dirty="0"/>
              <a:t>Godot</a:t>
            </a:r>
          </a:p>
          <a:p>
            <a:pPr lvl="1"/>
            <a:r>
              <a:rPr lang="nl-BE" dirty="0" err="1" smtClean="0"/>
              <a:t>GDScript</a:t>
            </a:r>
            <a:endParaRPr lang="nl-BE" dirty="0"/>
          </a:p>
          <a:p>
            <a:pPr lvl="1"/>
            <a:r>
              <a:rPr lang="nl-BE" dirty="0"/>
              <a:t>Toegang tot externe bestanden</a:t>
            </a:r>
          </a:p>
          <a:p>
            <a:r>
              <a:rPr lang="nl-BE" dirty="0"/>
              <a:t>Voorstelling domeinen</a:t>
            </a:r>
          </a:p>
          <a:p>
            <a:pPr lvl="1"/>
            <a:r>
              <a:rPr lang="nl-BE" i="1" dirty="0" smtClean="0"/>
              <a:t>Area </a:t>
            </a:r>
            <a:r>
              <a:rPr lang="nl-BE" i="1" dirty="0" err="1" smtClean="0"/>
              <a:t>proportional</a:t>
            </a:r>
            <a:r>
              <a:rPr lang="nl-BE" i="1" dirty="0" smtClean="0"/>
              <a:t> </a:t>
            </a:r>
            <a:r>
              <a:rPr lang="nl-BE" i="1" dirty="0" err="1" smtClean="0"/>
              <a:t>Venn</a:t>
            </a:r>
            <a:r>
              <a:rPr lang="nl-BE" i="1" dirty="0" smtClean="0"/>
              <a:t> </a:t>
            </a:r>
            <a:r>
              <a:rPr lang="nl-BE" i="1" dirty="0" err="1" smtClean="0"/>
              <a:t>Diagrams</a:t>
            </a:r>
            <a:endParaRPr lang="nl-BE" i="1" dirty="0" smtClean="0"/>
          </a:p>
          <a:p>
            <a:r>
              <a:rPr lang="nl-BE" dirty="0" smtClean="0"/>
              <a:t>Stappen</a:t>
            </a:r>
          </a:p>
          <a:p>
            <a:pPr lvl="1"/>
            <a:r>
              <a:rPr lang="nl-BE" dirty="0" smtClean="0"/>
              <a:t>Voorstelling domeinen</a:t>
            </a:r>
          </a:p>
          <a:p>
            <a:pPr lvl="1"/>
            <a:r>
              <a:rPr lang="nl-BE" dirty="0" smtClean="0"/>
              <a:t>Simpele problemen</a:t>
            </a:r>
          </a:p>
          <a:p>
            <a:pPr lvl="1"/>
            <a:r>
              <a:rPr lang="nl-BE" dirty="0" err="1" smtClean="0"/>
              <a:t>Constraints</a:t>
            </a:r>
            <a:endParaRPr lang="nl-BE" dirty="0"/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xmlns="" id="{A236F2FE-8D7C-4945-881F-AA3EDAB613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9808" y="764703"/>
            <a:ext cx="2458616" cy="891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Venn diagram proportional and color shading with semi-transparency - Stack  Overflow">
            <a:extLst>
              <a:ext uri="{FF2B5EF4-FFF2-40B4-BE49-F238E27FC236}">
                <a16:creationId xmlns:a16="http://schemas.microsoft.com/office/drawing/2014/main" xmlns="" id="{6C55DBC8-2446-0443-BD31-D59B8CAA81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0081" b="10204"/>
          <a:stretch/>
        </p:blipFill>
        <p:spPr bwMode="auto">
          <a:xfrm>
            <a:off x="6485384" y="2060848"/>
            <a:ext cx="1944216" cy="154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6890" y="4293096"/>
            <a:ext cx="2579486" cy="1872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7081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Pietro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11" name="Titel 1"/>
          <p:cNvSpPr txBox="1">
            <a:spLocks/>
          </p:cNvSpPr>
          <p:nvPr/>
        </p:nvSpPr>
        <p:spPr>
          <a:xfrm>
            <a:off x="685800" y="2391327"/>
            <a:ext cx="7772400" cy="1829761"/>
          </a:xfrm>
          <a:prstGeom prst="rect">
            <a:avLst/>
          </a:prstGeom>
        </p:spPr>
        <p:txBody>
          <a:bodyPr vert="horz" rtlCol="0" anchor="ctr">
            <a:normAutofit fontScale="975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en-US" sz="4500" dirty="0" err="1"/>
              <a:t>Vragen</a:t>
            </a:r>
            <a:r>
              <a:rPr lang="en-US" sz="4500" dirty="0"/>
              <a:t>?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1657684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">
  <a:themeElements>
    <a:clrScheme name="Concours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959</TotalTime>
  <Words>63</Words>
  <Application>Microsoft Office PowerPoint</Application>
  <PresentationFormat>Diavoorstelling (4:3)</PresentationFormat>
  <Paragraphs>32</Paragraphs>
  <Slides>5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5</vt:i4>
      </vt:variant>
    </vt:vector>
  </HeadingPairs>
  <TitlesOfParts>
    <vt:vector size="6" baseType="lpstr">
      <vt:lpstr>Concours</vt:lpstr>
      <vt:lpstr>Probleemstelling: Visual CPR</vt:lpstr>
      <vt:lpstr>Het probleem</vt:lpstr>
      <vt:lpstr>Waarom is het belangrijk?</vt:lpstr>
      <vt:lpstr>Aanpak</vt:lpstr>
      <vt:lpstr>PowerPoint-presentatie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Joran De Braekeleer</dc:creator>
  <cp:lastModifiedBy>Joran De Braekeleer</cp:lastModifiedBy>
  <cp:revision>52</cp:revision>
  <dcterms:created xsi:type="dcterms:W3CDTF">2020-11-07T09:47:24Z</dcterms:created>
  <dcterms:modified xsi:type="dcterms:W3CDTF">2020-12-07T12:39:16Z</dcterms:modified>
</cp:coreProperties>
</file>