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1" r:id="rId10"/>
    <p:sldId id="266" r:id="rId11"/>
    <p:sldId id="268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Eric Kim</a:t>
            </a:r>
          </a:p>
          <a:p>
            <a:r>
              <a:rPr lang="nl-BE" dirty="0" smtClean="0"/>
              <a:t>Joran De Braekeleer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l-BE" dirty="0"/>
                  <a:t>Constraint Satisfaction 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Goal: whether a satisfying assignment exists</a:t>
                </a:r>
              </a:p>
              <a:p>
                <a:pPr lvl="2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i="1" dirty="0"/>
                  <a:t>Counting</a:t>
                </a:r>
                <a:r>
                  <a:rPr lang="nl-BE" dirty="0"/>
                  <a:t> Constraint Satisfaction Problem (#CSP)</a:t>
                </a:r>
              </a:p>
              <a:p>
                <a:pPr lvl="1"/>
                <a:r>
                  <a:rPr lang="nl-BE" dirty="0"/>
                  <a:t>Goal: Find the number of satisfying assignments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Reason over groups </a:t>
                </a:r>
                <a:r>
                  <a:rPr lang="nl-BE" dirty="0">
                    <a:sym typeface="Wingdings" pitchFamily="2" charset="2"/>
                  </a:rPr>
                  <a:t> </a:t>
                </a:r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xmlns="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903</TotalTime>
  <Words>682</Words>
  <Application>Microsoft Office PowerPoint</Application>
  <PresentationFormat>Diavoorstelling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PowerPoint-presentatie</vt:lpstr>
      <vt:lpstr>CoLa</vt:lpstr>
      <vt:lpstr>CoLa (Constraints)</vt:lpstr>
      <vt:lpstr>#CSP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45</cp:revision>
  <dcterms:created xsi:type="dcterms:W3CDTF">2020-11-07T09:47:24Z</dcterms:created>
  <dcterms:modified xsi:type="dcterms:W3CDTF">2020-11-09T12:48:46Z</dcterms:modified>
</cp:coreProperties>
</file>