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76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9"/>
  </p:normalViewPr>
  <p:slideViewPr>
    <p:cSldViewPr>
      <p:cViewPr varScale="1">
        <p:scale>
          <a:sx n="86" d="100"/>
          <a:sy n="86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/>
              <a:t>Klik om de modelstijlen te bewerken</a:t>
            </a:r>
          </a:p>
          <a:p>
            <a:pPr lvl="1" eaLnBrk="1" latinLnBrk="0" hangingPunct="1"/>
            <a:r>
              <a:rPr kumimoji="0" lang="nl-NL"/>
              <a:t>Tweede niveau</a:t>
            </a:r>
          </a:p>
          <a:p>
            <a:pPr lvl="2" eaLnBrk="1" latinLnBrk="0" hangingPunct="1"/>
            <a:r>
              <a:rPr kumimoji="0" lang="nl-NL"/>
              <a:t>Derde niveau</a:t>
            </a:r>
          </a:p>
          <a:p>
            <a:pPr lvl="3" eaLnBrk="1" latinLnBrk="0" hangingPunct="1"/>
            <a:r>
              <a:rPr kumimoji="0" lang="nl-NL"/>
              <a:t>Vierde niveau</a:t>
            </a:r>
          </a:p>
          <a:p>
            <a:pPr lvl="4" eaLnBrk="1" latinLnBrk="0" hangingPunct="1"/>
            <a:r>
              <a:rPr kumimoji="0"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36C07-7E76-46D3-B86B-6AF7C60E533E}" type="datetimeFigureOut">
              <a:rPr lang="nl-NL" smtClean="0"/>
              <a:t>06-12-2020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Probleemstelling: Visual CPR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395536" y="40640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Eric Kim</a:t>
            </a:r>
          </a:p>
          <a:p>
            <a:r>
              <a:rPr lang="nl-BE" dirty="0"/>
              <a:t>Joran De Braekeleer</a:t>
            </a:r>
          </a:p>
        </p:txBody>
      </p:sp>
    </p:spTree>
    <p:extLst>
      <p:ext uri="{BB962C8B-B14F-4D97-AF65-F5344CB8AC3E}">
        <p14:creationId xmlns:p14="http://schemas.microsoft.com/office/powerpoint/2010/main" val="311370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Visualisatie</a:t>
            </a:r>
          </a:p>
          <a:p>
            <a:pPr lvl="1"/>
            <a:r>
              <a:rPr lang="nl-BE" dirty="0"/>
              <a:t>Didactisch programma</a:t>
            </a:r>
          </a:p>
          <a:p>
            <a:r>
              <a:rPr lang="nl-BE" dirty="0"/>
              <a:t>Coso</a:t>
            </a:r>
          </a:p>
          <a:p>
            <a:pPr lvl="1"/>
            <a:r>
              <a:rPr lang="nl-BE" dirty="0"/>
              <a:t>Lifted Reasoning</a:t>
            </a:r>
          </a:p>
          <a:p>
            <a:pPr lvl="1"/>
            <a:r>
              <a:rPr lang="nl-BE" dirty="0"/>
              <a:t>Menselijk denken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probleem</a:t>
            </a:r>
          </a:p>
        </p:txBody>
      </p:sp>
    </p:spTree>
    <p:extLst>
      <p:ext uri="{BB962C8B-B14F-4D97-AF65-F5344CB8AC3E}">
        <p14:creationId xmlns:p14="http://schemas.microsoft.com/office/powerpoint/2010/main" val="110600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is het belangrijk?</a:t>
            </a:r>
          </a:p>
        </p:txBody>
      </p:sp>
      <p:sp>
        <p:nvSpPr>
          <p:cNvPr id="5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pPr>
              <a:buSzPct val="100000"/>
            </a:pPr>
            <a:r>
              <a:rPr lang="nl-BE" dirty="0"/>
              <a:t>Didactisch </a:t>
            </a:r>
          </a:p>
          <a:p>
            <a:pPr lvl="1">
              <a:buSzPct val="100000"/>
            </a:pPr>
            <a:r>
              <a:rPr lang="nl-BE" dirty="0"/>
              <a:t>Beter begrijpen van combinatieproblemen</a:t>
            </a:r>
          </a:p>
          <a:p>
            <a:pPr>
              <a:buSzPct val="100000"/>
            </a:pPr>
            <a:r>
              <a:rPr lang="nl-BE" dirty="0"/>
              <a:t>Stap-voor-stap oplossingsstrategie</a:t>
            </a:r>
          </a:p>
          <a:p>
            <a:pPr lvl="1">
              <a:buSzPct val="100000"/>
            </a:pPr>
            <a:r>
              <a:rPr lang="nl-BE" dirty="0"/>
              <a:t>Gemakkelijk leren</a:t>
            </a:r>
          </a:p>
          <a:p>
            <a:pPr>
              <a:buSzPct val="100000"/>
            </a:pPr>
            <a:r>
              <a:rPr lang="nl-BE" dirty="0"/>
              <a:t>Cfr. Symbolab</a:t>
            </a:r>
          </a:p>
          <a:p>
            <a:pPr lvl="1">
              <a:buSzPct val="100000"/>
            </a:pPr>
            <a:r>
              <a:rPr lang="nl-BE" dirty="0"/>
              <a:t>Minder krachtig</a:t>
            </a:r>
          </a:p>
        </p:txBody>
      </p:sp>
    </p:spTree>
    <p:extLst>
      <p:ext uri="{BB962C8B-B14F-4D97-AF65-F5344CB8AC3E}">
        <p14:creationId xmlns:p14="http://schemas.microsoft.com/office/powerpoint/2010/main" val="146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7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nl-BE" dirty="0"/>
              <a:t>Godot</a:t>
            </a:r>
          </a:p>
          <a:p>
            <a:pPr lvl="1"/>
            <a:r>
              <a:rPr lang="nl-BE" dirty="0"/>
              <a:t>GDSCript</a:t>
            </a:r>
          </a:p>
          <a:p>
            <a:pPr lvl="1"/>
            <a:r>
              <a:rPr lang="nl-BE" dirty="0"/>
              <a:t>Toegang tot externe bestanden</a:t>
            </a:r>
          </a:p>
          <a:p>
            <a:r>
              <a:rPr lang="nl-BE" dirty="0"/>
              <a:t>Voorstelling domeinen</a:t>
            </a:r>
          </a:p>
          <a:p>
            <a:pPr lvl="1"/>
            <a:r>
              <a:rPr lang="nl-BE" i="1" dirty="0"/>
              <a:t>Area proportional Venn Diagrams</a:t>
            </a:r>
          </a:p>
          <a:p>
            <a:r>
              <a:rPr lang="nl-BE" dirty="0"/>
              <a:t>Simpele telproblemen</a:t>
            </a:r>
          </a:p>
          <a:p>
            <a:r>
              <a:rPr lang="nl-BE" dirty="0"/>
              <a:t>Telproblemen met </a:t>
            </a:r>
            <a:r>
              <a:rPr lang="nl-BE" i="1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70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Observatie</a:t>
            </a:r>
          </a:p>
          <a:p>
            <a:r>
              <a:rPr lang="nl-BE" dirty="0"/>
              <a:t>Vraag</a:t>
            </a:r>
          </a:p>
          <a:p>
            <a:r>
              <a:rPr lang="nl-BE" dirty="0"/>
              <a:t>Waarom</a:t>
            </a:r>
          </a:p>
          <a:p>
            <a:r>
              <a:rPr lang="nl-BE" dirty="0"/>
              <a:t>Hypothese</a:t>
            </a:r>
          </a:p>
          <a:p>
            <a:r>
              <a:rPr lang="nl-BE" dirty="0"/>
              <a:t>Evidence</a:t>
            </a:r>
          </a:p>
          <a:p>
            <a:r>
              <a:rPr lang="nl-BE"/>
              <a:t>Vereisten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Zobol</a:t>
            </a:r>
          </a:p>
        </p:txBody>
      </p:sp>
    </p:spTree>
    <p:extLst>
      <p:ext uri="{BB962C8B-B14F-4D97-AF65-F5344CB8AC3E}">
        <p14:creationId xmlns:p14="http://schemas.microsoft.com/office/powerpoint/2010/main" val="3301373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935</TotalTime>
  <Words>63</Words>
  <Application>Microsoft Macintosh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Lucida Sans Unicode</vt:lpstr>
      <vt:lpstr>Verdana</vt:lpstr>
      <vt:lpstr>Wingdings 2</vt:lpstr>
      <vt:lpstr>Wingdings 3</vt:lpstr>
      <vt:lpstr>Concours</vt:lpstr>
      <vt:lpstr>Probleemstelling: Visual CPR</vt:lpstr>
      <vt:lpstr>Het probleem</vt:lpstr>
      <vt:lpstr>Waarom is het belangrijk?</vt:lpstr>
      <vt:lpstr>Aanpak</vt:lpstr>
      <vt:lpstr>Zobol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De Braekeleer</dc:creator>
  <cp:lastModifiedBy>Microsoft Office User</cp:lastModifiedBy>
  <cp:revision>49</cp:revision>
  <dcterms:created xsi:type="dcterms:W3CDTF">2020-11-07T09:47:24Z</dcterms:created>
  <dcterms:modified xsi:type="dcterms:W3CDTF">2020-12-06T10:36:20Z</dcterms:modified>
</cp:coreProperties>
</file>