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8" r:id="rId5"/>
    <p:sldId id="274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59"/>
  </p:normalViewPr>
  <p:slideViewPr>
    <p:cSldViewPr>
      <p:cViewPr varScale="1">
        <p:scale>
          <a:sx n="85" d="100"/>
          <a:sy n="85" d="100"/>
        </p:scale>
        <p:origin x="18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Probleemstelling: Visual CPR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395536" y="40640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Eric Kim</a:t>
            </a:r>
          </a:p>
          <a:p>
            <a:r>
              <a:rPr lang="nl-BE" dirty="0"/>
              <a:t>Joran De Braekeleer</a:t>
            </a:r>
          </a:p>
        </p:txBody>
      </p:sp>
    </p:spTree>
    <p:extLst>
      <p:ext uri="{BB962C8B-B14F-4D97-AF65-F5344CB8AC3E}">
        <p14:creationId xmlns:p14="http://schemas.microsoft.com/office/powerpoint/2010/main" val="311370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Visualisatie</a:t>
            </a:r>
          </a:p>
          <a:p>
            <a:pPr lvl="1"/>
            <a:r>
              <a:rPr lang="nl-BE" dirty="0"/>
              <a:t>Didactisch programma</a:t>
            </a:r>
          </a:p>
          <a:p>
            <a:r>
              <a:rPr lang="nl-BE" dirty="0"/>
              <a:t>Coso</a:t>
            </a:r>
          </a:p>
          <a:p>
            <a:pPr lvl="1"/>
            <a:r>
              <a:rPr lang="nl-BE" dirty="0"/>
              <a:t>Lifted Reasoning</a:t>
            </a:r>
          </a:p>
          <a:p>
            <a:pPr lvl="1"/>
            <a:r>
              <a:rPr lang="nl-BE" dirty="0"/>
              <a:t>Menselijk denken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probleem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DD779826-4F30-7549-899B-A2AD03FE8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438404"/>
            <a:ext cx="37499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0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is het belangrijk?</a:t>
            </a:r>
          </a:p>
        </p:txBody>
      </p:sp>
      <p:sp>
        <p:nvSpPr>
          <p:cNvPr id="5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>
              <a:buSzPct val="100000"/>
            </a:pPr>
            <a:r>
              <a:rPr lang="nl-BE" dirty="0"/>
              <a:t>Didactisch </a:t>
            </a:r>
          </a:p>
          <a:p>
            <a:pPr lvl="1">
              <a:buSzPct val="100000"/>
            </a:pPr>
            <a:r>
              <a:rPr lang="nl-BE" dirty="0"/>
              <a:t>Beter begrijpen van combinatieproblemen</a:t>
            </a:r>
          </a:p>
          <a:p>
            <a:pPr>
              <a:buSzPct val="100000"/>
            </a:pPr>
            <a:r>
              <a:rPr lang="nl-BE" dirty="0"/>
              <a:t>Stap-voor-stap oplossingsstrategie</a:t>
            </a:r>
          </a:p>
          <a:p>
            <a:pPr lvl="1">
              <a:buSzPct val="100000"/>
            </a:pPr>
            <a:r>
              <a:rPr lang="nl-BE" dirty="0"/>
              <a:t>Gemakkelijk leren</a:t>
            </a:r>
          </a:p>
          <a:p>
            <a:pPr>
              <a:buSzPct val="100000"/>
            </a:pPr>
            <a:r>
              <a:rPr lang="nl-BE" dirty="0"/>
              <a:t>Cfr. Symbolab</a:t>
            </a:r>
          </a:p>
          <a:p>
            <a:pPr lvl="1">
              <a:buSzPct val="100000"/>
            </a:pPr>
            <a:r>
              <a:rPr lang="nl-BE" dirty="0"/>
              <a:t>Minder krachtig</a:t>
            </a:r>
          </a:p>
        </p:txBody>
      </p:sp>
      <p:pic>
        <p:nvPicPr>
          <p:cNvPr id="4" name="Picture 2" descr="Symbolab - Math solver - Apps on Google Play">
            <a:extLst>
              <a:ext uri="{FF2B5EF4-FFF2-40B4-BE49-F238E27FC236}">
                <a16:creationId xmlns:a16="http://schemas.microsoft.com/office/drawing/2014/main" id="{8C9C3671-8165-8B46-914B-A581FA6E5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87561"/>
            <a:ext cx="1589111" cy="158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BE" dirty="0"/>
              <a:t>Aanpak</a:t>
            </a:r>
          </a:p>
        </p:txBody>
      </p:sp>
      <p:sp>
        <p:nvSpPr>
          <p:cNvPr id="7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nl-BE" dirty="0"/>
              <a:t>Godot</a:t>
            </a:r>
          </a:p>
          <a:p>
            <a:pPr lvl="1"/>
            <a:r>
              <a:rPr lang="nl-BE" dirty="0"/>
              <a:t>GDSCript</a:t>
            </a:r>
          </a:p>
          <a:p>
            <a:pPr lvl="1"/>
            <a:r>
              <a:rPr lang="nl-BE" dirty="0"/>
              <a:t>Toegang tot externe bestanden</a:t>
            </a:r>
          </a:p>
          <a:p>
            <a:r>
              <a:rPr lang="nl-BE" dirty="0"/>
              <a:t>Voorstelling domeinen</a:t>
            </a:r>
          </a:p>
          <a:p>
            <a:pPr lvl="1"/>
            <a:r>
              <a:rPr lang="nl-BE" i="1" dirty="0"/>
              <a:t>Area proportional Venn Diagrams</a:t>
            </a:r>
          </a:p>
          <a:p>
            <a:r>
              <a:rPr lang="nl-BE" dirty="0"/>
              <a:t>Simpele telproblemen</a:t>
            </a:r>
          </a:p>
          <a:p>
            <a:r>
              <a:rPr lang="nl-BE" dirty="0"/>
              <a:t>Telproblemen met </a:t>
            </a:r>
            <a:r>
              <a:rPr lang="nl-BE" i="1" dirty="0"/>
              <a:t>constraints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236F2FE-8D7C-4945-881F-AA3EDAB61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17638"/>
            <a:ext cx="2458616" cy="89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Venn diagram proportional and color shading with semi-transparency - Stack  Overflow">
            <a:extLst>
              <a:ext uri="{FF2B5EF4-FFF2-40B4-BE49-F238E27FC236}">
                <a16:creationId xmlns:a16="http://schemas.microsoft.com/office/drawing/2014/main" id="{6C55DBC8-2446-0443-BD31-D59B8CAA81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081" b="10204"/>
          <a:stretch/>
        </p:blipFill>
        <p:spPr bwMode="auto">
          <a:xfrm>
            <a:off x="6228184" y="2780928"/>
            <a:ext cx="1944216" cy="15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08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685800" y="2391327"/>
            <a:ext cx="7772400" cy="1829761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4500" dirty="0" err="1"/>
              <a:t>Vragen</a:t>
            </a:r>
            <a:r>
              <a:rPr lang="en-US" sz="4500" dirty="0"/>
              <a:t>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65768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939</TotalTime>
  <Words>58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Lucida Sans Unicode</vt:lpstr>
      <vt:lpstr>Verdana</vt:lpstr>
      <vt:lpstr>Wingdings 2</vt:lpstr>
      <vt:lpstr>Wingdings 3</vt:lpstr>
      <vt:lpstr>Concours</vt:lpstr>
      <vt:lpstr>Probleemstelling: Visual CPR</vt:lpstr>
      <vt:lpstr>Het probleem</vt:lpstr>
      <vt:lpstr>Waarom is het belangrijk?</vt:lpstr>
      <vt:lpstr>Aanpak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Joran De Braekeleer</dc:creator>
  <cp:lastModifiedBy>Microsoft Office User</cp:lastModifiedBy>
  <cp:revision>50</cp:revision>
  <dcterms:created xsi:type="dcterms:W3CDTF">2020-11-07T09:47:24Z</dcterms:created>
  <dcterms:modified xsi:type="dcterms:W3CDTF">2020-12-06T16:11:22Z</dcterms:modified>
</cp:coreProperties>
</file>