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8" r:id="rId9"/>
    <p:sldId id="269" r:id="rId10"/>
    <p:sldId id="261" r:id="rId11"/>
    <p:sldId id="266" r:id="rId12"/>
    <p:sldId id="262" r:id="rId13"/>
    <p:sldId id="270" r:id="rId14"/>
    <p:sldId id="271" r:id="rId15"/>
    <p:sldId id="272" r:id="rId16"/>
    <p:sldId id="273" r:id="rId17"/>
    <p:sldId id="264" r:id="rId18"/>
    <p:sldId id="274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>
      <p:cViewPr>
        <p:scale>
          <a:sx n="87" d="100"/>
          <a:sy n="87" d="100"/>
        </p:scale>
        <p:origin x="-1253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Lifted Reasoning 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> Combinatorial Counting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=""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Help Students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Symbolab</a:t>
            </a:r>
            <a:r>
              <a:rPr lang="nl-BE" dirty="0"/>
              <a:t>)</a:t>
            </a:r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764704"/>
            <a:ext cx="3749936" cy="2736304"/>
          </a:xfrm>
          <a:prstGeom prst="rect">
            <a:avLst/>
          </a:prstGeom>
        </p:spPr>
      </p:pic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012160" y="4365104"/>
            <a:ext cx="2736304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 smtClean="0"/>
              <a:t>Questions</a:t>
            </a:r>
            <a:r>
              <a:rPr lang="en-US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r>
              <a:rPr lang="nl-BE" dirty="0"/>
              <a:t> 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Graphical</a:t>
            </a:r>
            <a:r>
              <a:rPr lang="nl-BE" dirty="0"/>
              <a:t> </a:t>
            </a:r>
            <a:r>
              <a:rPr lang="nl-BE" dirty="0" err="1"/>
              <a:t>Probability</a:t>
            </a:r>
            <a:r>
              <a:rPr lang="nl-BE" dirty="0"/>
              <a:t> Models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r>
              <a:rPr lang="nl-BE" dirty="0"/>
              <a:t>/</a:t>
            </a:r>
            <a:r>
              <a:rPr lang="nl-BE" dirty="0" err="1"/>
              <a:t>redundancies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 smtClean="0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nl-BE" dirty="0" err="1" smtClean="0"/>
              <a:t>Conditional</a:t>
            </a:r>
            <a:r>
              <a:rPr lang="nl-BE" dirty="0" smtClean="0"/>
              <a:t> </a:t>
            </a:r>
            <a:r>
              <a:rPr lang="nl-BE" dirty="0" err="1" smtClean="0"/>
              <a:t>Dependencies</a:t>
            </a:r>
            <a:endParaRPr lang="nl-BE" dirty="0"/>
          </a:p>
          <a:p>
            <a:r>
              <a:rPr lang="nl-BE" dirty="0" smtClean="0"/>
              <a:t>Traditional Model (</a:t>
            </a:r>
            <a:r>
              <a:rPr lang="nl-BE" dirty="0" err="1" smtClean="0"/>
              <a:t>Grounded</a:t>
            </a:r>
            <a:r>
              <a:rPr lang="nl-BE" dirty="0" smtClean="0"/>
              <a:t>)</a:t>
            </a:r>
            <a:endParaRPr lang="nl-BE" dirty="0"/>
          </a:p>
          <a:p>
            <a:pPr lvl="1"/>
            <a:r>
              <a:rPr lang="nl-BE" dirty="0" smtClean="0"/>
              <a:t>2 </a:t>
            </a:r>
            <a:r>
              <a:rPr lang="nl-BE" dirty="0" err="1" smtClean="0"/>
              <a:t>Seperate</a:t>
            </a:r>
            <a:r>
              <a:rPr lang="nl-BE" dirty="0" smtClean="0"/>
              <a:t> </a:t>
            </a:r>
            <a:r>
              <a:rPr lang="nl-BE" dirty="0" err="1" smtClean="0"/>
              <a:t>functions</a:t>
            </a:r>
            <a:endParaRPr lang="nl-BE" dirty="0"/>
          </a:p>
          <a:p>
            <a:r>
              <a:rPr lang="nl-BE" dirty="0" err="1" smtClean="0"/>
              <a:t>Lifted</a:t>
            </a:r>
            <a:r>
              <a:rPr lang="nl-BE" dirty="0" smtClean="0"/>
              <a:t> Model</a:t>
            </a:r>
          </a:p>
          <a:p>
            <a:pPr lvl="1"/>
            <a:r>
              <a:rPr lang="nl-BE" dirty="0" err="1" smtClean="0"/>
              <a:t>Generalization</a:t>
            </a:r>
            <a:endParaRPr lang="nl-BE" dirty="0" smtClean="0"/>
          </a:p>
          <a:p>
            <a:pPr lvl="1"/>
            <a:r>
              <a:rPr lang="nl-BE" dirty="0" err="1" smtClean="0"/>
              <a:t>Faster</a:t>
            </a:r>
            <a:r>
              <a:rPr lang="nl-BE" dirty="0" smtClean="0"/>
              <a:t> processing</a:t>
            </a:r>
            <a:endParaRPr lang="nl-BE" dirty="0"/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Company</a:t>
            </a:r>
            <a:endParaRPr lang="nl-BE" sz="2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Age</a:t>
            </a:r>
            <a:endParaRPr lang="nl-BE" sz="2800" b="1" dirty="0"/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Age</a:t>
            </a:r>
            <a:endParaRPr lang="nl-BE" sz="2800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Age</a:t>
            </a:r>
            <a:endParaRPr lang="nl-BE" sz="2800" b="1" dirty="0"/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Constraint Satisfaction Problem (CSP)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b="0" dirty="0"/>
                  <a:t>Set of variables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satisfies a CSP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b="0" dirty="0"/>
              </a:p>
              <a:p>
                <a:r>
                  <a:rPr lang="nl-BE" dirty="0"/>
                  <a:t>Goal: does a satisfying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dirty="0"/>
                  <a:t> exist?</a:t>
                </a:r>
              </a:p>
              <a:p>
                <a:pPr lvl="1"/>
                <a:r>
                  <a:rPr lang="nl-BE" dirty="0"/>
                  <a:t>Also called a model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l-BE" dirty="0"/>
                  <a:t> or solution</a:t>
                </a:r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CSP</a:t>
            </a:r>
          </a:p>
        </p:txBody>
      </p:sp>
    </p:spTree>
    <p:extLst>
      <p:ext uri="{BB962C8B-B14F-4D97-AF65-F5344CB8AC3E}">
        <p14:creationId xmlns:p14="http://schemas.microsoft.com/office/powerpoint/2010/main" val="37481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Counting Constraint Satisfaction Problem</a:t>
                </a:r>
              </a:p>
              <a:p>
                <a:pPr lvl="1"/>
                <a:r>
                  <a:rPr lang="nl-BE" dirty="0"/>
                  <a:t>Find the number of satisfying assignments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  <a:p>
                <a:r>
                  <a:rPr lang="nl-BE" dirty="0">
                    <a:sym typeface="Wingdings" pitchFamily="2" charset="2"/>
                  </a:rPr>
                  <a:t>Generalization of #SAT: counting the number of satsifying intepretations for a Boolean formula 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 r="-138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#CSPs generalize #SAT</a:t>
            </a:r>
          </a:p>
          <a:p>
            <a:r>
              <a:rPr lang="nl-BE" dirty="0"/>
              <a:t>#SAT is #P-complete</a:t>
            </a:r>
          </a:p>
          <a:p>
            <a:pPr lvl="1"/>
            <a:r>
              <a:rPr lang="nl-BE" dirty="0"/>
              <a:t>#P: class of counting problems</a:t>
            </a:r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All counting problems can be reduced to #SATs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#SAT and #CSPs</a:t>
            </a:r>
          </a:p>
        </p:txBody>
      </p:sp>
    </p:spTree>
    <p:extLst>
      <p:ext uri="{BB962C8B-B14F-4D97-AF65-F5344CB8AC3E}">
        <p14:creationId xmlns:p14="http://schemas.microsoft.com/office/powerpoint/2010/main" val="84217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325</TotalTime>
  <Words>683</Words>
  <Application>Microsoft Office PowerPoint</Application>
  <PresentationFormat>Diavoorstelling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Concours</vt:lpstr>
      <vt:lpstr>Lifted Reasoning  for Combinatorial Counting</vt:lpstr>
      <vt:lpstr>Lifted Reasoning</vt:lpstr>
      <vt:lpstr>Lifted Reasoning</vt:lpstr>
      <vt:lpstr>Combinatorics</vt:lpstr>
      <vt:lpstr>Twelvefold Way</vt:lpstr>
      <vt:lpstr>PowerPoint-presentatie</vt:lpstr>
      <vt:lpstr>CSP</vt:lpstr>
      <vt:lpstr>#CSP</vt:lpstr>
      <vt:lpstr>#SAT and #CSPs</vt:lpstr>
      <vt:lpstr>CoLa</vt:lpstr>
      <vt:lpstr>CoLa (Constraints)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29</cp:revision>
  <dcterms:created xsi:type="dcterms:W3CDTF">2020-11-07T09:47:24Z</dcterms:created>
  <dcterms:modified xsi:type="dcterms:W3CDTF">2020-11-08T10:48:46Z</dcterms:modified>
</cp:coreProperties>
</file>