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8" r:id="rId2"/>
    <p:sldId id="284" r:id="rId3"/>
    <p:sldId id="285" r:id="rId4"/>
    <p:sldId id="286" r:id="rId5"/>
    <p:sldId id="298" r:id="rId6"/>
    <p:sldId id="290" r:id="rId7"/>
    <p:sldId id="279" r:id="rId8"/>
    <p:sldId id="280" r:id="rId9"/>
    <p:sldId id="291" r:id="rId10"/>
    <p:sldId id="282" r:id="rId11"/>
    <p:sldId id="295" r:id="rId12"/>
    <p:sldId id="294" r:id="rId13"/>
    <p:sldId id="293" r:id="rId14"/>
    <p:sldId id="299" r:id="rId15"/>
    <p:sldId id="281" r:id="rId16"/>
    <p:sldId id="300" r:id="rId17"/>
    <p:sldId id="292" r:id="rId18"/>
    <p:sldId id="283" r:id="rId19"/>
    <p:sldId id="288" r:id="rId20"/>
    <p:sldId id="296" r:id="rId21"/>
    <p:sldId id="297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8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71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03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46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5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06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661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2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42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092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636C07-7E76-46D3-B86B-6AF7C60E533E}" type="datetimeFigureOut">
              <a:rPr lang="nl-NL" smtClean="0"/>
              <a:t>28-04-2021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3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/>
          <p:cNvSpPr txBox="1"/>
          <p:nvPr/>
        </p:nvSpPr>
        <p:spPr>
          <a:xfrm>
            <a:off x="965199" y="4960137"/>
            <a:ext cx="7213600" cy="1333087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BE" sz="1700"/>
              <a:t>Eric Kim</a:t>
            </a:r>
          </a:p>
          <a:p>
            <a:pPr>
              <a:spcAft>
                <a:spcPts val="600"/>
              </a:spcAft>
            </a:pPr>
            <a:r>
              <a:rPr lang="nl-BE" sz="1700"/>
              <a:t>Joran De Braekeleer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5199" y="977048"/>
            <a:ext cx="7213600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Visual Combinatorics Problem Resolution</a:t>
            </a:r>
            <a:endParaRPr lang="nl-BE" sz="5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5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Visualisatietool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User-Interface &amp; navigatie</a:t>
            </a:r>
          </a:p>
        </p:txBody>
      </p:sp>
    </p:spTree>
    <p:extLst>
      <p:ext uri="{BB962C8B-B14F-4D97-AF65-F5344CB8AC3E}">
        <p14:creationId xmlns:p14="http://schemas.microsoft.com/office/powerpoint/2010/main" val="17201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Visualisatietool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Voorstelling van het probleem</a:t>
            </a:r>
          </a:p>
        </p:txBody>
      </p:sp>
    </p:spTree>
    <p:extLst>
      <p:ext uri="{BB962C8B-B14F-4D97-AF65-F5344CB8AC3E}">
        <p14:creationId xmlns:p14="http://schemas.microsoft.com/office/powerpoint/2010/main" val="103527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Visualisatietool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Voorstelling oplossingsstappen</a:t>
            </a:r>
          </a:p>
        </p:txBody>
      </p:sp>
    </p:spTree>
    <p:extLst>
      <p:ext uri="{BB962C8B-B14F-4D97-AF65-F5344CB8AC3E}">
        <p14:creationId xmlns:p14="http://schemas.microsoft.com/office/powerpoint/2010/main" val="154121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Visualisatietool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45562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36DF-5936-D84A-90A3-5728210D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Initieel positiealgoritme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125F-2DBF-2047-8092-F43BA8D9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Cirkels bendaren met vierkanten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Voorwaarde 1: alle elementen moeten binnen de radius van hun eigen verzameling zitten en buiten de andere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Voorwaarde 2: elementen mogen niet overlappen</a:t>
            </a:r>
          </a:p>
          <a:p>
            <a:pPr marL="0" indent="0">
              <a:buNone/>
            </a:pPr>
            <a:r>
              <a:rPr lang="en-BE" dirty="0"/>
              <a:t>Willekeurige posities toekennen totdat voorwaarden voldaan zijn</a:t>
            </a:r>
          </a:p>
          <a:p>
            <a:pPr marL="0" indent="0">
              <a:buNone/>
            </a:pPr>
            <a:r>
              <a:rPr lang="en-BE" dirty="0">
                <a:sym typeface="Wingdings" pitchFamily="2" charset="2"/>
              </a:rPr>
              <a:t> </a:t>
            </a:r>
            <a:r>
              <a:rPr lang="en-BE" i="1" dirty="0">
                <a:sym typeface="Wingdings" pitchFamily="2" charset="2"/>
              </a:rPr>
              <a:t>Brute force </a:t>
            </a:r>
            <a:r>
              <a:rPr lang="en-BE" dirty="0">
                <a:sym typeface="Wingdings" pitchFamily="2" charset="2"/>
              </a:rPr>
              <a:t>aanpak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8864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Veberterd Positiealgoritme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Cirkels benaderen met veelhoeken</a:t>
            </a:r>
          </a:p>
          <a:p>
            <a:r>
              <a:rPr lang="nl-BE" dirty="0"/>
              <a:t>Verschiloperaties toepassen</a:t>
            </a:r>
          </a:p>
          <a:p>
            <a:r>
              <a:rPr lang="nl-BE" dirty="0"/>
              <a:t>Triangulatie</a:t>
            </a:r>
          </a:p>
          <a:p>
            <a:pPr lvl="1"/>
            <a:r>
              <a:rPr lang="nl-BE" dirty="0"/>
              <a:t>Opdelen in driehoeken</a:t>
            </a:r>
          </a:p>
          <a:p>
            <a:pPr lvl="1"/>
            <a:r>
              <a:rPr lang="nl-BE" dirty="0"/>
              <a:t>Mogelijk om willekeurige positie te vinden</a:t>
            </a:r>
          </a:p>
          <a:p>
            <a:r>
              <a:rPr lang="nl-BE" dirty="0"/>
              <a:t>Overlappende elementen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557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B36-BDC5-6641-8743-956E8523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Vergelijking met andere algoritmes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F618-B30F-5A44-8950-C566822E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K-mean: </a:t>
            </a:r>
          </a:p>
          <a:p>
            <a:r>
              <a:rPr lang="en-BE" dirty="0"/>
              <a:t>&lt;graphs with time comparison?&gt;</a:t>
            </a:r>
          </a:p>
        </p:txBody>
      </p:sp>
    </p:spTree>
    <p:extLst>
      <p:ext uri="{BB962C8B-B14F-4D97-AF65-F5344CB8AC3E}">
        <p14:creationId xmlns:p14="http://schemas.microsoft.com/office/powerpoint/2010/main" val="184985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49484-E031-D243-9BFD-26800F1E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77048"/>
            <a:ext cx="7213600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spc="200" dirty="0">
                <a:solidFill>
                  <a:srgbClr val="FFFFFF"/>
                </a:solidFill>
              </a:rPr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207356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4 doelen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Duidelijk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Gemakkelijk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Visueel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Aanpasbaar</a:t>
            </a:r>
          </a:p>
          <a:p>
            <a:r>
              <a:rPr lang="nl-BE" dirty="0"/>
              <a:t>Feedback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Enquête</a:t>
            </a:r>
          </a:p>
          <a:p>
            <a:pPr marL="128016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08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1801-29FB-3349-9ADB-7F7456A1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resultaten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31CA-7EAA-0A4E-8000-7730564A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526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880DD-367B-614C-9D79-A437C7F9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476809" cy="5249334"/>
          </a:xfrm>
        </p:spPr>
        <p:txBody>
          <a:bodyPr>
            <a:normAutofit/>
          </a:bodyPr>
          <a:lstStyle/>
          <a:p>
            <a:pPr algn="r"/>
            <a:r>
              <a:rPr lang="en-BE" sz="2800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802C-1186-9343-959F-4F41D6D6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11" y="804333"/>
            <a:ext cx="4610377" cy="5249334"/>
          </a:xfrm>
        </p:spPr>
        <p:txBody>
          <a:bodyPr anchor="ctr">
            <a:normAutofit/>
          </a:bodyPr>
          <a:lstStyle/>
          <a:p>
            <a:r>
              <a:rPr lang="en-BE" dirty="0"/>
              <a:t>Probleemstelling</a:t>
            </a:r>
          </a:p>
          <a:p>
            <a:r>
              <a:rPr lang="en-BE" dirty="0"/>
              <a:t>Methode</a:t>
            </a:r>
          </a:p>
          <a:p>
            <a:r>
              <a:rPr lang="en-BE" dirty="0"/>
              <a:t>Evaluatie</a:t>
            </a:r>
          </a:p>
          <a:p>
            <a:r>
              <a:rPr lang="en-BE" dirty="0"/>
              <a:t>Toekomstig werk</a:t>
            </a:r>
          </a:p>
        </p:txBody>
      </p:sp>
    </p:spTree>
    <p:extLst>
      <p:ext uri="{BB962C8B-B14F-4D97-AF65-F5344CB8AC3E}">
        <p14:creationId xmlns:p14="http://schemas.microsoft.com/office/powerpoint/2010/main" val="164944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BACD5-E934-3049-8BBE-80D5E478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77048"/>
            <a:ext cx="7213600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spc="200">
                <a:solidFill>
                  <a:srgbClr val="FFFFFF"/>
                </a:solidFill>
              </a:rPr>
              <a:t>Toekomstig Werk</a:t>
            </a:r>
          </a:p>
        </p:txBody>
      </p:sp>
    </p:spTree>
    <p:extLst>
      <p:ext uri="{BB962C8B-B14F-4D97-AF65-F5344CB8AC3E}">
        <p14:creationId xmlns:p14="http://schemas.microsoft.com/office/powerpoint/2010/main" val="175306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A7BF-EB78-4F44-AF56-CF3AAE77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E" dirty="0"/>
              <a:t>oekomstig 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D806-EB60-214B-9B68-4D1EA408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BE" dirty="0"/>
              <a:t> Ondersteuning voor </a:t>
            </a:r>
            <a:r>
              <a:rPr lang="en-BE" i="1" dirty="0"/>
              <a:t>set-formulas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OSX &amp; Linux versies</a:t>
            </a:r>
          </a:p>
        </p:txBody>
      </p:sp>
    </p:spTree>
    <p:extLst>
      <p:ext uri="{BB962C8B-B14F-4D97-AF65-F5344CB8AC3E}">
        <p14:creationId xmlns:p14="http://schemas.microsoft.com/office/powerpoint/2010/main" val="2587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452-6FFA-1A4C-990B-D73D247F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Vragen?</a:t>
            </a:r>
          </a:p>
        </p:txBody>
      </p:sp>
      <p:pic>
        <p:nvPicPr>
          <p:cNvPr id="1026" name="Picture 2" descr="Question mark PNG">
            <a:extLst>
              <a:ext uri="{FF2B5EF4-FFF2-40B4-BE49-F238E27FC236}">
                <a16:creationId xmlns:a16="http://schemas.microsoft.com/office/drawing/2014/main" id="{D1C6FB78-1EBE-E244-9220-0DAC1112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15" y="2134998"/>
            <a:ext cx="3909370" cy="2588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A8401-A389-7E45-AAEF-35B0B4B1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77048"/>
            <a:ext cx="7213600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spc="200" dirty="0">
                <a:solidFill>
                  <a:srgbClr val="FFFFFF"/>
                </a:solidFill>
              </a:rPr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35851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8B53-6844-7747-8C2A-9B840DCE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Wat is combinatoriek?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F273-462F-7243-862C-892B0B59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Tellen van mogelijke oplossingen/combinaties</a:t>
            </a:r>
          </a:p>
          <a:p>
            <a:pPr lvl="1"/>
            <a:r>
              <a:rPr lang="nl-BE" dirty="0"/>
              <a:t>Vb: een pak kaarten schudden</a:t>
            </a:r>
          </a:p>
          <a:p>
            <a:r>
              <a:rPr lang="nl-BE" dirty="0"/>
              <a:t>Voorwaarden (</a:t>
            </a:r>
            <a:r>
              <a:rPr lang="nl-BE" i="1" dirty="0"/>
              <a:t>constraints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Vb: eerste kaart is een schoppen aas</a:t>
            </a:r>
          </a:p>
        </p:txBody>
      </p:sp>
    </p:spTree>
    <p:extLst>
      <p:ext uri="{BB962C8B-B14F-4D97-AF65-F5344CB8AC3E}">
        <p14:creationId xmlns:p14="http://schemas.microsoft.com/office/powerpoint/2010/main" val="5818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8C28-0DFE-4C4E-977F-3E4DF966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lifted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1B1C-00FD-1547-AF98-F4A6EAFF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68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7E1F-D759-064C-B19B-E231542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F18F-4972-A547-BC4F-540A4F52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BE" dirty="0"/>
              <a:t> </a:t>
            </a:r>
            <a:r>
              <a:rPr lang="en-BE" i="1" dirty="0"/>
              <a:t>Combinatoric</a:t>
            </a:r>
            <a:r>
              <a:rPr lang="en-BE" dirty="0"/>
              <a:t> Solver (CoSo)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Gebruikt </a:t>
            </a:r>
            <a:r>
              <a:rPr lang="en-BE" i="1" dirty="0"/>
              <a:t>lifted reasoning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CoLa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Deelt problemen op in kleinere sub-problemen</a:t>
            </a:r>
          </a:p>
          <a:p>
            <a:pPr>
              <a:buFont typeface="Wingdings" pitchFamily="2" charset="2"/>
              <a:buChar char="§"/>
            </a:pPr>
            <a:r>
              <a:rPr lang="en-BE" dirty="0"/>
              <a:t> Menselijk</a:t>
            </a:r>
          </a:p>
        </p:txBody>
      </p:sp>
    </p:spTree>
    <p:extLst>
      <p:ext uri="{BB962C8B-B14F-4D97-AF65-F5344CB8AC3E}">
        <p14:creationId xmlns:p14="http://schemas.microsoft.com/office/powerpoint/2010/main" val="8689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nl-BE" dirty="0"/>
              <a:t> Visualisatie ontwerpen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Gebaseerd op CoSo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Didactisch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Gebruiksvriendelijk</a:t>
            </a:r>
          </a:p>
          <a:p>
            <a:pPr lvl="1">
              <a:buFont typeface="Wingdings" pitchFamily="2" charset="2"/>
              <a:buChar char="§"/>
            </a:pPr>
            <a:r>
              <a:rPr lang="nl-BE" dirty="0"/>
              <a:t> Duidelijke voorstelling van stappen</a:t>
            </a:r>
          </a:p>
        </p:txBody>
      </p:sp>
    </p:spTree>
    <p:extLst>
      <p:ext uri="{BB962C8B-B14F-4D97-AF65-F5344CB8AC3E}">
        <p14:creationId xmlns:p14="http://schemas.microsoft.com/office/powerpoint/2010/main" val="27819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Motivatie</a:t>
            </a:r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nl-BE" dirty="0"/>
              <a:t>Didactisch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nl-BE" dirty="0"/>
              <a:t>Combinatieleer moeilijkheden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nl-BE" dirty="0"/>
              <a:t>Zelf leren</a:t>
            </a:r>
          </a:p>
          <a:p>
            <a:pPr marL="0" indent="0">
              <a:buSzPct val="100000"/>
              <a:buNone/>
            </a:pPr>
            <a:r>
              <a:rPr lang="nl-BE" dirty="0"/>
              <a:t>CoSo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nl-BE" dirty="0"/>
              <a:t>Efficiënte oplossing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nl-BE" dirty="0"/>
              <a:t>Stap-voor-stap uitleg</a:t>
            </a:r>
          </a:p>
          <a:p>
            <a:pPr marL="0" indent="0">
              <a:buSzPct val="100000"/>
              <a:buNone/>
            </a:pPr>
            <a:r>
              <a:rPr lang="nl-BE" dirty="0"/>
              <a:t>Cfr. Symbolab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nl-BE" dirty="0"/>
              <a:t>Algemene wiskunde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nl-BE" dirty="0"/>
              <a:t>Verantwoording</a:t>
            </a:r>
          </a:p>
        </p:txBody>
      </p:sp>
      <p:pic>
        <p:nvPicPr>
          <p:cNvPr id="4" name="Picture 2" descr="Symbolab - Math solver - Apps on Google Play">
            <a:extLst>
              <a:ext uri="{FF2B5EF4-FFF2-40B4-BE49-F238E27FC236}">
                <a16:creationId xmlns:a16="http://schemas.microsoft.com/office/drawing/2014/main" id="{8C9C3671-8165-8B46-914B-A581FA6E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4" b="98168" l="2880" r="97644">
                        <a14:foregroundMark x1="5236" y1="24084" x2="10733" y2="81937"/>
                        <a14:foregroundMark x1="10733" y1="81937" x2="72775" y2="89267"/>
                        <a14:foregroundMark x1="72775" y1="89267" x2="88743" y2="64921"/>
                        <a14:foregroundMark x1="88743" y1="64921" x2="96073" y2="30105"/>
                        <a14:foregroundMark x1="96073" y1="30105" x2="63613" y2="15707"/>
                        <a14:foregroundMark x1="63613" y1="15707" x2="24346" y2="16754"/>
                        <a14:foregroundMark x1="24346" y1="16754" x2="14136" y2="20942"/>
                        <a14:foregroundMark x1="55236" y1="81675" x2="39529" y2="49215"/>
                        <a14:foregroundMark x1="39529" y1="49215" x2="50785" y2="15445"/>
                        <a14:foregroundMark x1="50785" y1="15445" x2="51832" y2="62042"/>
                        <a14:foregroundMark x1="51832" y1="62042" x2="73822" y2="40576"/>
                        <a14:foregroundMark x1="73822" y1="40576" x2="59424" y2="73037"/>
                        <a14:foregroundMark x1="59424" y1="73037" x2="30366" y2="70942"/>
                        <a14:foregroundMark x1="30366" y1="70942" x2="19895" y2="36649"/>
                        <a14:foregroundMark x1="19895" y1="36649" x2="42147" y2="12042"/>
                        <a14:foregroundMark x1="42147" y1="12042" x2="74607" y2="785"/>
                        <a14:foregroundMark x1="74607" y1="785" x2="55497" y2="54450"/>
                        <a14:foregroundMark x1="55497" y1="54450" x2="37696" y2="30366"/>
                        <a14:foregroundMark x1="37696" y1="30366" x2="53141" y2="57068"/>
                        <a14:foregroundMark x1="53141" y1="57068" x2="13874" y2="59686"/>
                        <a14:foregroundMark x1="13874" y1="59686" x2="25393" y2="31675"/>
                        <a14:foregroundMark x1="25393" y1="31675" x2="60733" y2="49738"/>
                        <a14:foregroundMark x1="60733" y1="49738" x2="23822" y2="37958"/>
                        <a14:foregroundMark x1="23822" y1="37958" x2="50524" y2="19895"/>
                        <a14:foregroundMark x1="50524" y1="19895" x2="53403" y2="52618"/>
                        <a14:foregroundMark x1="53403" y1="52618" x2="24346" y2="53141"/>
                        <a14:foregroundMark x1="24346" y1="53141" x2="61518" y2="23560"/>
                        <a14:foregroundMark x1="61518" y1="23560" x2="62304" y2="24607"/>
                        <a14:foregroundMark x1="86911" y1="39267" x2="90314" y2="71204"/>
                        <a14:foregroundMark x1="90314" y1="71204" x2="88220" y2="42670"/>
                        <a14:foregroundMark x1="88220" y1="42670" x2="91099" y2="78534"/>
                        <a14:foregroundMark x1="91099" y1="78534" x2="67539" y2="95550"/>
                        <a14:foregroundMark x1="67539" y1="95550" x2="32984" y2="98168"/>
                        <a14:foregroundMark x1="32984" y1="98168" x2="7592" y2="82199"/>
                        <a14:foregroundMark x1="7592" y1="82199" x2="3141" y2="23560"/>
                        <a14:foregroundMark x1="3141" y1="23560" x2="5236" y2="28534"/>
                        <a14:foregroundMark x1="91361" y1="51832" x2="92670" y2="81675"/>
                        <a14:foregroundMark x1="92670" y1="81675" x2="66492" y2="94241"/>
                        <a14:foregroundMark x1="66492" y1="94241" x2="37435" y2="94241"/>
                        <a14:foregroundMark x1="37435" y1="94241" x2="12304" y2="86126"/>
                        <a14:foregroundMark x1="3403" y1="85340" x2="23560" y2="97382"/>
                        <a14:foregroundMark x1="64136" y1="98168" x2="94241" y2="93979"/>
                        <a14:foregroundMark x1="94241" y1="93979" x2="95026" y2="86126"/>
                        <a14:foregroundMark x1="93717" y1="89267" x2="97644" y2="24607"/>
                        <a14:backgroundMark x1="92670" y1="1832" x2="96335" y2="4974"/>
                        <a14:backgroundMark x1="785" y1="7068" x2="785" y2="4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26" y="3068960"/>
            <a:ext cx="1661119" cy="1661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D2307-F79F-42F9-B81B-91F768E72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5DB38FF-CE38-4D82-B9F2-DFE28A01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772AF-901E-B84B-A367-8D8AE1A9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77048"/>
            <a:ext cx="7213600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spc="200">
                <a:solidFill>
                  <a:srgbClr val="FFFFFF"/>
                </a:solidFill>
              </a:rPr>
              <a:t>Methode</a:t>
            </a:r>
          </a:p>
        </p:txBody>
      </p:sp>
    </p:spTree>
    <p:extLst>
      <p:ext uri="{BB962C8B-B14F-4D97-AF65-F5344CB8AC3E}">
        <p14:creationId xmlns:p14="http://schemas.microsoft.com/office/powerpoint/2010/main" val="294278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217</Words>
  <Application>Microsoft Macintosh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Tw Cen MT</vt:lpstr>
      <vt:lpstr>Tw Cen MT Condensed</vt:lpstr>
      <vt:lpstr>Wingdings</vt:lpstr>
      <vt:lpstr>Wingdings 3</vt:lpstr>
      <vt:lpstr>Integral</vt:lpstr>
      <vt:lpstr>Visual Combinatorics Problem Resolution</vt:lpstr>
      <vt:lpstr>INHOUD</vt:lpstr>
      <vt:lpstr>Probleemstelling</vt:lpstr>
      <vt:lpstr>Wat is combinatoriek?</vt:lpstr>
      <vt:lpstr>lifted reasoning</vt:lpstr>
      <vt:lpstr>COSO</vt:lpstr>
      <vt:lpstr>Probleemstelling</vt:lpstr>
      <vt:lpstr>Motivatie</vt:lpstr>
      <vt:lpstr>Methode</vt:lpstr>
      <vt:lpstr>Visualisatietool</vt:lpstr>
      <vt:lpstr>Visualisatietool</vt:lpstr>
      <vt:lpstr>Visualisatietool</vt:lpstr>
      <vt:lpstr>Visualisatietool</vt:lpstr>
      <vt:lpstr>Initieel positiealgoritme</vt:lpstr>
      <vt:lpstr>Veberterd Positiealgoritme</vt:lpstr>
      <vt:lpstr>Vergelijking met andere algoritmes</vt:lpstr>
      <vt:lpstr>Evaluatie</vt:lpstr>
      <vt:lpstr>Evaluatie</vt:lpstr>
      <vt:lpstr>resultaten</vt:lpstr>
      <vt:lpstr>Toekomstig Werk</vt:lpstr>
      <vt:lpstr>Toekomstig werk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Combinatorics Problem Resolution</dc:title>
  <dc:creator>Microsoft Office User</dc:creator>
  <cp:lastModifiedBy>Microsoft Office User</cp:lastModifiedBy>
  <cp:revision>4</cp:revision>
  <dcterms:created xsi:type="dcterms:W3CDTF">2021-04-28T05:34:46Z</dcterms:created>
  <dcterms:modified xsi:type="dcterms:W3CDTF">2021-04-28T06:17:02Z</dcterms:modified>
</cp:coreProperties>
</file>