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80" r:id="rId4"/>
    <p:sldId id="265" r:id="rId5"/>
    <p:sldId id="282" r:id="rId6"/>
    <p:sldId id="281" r:id="rId7"/>
    <p:sldId id="283" r:id="rId8"/>
    <p:sldId id="274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27-4-2021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Probleemstelling: Visual CPR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95536" y="40640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Eric Kim</a:t>
            </a:r>
          </a:p>
          <a:p>
            <a:r>
              <a:rPr lang="nl-BE" dirty="0"/>
              <a:t>Joran De Braekeleer</a:t>
            </a:r>
          </a:p>
        </p:txBody>
      </p:sp>
    </p:spTree>
    <p:extLst>
      <p:ext uri="{BB962C8B-B14F-4D97-AF65-F5344CB8AC3E}">
        <p14:creationId xmlns:p14="http://schemas.microsoft.com/office/powerpoint/2010/main" val="345015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Visualisatie</a:t>
            </a:r>
          </a:p>
          <a:p>
            <a:pPr lvl="1"/>
            <a:r>
              <a:rPr lang="nl-BE" dirty="0"/>
              <a:t>Didactisch </a:t>
            </a:r>
            <a:r>
              <a:rPr lang="nl-BE" dirty="0" smtClean="0"/>
              <a:t>programma</a:t>
            </a:r>
          </a:p>
          <a:p>
            <a:pPr lvl="1"/>
            <a:r>
              <a:rPr lang="nl-BE" dirty="0" smtClean="0"/>
              <a:t>Combinatieleer</a:t>
            </a:r>
            <a:endParaRPr lang="nl-BE" dirty="0"/>
          </a:p>
          <a:p>
            <a:r>
              <a:rPr lang="nl-BE" dirty="0" err="1" smtClean="0"/>
              <a:t>CoSo</a:t>
            </a:r>
            <a:endParaRPr lang="nl-BE" dirty="0"/>
          </a:p>
          <a:p>
            <a:pPr lvl="1"/>
            <a:r>
              <a:rPr lang="nl-BE" dirty="0"/>
              <a:t>Lifted Reasoning</a:t>
            </a:r>
          </a:p>
          <a:p>
            <a:pPr lvl="1"/>
            <a:r>
              <a:rPr lang="nl-BE" dirty="0" err="1" smtClean="0"/>
              <a:t>CoLa</a:t>
            </a:r>
            <a:endParaRPr lang="nl-BE" dirty="0" smtClean="0"/>
          </a:p>
          <a:p>
            <a:pPr lvl="1"/>
            <a:r>
              <a:rPr lang="nl-BE" dirty="0" smtClean="0"/>
              <a:t>Opdeling problemen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probleem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="" xmlns:a16="http://schemas.microsoft.com/office/drawing/2014/main" id="{DD779826-4F30-7549-899B-A2AD03FE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96" y="2852936"/>
            <a:ext cx="3749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is het belangrijk?</a:t>
            </a:r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>
              <a:buSzPct val="100000"/>
            </a:pPr>
            <a:r>
              <a:rPr lang="nl-BE" dirty="0"/>
              <a:t>Didactisch </a:t>
            </a:r>
          </a:p>
          <a:p>
            <a:pPr lvl="1">
              <a:buSzPct val="100000"/>
            </a:pPr>
            <a:r>
              <a:rPr lang="nl-BE" dirty="0" smtClean="0"/>
              <a:t>Combinatieleer moeilijkheden</a:t>
            </a:r>
            <a:endParaRPr lang="nl-BE" dirty="0"/>
          </a:p>
          <a:p>
            <a:pPr lvl="1">
              <a:buSzPct val="100000"/>
            </a:pPr>
            <a:r>
              <a:rPr lang="nl-BE" dirty="0" smtClean="0"/>
              <a:t>Zelf leren</a:t>
            </a:r>
            <a:endParaRPr lang="nl-BE" dirty="0"/>
          </a:p>
          <a:p>
            <a:pPr>
              <a:buSzPct val="100000"/>
            </a:pPr>
            <a:r>
              <a:rPr lang="nl-BE" dirty="0" err="1" smtClean="0"/>
              <a:t>CoSo</a:t>
            </a:r>
            <a:endParaRPr lang="nl-BE" dirty="0" smtClean="0"/>
          </a:p>
          <a:p>
            <a:pPr lvl="1">
              <a:buSzPct val="100000"/>
            </a:pPr>
            <a:r>
              <a:rPr lang="nl-BE" dirty="0" smtClean="0"/>
              <a:t>Efficiënte oplossing</a:t>
            </a:r>
          </a:p>
          <a:p>
            <a:pPr lvl="1">
              <a:buSzPct val="100000"/>
            </a:pPr>
            <a:r>
              <a:rPr lang="nl-BE" dirty="0" smtClean="0"/>
              <a:t>Stap-voor-stap uitleg</a:t>
            </a:r>
            <a:endParaRPr lang="nl-BE" dirty="0"/>
          </a:p>
          <a:p>
            <a:pPr>
              <a:buSzPct val="100000"/>
            </a:pPr>
            <a:r>
              <a:rPr lang="nl-BE" dirty="0" err="1"/>
              <a:t>Cfr</a:t>
            </a:r>
            <a:r>
              <a:rPr lang="nl-BE" dirty="0"/>
              <a:t>. Symbolab</a:t>
            </a:r>
          </a:p>
          <a:p>
            <a:pPr lvl="1">
              <a:buSzPct val="100000"/>
            </a:pPr>
            <a:r>
              <a:rPr lang="nl-BE" dirty="0" smtClean="0"/>
              <a:t>Algemene wiskunde</a:t>
            </a:r>
            <a:endParaRPr lang="nl-BE" dirty="0"/>
          </a:p>
          <a:p>
            <a:pPr lvl="1">
              <a:buSzPct val="100000"/>
            </a:pPr>
            <a:r>
              <a:rPr lang="nl-BE" dirty="0" smtClean="0"/>
              <a:t>Verantwoording</a:t>
            </a:r>
            <a:endParaRPr lang="nl-BE" dirty="0"/>
          </a:p>
        </p:txBody>
      </p:sp>
      <p:pic>
        <p:nvPicPr>
          <p:cNvPr id="4" name="Picture 2" descr="Symbolab - Math solver - Apps on Google Play">
            <a:extLst>
              <a:ext uri="{FF2B5EF4-FFF2-40B4-BE49-F238E27FC236}">
                <a16:creationId xmlns="" xmlns:a16="http://schemas.microsoft.com/office/drawing/2014/main" id="{8C9C3671-8165-8B46-914B-A581FA6E5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241" y="4000129"/>
            <a:ext cx="1589111" cy="15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(Screenshots + </a:t>
            </a:r>
            <a:r>
              <a:rPr lang="nl-BE" dirty="0" err="1" smtClean="0"/>
              <a:t>Explanation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Visualisatietool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015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Cirkels benaderen met veelhoeken</a:t>
            </a:r>
          </a:p>
          <a:p>
            <a:r>
              <a:rPr lang="nl-BE" dirty="0" smtClean="0"/>
              <a:t>Verschiloperaties toepassen</a:t>
            </a:r>
            <a:endParaRPr lang="nl-BE" dirty="0"/>
          </a:p>
          <a:p>
            <a:r>
              <a:rPr lang="nl-BE" dirty="0" smtClean="0"/>
              <a:t>Triangulatie</a:t>
            </a:r>
          </a:p>
          <a:p>
            <a:pPr lvl="1"/>
            <a:r>
              <a:rPr lang="nl-BE" dirty="0" smtClean="0"/>
              <a:t>Opdelen in driehoeken</a:t>
            </a:r>
          </a:p>
          <a:p>
            <a:pPr lvl="1"/>
            <a:r>
              <a:rPr lang="nl-BE" dirty="0" smtClean="0"/>
              <a:t>Mogelijk om willekeurige positie te vinden</a:t>
            </a:r>
          </a:p>
          <a:p>
            <a:r>
              <a:rPr lang="nl-BE" dirty="0" smtClean="0"/>
              <a:t>Overlappende elementen</a:t>
            </a:r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Positiealgoritme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55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4 doelen</a:t>
            </a:r>
          </a:p>
          <a:p>
            <a:pPr lvl="1"/>
            <a:r>
              <a:rPr lang="nl-BE" dirty="0" smtClean="0"/>
              <a:t>Duidelijk</a:t>
            </a:r>
          </a:p>
          <a:p>
            <a:pPr lvl="1"/>
            <a:r>
              <a:rPr lang="nl-BE" dirty="0" smtClean="0"/>
              <a:t>Gemakkelijk</a:t>
            </a:r>
          </a:p>
          <a:p>
            <a:pPr lvl="1"/>
            <a:r>
              <a:rPr lang="nl-BE" dirty="0" smtClean="0"/>
              <a:t>Visueel</a:t>
            </a:r>
          </a:p>
          <a:p>
            <a:pPr lvl="1"/>
            <a:r>
              <a:rPr lang="nl-BE" dirty="0" smtClean="0"/>
              <a:t>Aanpasbaar</a:t>
            </a:r>
          </a:p>
          <a:p>
            <a:r>
              <a:rPr lang="nl-BE" dirty="0" smtClean="0"/>
              <a:t>Feedback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08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5800" y="2391327"/>
            <a:ext cx="7772400" cy="1829761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500" dirty="0" err="1" smtClean="0"/>
              <a:t>Vragen</a:t>
            </a:r>
            <a:r>
              <a:rPr lang="en-US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963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911</TotalTime>
  <Words>99</Words>
  <Application>Microsoft Office PowerPoint</Application>
  <PresentationFormat>Diavoorstelling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Concours</vt:lpstr>
      <vt:lpstr>Probleemstelling: Visual CPR</vt:lpstr>
      <vt:lpstr>Het probleem</vt:lpstr>
      <vt:lpstr>Waarom is het belangrijk?</vt:lpstr>
      <vt:lpstr>Combinatorics</vt:lpstr>
      <vt:lpstr>Visualisatietool</vt:lpstr>
      <vt:lpstr>Positiealgoritme</vt:lpstr>
      <vt:lpstr>Evaluatie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Joran De Braekeleer</cp:lastModifiedBy>
  <cp:revision>46</cp:revision>
  <dcterms:created xsi:type="dcterms:W3CDTF">2020-11-07T09:47:24Z</dcterms:created>
  <dcterms:modified xsi:type="dcterms:W3CDTF">2021-04-27T14:26:29Z</dcterms:modified>
</cp:coreProperties>
</file>