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4" r:id="rId4"/>
    <p:sldId id="265" r:id="rId5"/>
    <p:sldId id="266" r:id="rId6"/>
    <p:sldId id="267" r:id="rId7"/>
    <p:sldId id="268" r:id="rId8"/>
    <p:sldId id="269" r:id="rId9"/>
    <p:sldId id="270" r:id="rId10"/>
    <p:sldId id="272" r:id="rId11"/>
    <p:sldId id="271" r:id="rId12"/>
    <p:sldId id="273" r:id="rId13"/>
    <p:sldId id="274" r:id="rId14"/>
    <p:sldId id="277" r:id="rId15"/>
    <p:sldId id="278" r:id="rId16"/>
    <p:sldId id="279" r:id="rId17"/>
    <p:sldId id="281" r:id="rId18"/>
    <p:sldId id="283" r:id="rId19"/>
    <p:sldId id="286" r:id="rId20"/>
    <p:sldId id="284" r:id="rId21"/>
    <p:sldId id="285" r:id="rId22"/>
    <p:sldId id="280"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600"/>
    <a:srgbClr val="7F6000"/>
    <a:srgbClr val="1F4E79"/>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54073-6DAF-46F3-8FEB-FA1F77874C68}" v="64" dt="2022-03-27T15:28:30.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184"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 Nguyen" userId="fcf9c0b78cf49abb" providerId="LiveId" clId="{65A54073-6DAF-46F3-8FEB-FA1F77874C68}"/>
    <pc:docChg chg="undo custSel addSld delSld modSld sldOrd">
      <pc:chgData name="Dam Nguyen" userId="fcf9c0b78cf49abb" providerId="LiveId" clId="{65A54073-6DAF-46F3-8FEB-FA1F77874C68}" dt="2022-03-27T15:29:15.328" v="1378" actId="6549"/>
      <pc:docMkLst>
        <pc:docMk/>
      </pc:docMkLst>
      <pc:sldChg chg="addSp modSp mod">
        <pc:chgData name="Dam Nguyen" userId="fcf9c0b78cf49abb" providerId="LiveId" clId="{65A54073-6DAF-46F3-8FEB-FA1F77874C68}" dt="2022-03-27T14:26:44.846" v="91"/>
        <pc:sldMkLst>
          <pc:docMk/>
          <pc:sldMk cId="2228991210" sldId="258"/>
        </pc:sldMkLst>
        <pc:picChg chg="add mod">
          <ac:chgData name="Dam Nguyen" userId="fcf9c0b78cf49abb" providerId="LiveId" clId="{65A54073-6DAF-46F3-8FEB-FA1F77874C68}" dt="2022-03-27T14:26:44.846" v="91"/>
          <ac:picMkLst>
            <pc:docMk/>
            <pc:sldMk cId="2228991210" sldId="258"/>
            <ac:picMk id="27" creationId="{1A7C7482-F4D6-42D8-9E6D-F3F5E28A9657}"/>
          </ac:picMkLst>
        </pc:picChg>
      </pc:sldChg>
      <pc:sldChg chg="modSp add mod">
        <pc:chgData name="Dam Nguyen" userId="fcf9c0b78cf49abb" providerId="LiveId" clId="{65A54073-6DAF-46F3-8FEB-FA1F77874C68}" dt="2022-03-27T14:26:04.707" v="87" actId="20577"/>
        <pc:sldMkLst>
          <pc:docMk/>
          <pc:sldMk cId="463186294" sldId="265"/>
        </pc:sldMkLst>
        <pc:spChg chg="mod">
          <ac:chgData name="Dam Nguyen" userId="fcf9c0b78cf49abb" providerId="LiveId" clId="{65A54073-6DAF-46F3-8FEB-FA1F77874C68}" dt="2022-03-27T14:24:22.241" v="58" actId="20577"/>
          <ac:spMkLst>
            <pc:docMk/>
            <pc:sldMk cId="463186294" sldId="265"/>
            <ac:spMk id="2" creationId="{10742257-3980-4551-868A-26DC3CB821EE}"/>
          </ac:spMkLst>
        </pc:spChg>
        <pc:spChg chg="mod">
          <ac:chgData name="Dam Nguyen" userId="fcf9c0b78cf49abb" providerId="LiveId" clId="{65A54073-6DAF-46F3-8FEB-FA1F77874C68}" dt="2022-03-27T14:26:04.707" v="87" actId="20577"/>
          <ac:spMkLst>
            <pc:docMk/>
            <pc:sldMk cId="463186294" sldId="265"/>
            <ac:spMk id="3" creationId="{B57E0B0F-4D29-4786-B2AB-B84D9F8B5429}"/>
          </ac:spMkLst>
        </pc:spChg>
      </pc:sldChg>
      <pc:sldChg chg="addSp delSp modSp add mod">
        <pc:chgData name="Dam Nguyen" userId="fcf9c0b78cf49abb" providerId="LiveId" clId="{65A54073-6DAF-46F3-8FEB-FA1F77874C68}" dt="2022-03-27T14:32:36.821" v="291"/>
        <pc:sldMkLst>
          <pc:docMk/>
          <pc:sldMk cId="3040985943" sldId="266"/>
        </pc:sldMkLst>
        <pc:spChg chg="mod">
          <ac:chgData name="Dam Nguyen" userId="fcf9c0b78cf49abb" providerId="LiveId" clId="{65A54073-6DAF-46F3-8FEB-FA1F77874C68}" dt="2022-03-27T14:29:50.144" v="229" actId="20577"/>
          <ac:spMkLst>
            <pc:docMk/>
            <pc:sldMk cId="3040985943" sldId="266"/>
            <ac:spMk id="2" creationId="{10742257-3980-4551-868A-26DC3CB821EE}"/>
          </ac:spMkLst>
        </pc:spChg>
        <pc:spChg chg="add del mod">
          <ac:chgData name="Dam Nguyen" userId="fcf9c0b78cf49abb" providerId="LiveId" clId="{65A54073-6DAF-46F3-8FEB-FA1F77874C68}" dt="2022-03-27T14:32:36.821" v="291"/>
          <ac:spMkLst>
            <pc:docMk/>
            <pc:sldMk cId="3040985943" sldId="266"/>
            <ac:spMk id="3" creationId="{B57E0B0F-4D29-4786-B2AB-B84D9F8B5429}"/>
          </ac:spMkLst>
        </pc:spChg>
        <pc:picChg chg="add mod">
          <ac:chgData name="Dam Nguyen" userId="fcf9c0b78cf49abb" providerId="LiveId" clId="{65A54073-6DAF-46F3-8FEB-FA1F77874C68}" dt="2022-03-27T14:27:02.921" v="97"/>
          <ac:picMkLst>
            <pc:docMk/>
            <pc:sldMk cId="3040985943" sldId="266"/>
            <ac:picMk id="12" creationId="{752351AF-719B-4355-97B6-04D2FC7C4B4E}"/>
          </ac:picMkLst>
        </pc:picChg>
        <pc:picChg chg="add mod">
          <ac:chgData name="Dam Nguyen" userId="fcf9c0b78cf49abb" providerId="LiveId" clId="{65A54073-6DAF-46F3-8FEB-FA1F77874C68}" dt="2022-03-27T14:27:11.836" v="100"/>
          <ac:picMkLst>
            <pc:docMk/>
            <pc:sldMk cId="3040985943" sldId="266"/>
            <ac:picMk id="13" creationId="{26EEB9A3-2C83-4F6A-885D-8CAB7841CF2B}"/>
          </ac:picMkLst>
        </pc:picChg>
        <pc:picChg chg="add mod">
          <ac:chgData name="Dam Nguyen" userId="fcf9c0b78cf49abb" providerId="LiveId" clId="{65A54073-6DAF-46F3-8FEB-FA1F77874C68}" dt="2022-03-27T14:27:52.272" v="104" actId="14100"/>
          <ac:picMkLst>
            <pc:docMk/>
            <pc:sldMk cId="3040985943" sldId="266"/>
            <ac:picMk id="14" creationId="{9D9AF8C4-760E-4182-9D51-EA3B4B9B5C85}"/>
          </ac:picMkLst>
        </pc:picChg>
      </pc:sldChg>
      <pc:sldChg chg="addSp delSp modSp add mod">
        <pc:chgData name="Dam Nguyen" userId="fcf9c0b78cf49abb" providerId="LiveId" clId="{65A54073-6DAF-46F3-8FEB-FA1F77874C68}" dt="2022-03-27T14:45:46.568" v="439" actId="20577"/>
        <pc:sldMkLst>
          <pc:docMk/>
          <pc:sldMk cId="2632339869" sldId="267"/>
        </pc:sldMkLst>
        <pc:spChg chg="mod">
          <ac:chgData name="Dam Nguyen" userId="fcf9c0b78cf49abb" providerId="LiveId" clId="{65A54073-6DAF-46F3-8FEB-FA1F77874C68}" dt="2022-03-27T14:45:46.568" v="439" actId="20577"/>
          <ac:spMkLst>
            <pc:docMk/>
            <pc:sldMk cId="2632339869" sldId="267"/>
            <ac:spMk id="2" creationId="{10742257-3980-4551-868A-26DC3CB821EE}"/>
          </ac:spMkLst>
        </pc:spChg>
        <pc:spChg chg="mod">
          <ac:chgData name="Dam Nguyen" userId="fcf9c0b78cf49abb" providerId="LiveId" clId="{65A54073-6DAF-46F3-8FEB-FA1F77874C68}" dt="2022-03-27T14:35:18.372" v="326" actId="20577"/>
          <ac:spMkLst>
            <pc:docMk/>
            <pc:sldMk cId="2632339869" sldId="267"/>
            <ac:spMk id="3" creationId="{B57E0B0F-4D29-4786-B2AB-B84D9F8B5429}"/>
          </ac:spMkLst>
        </pc:spChg>
        <pc:picChg chg="add mod">
          <ac:chgData name="Dam Nguyen" userId="fcf9c0b78cf49abb" providerId="LiveId" clId="{65A54073-6DAF-46F3-8FEB-FA1F77874C68}" dt="2022-03-27T14:34:37.753" v="308" actId="1076"/>
          <ac:picMkLst>
            <pc:docMk/>
            <pc:sldMk cId="2632339869" sldId="267"/>
            <ac:picMk id="13" creationId="{62EDC5B7-0C13-4678-AB8F-31CB49FBCCDA}"/>
          </ac:picMkLst>
        </pc:picChg>
        <pc:picChg chg="del">
          <ac:chgData name="Dam Nguyen" userId="fcf9c0b78cf49abb" providerId="LiveId" clId="{65A54073-6DAF-46F3-8FEB-FA1F77874C68}" dt="2022-03-27T14:33:19.255" v="294" actId="478"/>
          <ac:picMkLst>
            <pc:docMk/>
            <pc:sldMk cId="2632339869" sldId="267"/>
            <ac:picMk id="14" creationId="{9D9AF8C4-760E-4182-9D51-EA3B4B9B5C85}"/>
          </ac:picMkLst>
        </pc:picChg>
      </pc:sldChg>
      <pc:sldChg chg="addSp delSp modSp add mod">
        <pc:chgData name="Dam Nguyen" userId="fcf9c0b78cf49abb" providerId="LiveId" clId="{65A54073-6DAF-46F3-8FEB-FA1F77874C68}" dt="2022-03-27T14:45:39.183" v="438" actId="20577"/>
        <pc:sldMkLst>
          <pc:docMk/>
          <pc:sldMk cId="1551640619" sldId="268"/>
        </pc:sldMkLst>
        <pc:spChg chg="mod">
          <ac:chgData name="Dam Nguyen" userId="fcf9c0b78cf49abb" providerId="LiveId" clId="{65A54073-6DAF-46F3-8FEB-FA1F77874C68}" dt="2022-03-27T14:45:39.183" v="438" actId="20577"/>
          <ac:spMkLst>
            <pc:docMk/>
            <pc:sldMk cId="1551640619" sldId="268"/>
            <ac:spMk id="2" creationId="{10742257-3980-4551-868A-26DC3CB821EE}"/>
          </ac:spMkLst>
        </pc:spChg>
        <pc:spChg chg="mod">
          <ac:chgData name="Dam Nguyen" userId="fcf9c0b78cf49abb" providerId="LiveId" clId="{65A54073-6DAF-46F3-8FEB-FA1F77874C68}" dt="2022-03-27T14:45:17.089" v="434"/>
          <ac:spMkLst>
            <pc:docMk/>
            <pc:sldMk cId="1551640619" sldId="268"/>
            <ac:spMk id="3" creationId="{B57E0B0F-4D29-4786-B2AB-B84D9F8B5429}"/>
          </ac:spMkLst>
        </pc:spChg>
        <pc:picChg chg="del">
          <ac:chgData name="Dam Nguyen" userId="fcf9c0b78cf49abb" providerId="LiveId" clId="{65A54073-6DAF-46F3-8FEB-FA1F77874C68}" dt="2022-03-27T14:38:35.841" v="331" actId="478"/>
          <ac:picMkLst>
            <pc:docMk/>
            <pc:sldMk cId="1551640619" sldId="268"/>
            <ac:picMk id="13" creationId="{62EDC5B7-0C13-4678-AB8F-31CB49FBCCDA}"/>
          </ac:picMkLst>
        </pc:picChg>
        <pc:picChg chg="add mod">
          <ac:chgData name="Dam Nguyen" userId="fcf9c0b78cf49abb" providerId="LiveId" clId="{65A54073-6DAF-46F3-8FEB-FA1F77874C68}" dt="2022-03-27T14:38:50.244" v="336" actId="1076"/>
          <ac:picMkLst>
            <pc:docMk/>
            <pc:sldMk cId="1551640619" sldId="268"/>
            <ac:picMk id="14" creationId="{996B6BF1-D5B4-4159-B27B-AD04B5AE6493}"/>
          </ac:picMkLst>
        </pc:picChg>
      </pc:sldChg>
      <pc:sldChg chg="addSp delSp modSp add mod">
        <pc:chgData name="Dam Nguyen" userId="fcf9c0b78cf49abb" providerId="LiveId" clId="{65A54073-6DAF-46F3-8FEB-FA1F77874C68}" dt="2022-03-27T14:50:32.324" v="479"/>
        <pc:sldMkLst>
          <pc:docMk/>
          <pc:sldMk cId="3280141386" sldId="269"/>
        </pc:sldMkLst>
        <pc:spChg chg="mod">
          <ac:chgData name="Dam Nguyen" userId="fcf9c0b78cf49abb" providerId="LiveId" clId="{65A54073-6DAF-46F3-8FEB-FA1F77874C68}" dt="2022-03-27T14:46:09.243" v="443" actId="20577"/>
          <ac:spMkLst>
            <pc:docMk/>
            <pc:sldMk cId="3280141386" sldId="269"/>
            <ac:spMk id="2" creationId="{10742257-3980-4551-868A-26DC3CB821EE}"/>
          </ac:spMkLst>
        </pc:spChg>
        <pc:spChg chg="mod">
          <ac:chgData name="Dam Nguyen" userId="fcf9c0b78cf49abb" providerId="LiveId" clId="{65A54073-6DAF-46F3-8FEB-FA1F77874C68}" dt="2022-03-27T14:50:32.324" v="479"/>
          <ac:spMkLst>
            <pc:docMk/>
            <pc:sldMk cId="3280141386" sldId="269"/>
            <ac:spMk id="3" creationId="{B57E0B0F-4D29-4786-B2AB-B84D9F8B5429}"/>
          </ac:spMkLst>
        </pc:spChg>
        <pc:picChg chg="add mod">
          <ac:chgData name="Dam Nguyen" userId="fcf9c0b78cf49abb" providerId="LiveId" clId="{65A54073-6DAF-46F3-8FEB-FA1F77874C68}" dt="2022-03-27T14:46:26.604" v="448" actId="14100"/>
          <ac:picMkLst>
            <pc:docMk/>
            <pc:sldMk cId="3280141386" sldId="269"/>
            <ac:picMk id="13" creationId="{93EF870A-C9DA-42AE-AE11-357B5329D50F}"/>
          </ac:picMkLst>
        </pc:picChg>
        <pc:picChg chg="del">
          <ac:chgData name="Dam Nguyen" userId="fcf9c0b78cf49abb" providerId="LiveId" clId="{65A54073-6DAF-46F3-8FEB-FA1F77874C68}" dt="2022-03-27T14:46:12.435" v="444" actId="478"/>
          <ac:picMkLst>
            <pc:docMk/>
            <pc:sldMk cId="3280141386" sldId="269"/>
            <ac:picMk id="14" creationId="{996B6BF1-D5B4-4159-B27B-AD04B5AE6493}"/>
          </ac:picMkLst>
        </pc:picChg>
      </pc:sldChg>
      <pc:sldChg chg="addSp delSp modSp add mod">
        <pc:chgData name="Dam Nguyen" userId="fcf9c0b78cf49abb" providerId="LiveId" clId="{65A54073-6DAF-46F3-8FEB-FA1F77874C68}" dt="2022-03-27T14:58:28.165" v="531" actId="1076"/>
        <pc:sldMkLst>
          <pc:docMk/>
          <pc:sldMk cId="1115967055" sldId="270"/>
        </pc:sldMkLst>
        <pc:spChg chg="mod">
          <ac:chgData name="Dam Nguyen" userId="fcf9c0b78cf49abb" providerId="LiveId" clId="{65A54073-6DAF-46F3-8FEB-FA1F77874C68}" dt="2022-03-27T14:53:01.158" v="481"/>
          <ac:spMkLst>
            <pc:docMk/>
            <pc:sldMk cId="1115967055" sldId="270"/>
            <ac:spMk id="2" creationId="{10742257-3980-4551-868A-26DC3CB821EE}"/>
          </ac:spMkLst>
        </pc:spChg>
        <pc:spChg chg="del">
          <ac:chgData name="Dam Nguyen" userId="fcf9c0b78cf49abb" providerId="LiveId" clId="{65A54073-6DAF-46F3-8FEB-FA1F77874C68}" dt="2022-03-27T14:54:10.357" v="483" actId="478"/>
          <ac:spMkLst>
            <pc:docMk/>
            <pc:sldMk cId="1115967055" sldId="270"/>
            <ac:spMk id="3" creationId="{B57E0B0F-4D29-4786-B2AB-B84D9F8B5429}"/>
          </ac:spMkLst>
        </pc:spChg>
        <pc:spChg chg="add del mod">
          <ac:chgData name="Dam Nguyen" userId="fcf9c0b78cf49abb" providerId="LiveId" clId="{65A54073-6DAF-46F3-8FEB-FA1F77874C68}" dt="2022-03-27T14:54:39.642" v="486" actId="21"/>
          <ac:spMkLst>
            <pc:docMk/>
            <pc:sldMk cId="1115967055" sldId="270"/>
            <ac:spMk id="14" creationId="{1570FE4E-8408-4A97-BDC9-F9B249682915}"/>
          </ac:spMkLst>
        </pc:spChg>
        <pc:spChg chg="add mod">
          <ac:chgData name="Dam Nguyen" userId="fcf9c0b78cf49abb" providerId="LiveId" clId="{65A54073-6DAF-46F3-8FEB-FA1F77874C68}" dt="2022-03-27T14:56:03.695" v="503"/>
          <ac:spMkLst>
            <pc:docMk/>
            <pc:sldMk cId="1115967055" sldId="270"/>
            <ac:spMk id="19" creationId="{79DC9170-D8D1-4DA3-909C-A22C7CAB1FC1}"/>
          </ac:spMkLst>
        </pc:spChg>
        <pc:spChg chg="add mod">
          <ac:chgData name="Dam Nguyen" userId="fcf9c0b78cf49abb" providerId="LiveId" clId="{65A54073-6DAF-46F3-8FEB-FA1F77874C68}" dt="2022-03-27T14:56:32.253" v="507" actId="14100"/>
          <ac:spMkLst>
            <pc:docMk/>
            <pc:sldMk cId="1115967055" sldId="270"/>
            <ac:spMk id="20" creationId="{FECD0338-F562-4919-8534-4D0A9812E0E0}"/>
          </ac:spMkLst>
        </pc:spChg>
        <pc:spChg chg="add del">
          <ac:chgData name="Dam Nguyen" userId="fcf9c0b78cf49abb" providerId="LiveId" clId="{65A54073-6DAF-46F3-8FEB-FA1F77874C68}" dt="2022-03-27T14:56:54.660" v="518" actId="22"/>
          <ac:spMkLst>
            <pc:docMk/>
            <pc:sldMk cId="1115967055" sldId="270"/>
            <ac:spMk id="22" creationId="{25066DFD-4ABB-462F-B3E0-5E3B5E7A7DD5}"/>
          </ac:spMkLst>
        </pc:spChg>
        <pc:picChg chg="del">
          <ac:chgData name="Dam Nguyen" userId="fcf9c0b78cf49abb" providerId="LiveId" clId="{65A54073-6DAF-46F3-8FEB-FA1F77874C68}" dt="2022-03-27T14:54:07.913" v="482" actId="478"/>
          <ac:picMkLst>
            <pc:docMk/>
            <pc:sldMk cId="1115967055" sldId="270"/>
            <ac:picMk id="13" creationId="{93EF870A-C9DA-42AE-AE11-357B5329D50F}"/>
          </ac:picMkLst>
        </pc:picChg>
        <pc:picChg chg="add mod">
          <ac:chgData name="Dam Nguyen" userId="fcf9c0b78cf49abb" providerId="LiveId" clId="{65A54073-6DAF-46F3-8FEB-FA1F77874C68}" dt="2022-03-27T14:56:45.701" v="512" actId="1076"/>
          <ac:picMkLst>
            <pc:docMk/>
            <pc:sldMk cId="1115967055" sldId="270"/>
            <ac:picMk id="15" creationId="{AFCAFC6C-86AD-4215-9A8E-40324C39EA1F}"/>
          </ac:picMkLst>
        </pc:picChg>
        <pc:picChg chg="add mod">
          <ac:chgData name="Dam Nguyen" userId="fcf9c0b78cf49abb" providerId="LiveId" clId="{65A54073-6DAF-46F3-8FEB-FA1F77874C68}" dt="2022-03-27T14:58:21.016" v="524" actId="1076"/>
          <ac:picMkLst>
            <pc:docMk/>
            <pc:sldMk cId="1115967055" sldId="270"/>
            <ac:picMk id="16" creationId="{DA21E86B-EEF3-42B5-9690-3BC5FA1218A1}"/>
          </ac:picMkLst>
        </pc:picChg>
        <pc:picChg chg="add mod">
          <ac:chgData name="Dam Nguyen" userId="fcf9c0b78cf49abb" providerId="LiveId" clId="{65A54073-6DAF-46F3-8FEB-FA1F77874C68}" dt="2022-03-27T14:58:28.165" v="531" actId="1076"/>
          <ac:picMkLst>
            <pc:docMk/>
            <pc:sldMk cId="1115967055" sldId="270"/>
            <ac:picMk id="17" creationId="{A05CECB6-C859-4260-A12C-A5D3B6F26E3A}"/>
          </ac:picMkLst>
        </pc:picChg>
        <pc:picChg chg="add mod">
          <ac:chgData name="Dam Nguyen" userId="fcf9c0b78cf49abb" providerId="LiveId" clId="{65A54073-6DAF-46F3-8FEB-FA1F77874C68}" dt="2022-03-27T14:58:26.855" v="529" actId="1076"/>
          <ac:picMkLst>
            <pc:docMk/>
            <pc:sldMk cId="1115967055" sldId="270"/>
            <ac:picMk id="18" creationId="{46B60CFE-16F8-4A87-85F5-C01AA34529F1}"/>
          </ac:picMkLst>
        </pc:picChg>
      </pc:sldChg>
      <pc:sldChg chg="addSp delSp modSp add mod">
        <pc:chgData name="Dam Nguyen" userId="fcf9c0b78cf49abb" providerId="LiveId" clId="{65A54073-6DAF-46F3-8FEB-FA1F77874C68}" dt="2022-03-27T15:01:24.029" v="683" actId="20577"/>
        <pc:sldMkLst>
          <pc:docMk/>
          <pc:sldMk cId="2709454273" sldId="271"/>
        </pc:sldMkLst>
        <pc:spChg chg="mod">
          <ac:chgData name="Dam Nguyen" userId="fcf9c0b78cf49abb" providerId="LiveId" clId="{65A54073-6DAF-46F3-8FEB-FA1F77874C68}" dt="2022-03-27T14:59:01.848" v="552" actId="20577"/>
          <ac:spMkLst>
            <pc:docMk/>
            <pc:sldMk cId="2709454273" sldId="271"/>
            <ac:spMk id="2" creationId="{10742257-3980-4551-868A-26DC3CB821EE}"/>
          </ac:spMkLst>
        </pc:spChg>
        <pc:spChg chg="add del">
          <ac:chgData name="Dam Nguyen" userId="fcf9c0b78cf49abb" providerId="LiveId" clId="{65A54073-6DAF-46F3-8FEB-FA1F77874C68}" dt="2022-03-27T14:59:25.171" v="554"/>
          <ac:spMkLst>
            <pc:docMk/>
            <pc:sldMk cId="2709454273" sldId="271"/>
            <ac:spMk id="3" creationId="{8EFCE8C2-4D31-49D1-82B5-20CB5FC2690F}"/>
          </ac:spMkLst>
        </pc:spChg>
        <pc:spChg chg="add del">
          <ac:chgData name="Dam Nguyen" userId="fcf9c0b78cf49abb" providerId="LiveId" clId="{65A54073-6DAF-46F3-8FEB-FA1F77874C68}" dt="2022-03-27T14:59:25.171" v="554"/>
          <ac:spMkLst>
            <pc:docMk/>
            <pc:sldMk cId="2709454273" sldId="271"/>
            <ac:spMk id="12" creationId="{6CD3E857-B364-483F-A333-6C29F1AB76CC}"/>
          </ac:spMkLst>
        </pc:spChg>
        <pc:spChg chg="del">
          <ac:chgData name="Dam Nguyen" userId="fcf9c0b78cf49abb" providerId="LiveId" clId="{65A54073-6DAF-46F3-8FEB-FA1F77874C68}" dt="2022-03-27T15:01:06.579" v="670" actId="478"/>
          <ac:spMkLst>
            <pc:docMk/>
            <pc:sldMk cId="2709454273" sldId="271"/>
            <ac:spMk id="19" creationId="{79DC9170-D8D1-4DA3-909C-A22C7CAB1FC1}"/>
          </ac:spMkLst>
        </pc:spChg>
        <pc:spChg chg="mod">
          <ac:chgData name="Dam Nguyen" userId="fcf9c0b78cf49abb" providerId="LiveId" clId="{65A54073-6DAF-46F3-8FEB-FA1F77874C68}" dt="2022-03-27T15:01:24.029" v="683" actId="20577"/>
          <ac:spMkLst>
            <pc:docMk/>
            <pc:sldMk cId="2709454273" sldId="271"/>
            <ac:spMk id="20" creationId="{FECD0338-F562-4919-8534-4D0A9812E0E0}"/>
          </ac:spMkLst>
        </pc:spChg>
        <pc:picChg chg="del">
          <ac:chgData name="Dam Nguyen" userId="fcf9c0b78cf49abb" providerId="LiveId" clId="{65A54073-6DAF-46F3-8FEB-FA1F77874C68}" dt="2022-03-27T15:00:27.050" v="660" actId="478"/>
          <ac:picMkLst>
            <pc:docMk/>
            <pc:sldMk cId="2709454273" sldId="271"/>
            <ac:picMk id="15" creationId="{AFCAFC6C-86AD-4215-9A8E-40324C39EA1F}"/>
          </ac:picMkLst>
        </pc:picChg>
        <pc:picChg chg="del mod">
          <ac:chgData name="Dam Nguyen" userId="fcf9c0b78cf49abb" providerId="LiveId" clId="{65A54073-6DAF-46F3-8FEB-FA1F77874C68}" dt="2022-03-27T15:00:28.770" v="663" actId="478"/>
          <ac:picMkLst>
            <pc:docMk/>
            <pc:sldMk cId="2709454273" sldId="271"/>
            <ac:picMk id="16" creationId="{DA21E86B-EEF3-42B5-9690-3BC5FA1218A1}"/>
          </ac:picMkLst>
        </pc:picChg>
        <pc:picChg chg="del mod">
          <ac:chgData name="Dam Nguyen" userId="fcf9c0b78cf49abb" providerId="LiveId" clId="{65A54073-6DAF-46F3-8FEB-FA1F77874C68}" dt="2022-03-27T15:00:27.738" v="661" actId="478"/>
          <ac:picMkLst>
            <pc:docMk/>
            <pc:sldMk cId="2709454273" sldId="271"/>
            <ac:picMk id="17" creationId="{A05CECB6-C859-4260-A12C-A5D3B6F26E3A}"/>
          </ac:picMkLst>
        </pc:picChg>
        <pc:picChg chg="del">
          <ac:chgData name="Dam Nguyen" userId="fcf9c0b78cf49abb" providerId="LiveId" clId="{65A54073-6DAF-46F3-8FEB-FA1F77874C68}" dt="2022-03-27T15:00:28.224" v="662" actId="478"/>
          <ac:picMkLst>
            <pc:docMk/>
            <pc:sldMk cId="2709454273" sldId="271"/>
            <ac:picMk id="18" creationId="{46B60CFE-16F8-4A87-85F5-C01AA34529F1}"/>
          </ac:picMkLst>
        </pc:picChg>
        <pc:picChg chg="add mod">
          <ac:chgData name="Dam Nguyen" userId="fcf9c0b78cf49abb" providerId="LiveId" clId="{65A54073-6DAF-46F3-8FEB-FA1F77874C68}" dt="2022-03-27T15:00:36.179" v="669" actId="1076"/>
          <ac:picMkLst>
            <pc:docMk/>
            <pc:sldMk cId="2709454273" sldId="271"/>
            <ac:picMk id="22" creationId="{29F18674-BD75-45A8-A852-D316CFD5D630}"/>
          </ac:picMkLst>
        </pc:picChg>
        <pc:picChg chg="add del">
          <ac:chgData name="Dam Nguyen" userId="fcf9c0b78cf49abb" providerId="LiveId" clId="{65A54073-6DAF-46F3-8FEB-FA1F77874C68}" dt="2022-03-27T14:59:25.171" v="554"/>
          <ac:picMkLst>
            <pc:docMk/>
            <pc:sldMk cId="2709454273" sldId="271"/>
            <ac:picMk id="2049" creationId="{3A1745AF-F1B2-4BA6-A958-3BB0A524A7EA}"/>
          </ac:picMkLst>
        </pc:picChg>
        <pc:picChg chg="add del">
          <ac:chgData name="Dam Nguyen" userId="fcf9c0b78cf49abb" providerId="LiveId" clId="{65A54073-6DAF-46F3-8FEB-FA1F77874C68}" dt="2022-03-27T14:59:25.171" v="554"/>
          <ac:picMkLst>
            <pc:docMk/>
            <pc:sldMk cId="2709454273" sldId="271"/>
            <ac:picMk id="2050" creationId="{08BE056F-9042-4C83-AB56-C5875799626B}"/>
          </ac:picMkLst>
        </pc:picChg>
        <pc:picChg chg="add del">
          <ac:chgData name="Dam Nguyen" userId="fcf9c0b78cf49abb" providerId="LiveId" clId="{65A54073-6DAF-46F3-8FEB-FA1F77874C68}" dt="2022-03-27T14:59:25.171" v="554"/>
          <ac:picMkLst>
            <pc:docMk/>
            <pc:sldMk cId="2709454273" sldId="271"/>
            <ac:picMk id="2051" creationId="{FB27D83E-8FD5-412A-B52C-2351F2FD8F61}"/>
          </ac:picMkLst>
        </pc:picChg>
      </pc:sldChg>
      <pc:sldChg chg="delSp modSp add mod">
        <pc:chgData name="Dam Nguyen" userId="fcf9c0b78cf49abb" providerId="LiveId" clId="{65A54073-6DAF-46F3-8FEB-FA1F77874C68}" dt="2022-03-27T15:00:18.867" v="657" actId="20577"/>
        <pc:sldMkLst>
          <pc:docMk/>
          <pc:sldMk cId="1011743452" sldId="272"/>
        </pc:sldMkLst>
        <pc:spChg chg="mod">
          <ac:chgData name="Dam Nguyen" userId="fcf9c0b78cf49abb" providerId="LiveId" clId="{65A54073-6DAF-46F3-8FEB-FA1F77874C68}" dt="2022-03-27T14:59:54.102" v="628" actId="20577"/>
          <ac:spMkLst>
            <pc:docMk/>
            <pc:sldMk cId="1011743452" sldId="272"/>
            <ac:spMk id="2" creationId="{10742257-3980-4551-868A-26DC3CB821EE}"/>
          </ac:spMkLst>
        </pc:spChg>
        <pc:spChg chg="mod">
          <ac:chgData name="Dam Nguyen" userId="fcf9c0b78cf49abb" providerId="LiveId" clId="{65A54073-6DAF-46F3-8FEB-FA1F77874C68}" dt="2022-03-27T15:00:18.867" v="657" actId="20577"/>
          <ac:spMkLst>
            <pc:docMk/>
            <pc:sldMk cId="1011743452" sldId="272"/>
            <ac:spMk id="20" creationId="{FECD0338-F562-4919-8534-4D0A9812E0E0}"/>
          </ac:spMkLst>
        </pc:spChg>
        <pc:picChg chg="del">
          <ac:chgData name="Dam Nguyen" userId="fcf9c0b78cf49abb" providerId="LiveId" clId="{65A54073-6DAF-46F3-8FEB-FA1F77874C68}" dt="2022-03-27T14:59:55.061" v="629" actId="478"/>
          <ac:picMkLst>
            <pc:docMk/>
            <pc:sldMk cId="1011743452" sldId="272"/>
            <ac:picMk id="15" creationId="{AFCAFC6C-86AD-4215-9A8E-40324C39EA1F}"/>
          </ac:picMkLst>
        </pc:picChg>
        <pc:picChg chg="del">
          <ac:chgData name="Dam Nguyen" userId="fcf9c0b78cf49abb" providerId="LiveId" clId="{65A54073-6DAF-46F3-8FEB-FA1F77874C68}" dt="2022-03-27T14:59:55.673" v="630" actId="478"/>
          <ac:picMkLst>
            <pc:docMk/>
            <pc:sldMk cId="1011743452" sldId="272"/>
            <ac:picMk id="16" creationId="{DA21E86B-EEF3-42B5-9690-3BC5FA1218A1}"/>
          </ac:picMkLst>
        </pc:picChg>
        <pc:picChg chg="del">
          <ac:chgData name="Dam Nguyen" userId="fcf9c0b78cf49abb" providerId="LiveId" clId="{65A54073-6DAF-46F3-8FEB-FA1F77874C68}" dt="2022-03-27T14:59:56.522" v="631" actId="478"/>
          <ac:picMkLst>
            <pc:docMk/>
            <pc:sldMk cId="1011743452" sldId="272"/>
            <ac:picMk id="17" creationId="{A05CECB6-C859-4260-A12C-A5D3B6F26E3A}"/>
          </ac:picMkLst>
        </pc:picChg>
        <pc:picChg chg="del">
          <ac:chgData name="Dam Nguyen" userId="fcf9c0b78cf49abb" providerId="LiveId" clId="{65A54073-6DAF-46F3-8FEB-FA1F77874C68}" dt="2022-03-27T14:59:56.955" v="632" actId="478"/>
          <ac:picMkLst>
            <pc:docMk/>
            <pc:sldMk cId="1011743452" sldId="272"/>
            <ac:picMk id="18" creationId="{46B60CFE-16F8-4A87-85F5-C01AA34529F1}"/>
          </ac:picMkLst>
        </pc:picChg>
      </pc:sldChg>
      <pc:sldChg chg="delSp modSp add mod">
        <pc:chgData name="Dam Nguyen" userId="fcf9c0b78cf49abb" providerId="LiveId" clId="{65A54073-6DAF-46F3-8FEB-FA1F77874C68}" dt="2022-03-27T15:11:21.383" v="1013"/>
        <pc:sldMkLst>
          <pc:docMk/>
          <pc:sldMk cId="3903862023" sldId="273"/>
        </pc:sldMkLst>
        <pc:spChg chg="mod">
          <ac:chgData name="Dam Nguyen" userId="fcf9c0b78cf49abb" providerId="LiveId" clId="{65A54073-6DAF-46F3-8FEB-FA1F77874C68}" dt="2022-03-27T15:03:13.408" v="711" actId="20577"/>
          <ac:spMkLst>
            <pc:docMk/>
            <pc:sldMk cId="3903862023" sldId="273"/>
            <ac:spMk id="2" creationId="{10742257-3980-4551-868A-26DC3CB821EE}"/>
          </ac:spMkLst>
        </pc:spChg>
        <pc:spChg chg="mod">
          <ac:chgData name="Dam Nguyen" userId="fcf9c0b78cf49abb" providerId="LiveId" clId="{65A54073-6DAF-46F3-8FEB-FA1F77874C68}" dt="2022-03-27T15:11:21.383" v="1013"/>
          <ac:spMkLst>
            <pc:docMk/>
            <pc:sldMk cId="3903862023" sldId="273"/>
            <ac:spMk id="20" creationId="{FECD0338-F562-4919-8534-4D0A9812E0E0}"/>
          </ac:spMkLst>
        </pc:spChg>
        <pc:picChg chg="del">
          <ac:chgData name="Dam Nguyen" userId="fcf9c0b78cf49abb" providerId="LiveId" clId="{65A54073-6DAF-46F3-8FEB-FA1F77874C68}" dt="2022-03-27T15:03:15.144" v="712" actId="478"/>
          <ac:picMkLst>
            <pc:docMk/>
            <pc:sldMk cId="3903862023" sldId="273"/>
            <ac:picMk id="22" creationId="{29F18674-BD75-45A8-A852-D316CFD5D630}"/>
          </ac:picMkLst>
        </pc:picChg>
      </pc:sldChg>
      <pc:sldChg chg="delSp modSp add mod">
        <pc:chgData name="Dam Nguyen" userId="fcf9c0b78cf49abb" providerId="LiveId" clId="{65A54073-6DAF-46F3-8FEB-FA1F77874C68}" dt="2022-03-27T15:11:42.583" v="1058" actId="478"/>
        <pc:sldMkLst>
          <pc:docMk/>
          <pc:sldMk cId="3869086834" sldId="274"/>
        </pc:sldMkLst>
        <pc:spChg chg="mod">
          <ac:chgData name="Dam Nguyen" userId="fcf9c0b78cf49abb" providerId="LiveId" clId="{65A54073-6DAF-46F3-8FEB-FA1F77874C68}" dt="2022-03-27T15:11:35.336" v="1055" actId="20577"/>
          <ac:spMkLst>
            <pc:docMk/>
            <pc:sldMk cId="3869086834" sldId="274"/>
            <ac:spMk id="2" creationId="{10742257-3980-4551-868A-26DC3CB821EE}"/>
          </ac:spMkLst>
        </pc:spChg>
        <pc:spChg chg="del mod">
          <ac:chgData name="Dam Nguyen" userId="fcf9c0b78cf49abb" providerId="LiveId" clId="{65A54073-6DAF-46F3-8FEB-FA1F77874C68}" dt="2022-03-27T15:11:42.583" v="1058" actId="478"/>
          <ac:spMkLst>
            <pc:docMk/>
            <pc:sldMk cId="3869086834" sldId="274"/>
            <ac:spMk id="20" creationId="{FECD0338-F562-4919-8534-4D0A9812E0E0}"/>
          </ac:spMkLst>
        </pc:spChg>
      </pc:sldChg>
      <pc:sldChg chg="modSp add del mod">
        <pc:chgData name="Dam Nguyen" userId="fcf9c0b78cf49abb" providerId="LiveId" clId="{65A54073-6DAF-46F3-8FEB-FA1F77874C68}" dt="2022-03-27T15:12:40.108" v="1108" actId="47"/>
        <pc:sldMkLst>
          <pc:docMk/>
          <pc:sldMk cId="2230899654" sldId="275"/>
        </pc:sldMkLst>
        <pc:spChg chg="mod">
          <ac:chgData name="Dam Nguyen" userId="fcf9c0b78cf49abb" providerId="LiveId" clId="{65A54073-6DAF-46F3-8FEB-FA1F77874C68}" dt="2022-03-27T15:12:32.328" v="1104" actId="20577"/>
          <ac:spMkLst>
            <pc:docMk/>
            <pc:sldMk cId="2230899654" sldId="275"/>
            <ac:spMk id="2" creationId="{10742257-3980-4551-868A-26DC3CB821EE}"/>
          </ac:spMkLst>
        </pc:spChg>
      </pc:sldChg>
      <pc:sldChg chg="add del">
        <pc:chgData name="Dam Nguyen" userId="fcf9c0b78cf49abb" providerId="LiveId" clId="{65A54073-6DAF-46F3-8FEB-FA1F77874C68}" dt="2022-03-27T15:12:41.393" v="1109" actId="47"/>
        <pc:sldMkLst>
          <pc:docMk/>
          <pc:sldMk cId="1455858855" sldId="276"/>
        </pc:sldMkLst>
      </pc:sldChg>
      <pc:sldChg chg="modSp add mod ord">
        <pc:chgData name="Dam Nguyen" userId="fcf9c0b78cf49abb" providerId="LiveId" clId="{65A54073-6DAF-46F3-8FEB-FA1F77874C68}" dt="2022-03-27T15:13:40.565" v="1191"/>
        <pc:sldMkLst>
          <pc:docMk/>
          <pc:sldMk cId="744672023" sldId="277"/>
        </pc:sldMkLst>
        <pc:spChg chg="mod">
          <ac:chgData name="Dam Nguyen" userId="fcf9c0b78cf49abb" providerId="LiveId" clId="{65A54073-6DAF-46F3-8FEB-FA1F77874C68}" dt="2022-03-27T15:13:06.802" v="1182" actId="20577"/>
          <ac:spMkLst>
            <pc:docMk/>
            <pc:sldMk cId="744672023" sldId="277"/>
            <ac:spMk id="2" creationId="{10742257-3980-4551-868A-26DC3CB821EE}"/>
          </ac:spMkLst>
        </pc:spChg>
        <pc:spChg chg="mod">
          <ac:chgData name="Dam Nguyen" userId="fcf9c0b78cf49abb" providerId="LiveId" clId="{65A54073-6DAF-46F3-8FEB-FA1F77874C68}" dt="2022-03-27T15:13:40.565" v="1191"/>
          <ac:spMkLst>
            <pc:docMk/>
            <pc:sldMk cId="744672023" sldId="277"/>
            <ac:spMk id="20" creationId="{FECD0338-F562-4919-8534-4D0A9812E0E0}"/>
          </ac:spMkLst>
        </pc:spChg>
      </pc:sldChg>
      <pc:sldChg chg="addSp modSp add mod">
        <pc:chgData name="Dam Nguyen" userId="fcf9c0b78cf49abb" providerId="LiveId" clId="{65A54073-6DAF-46F3-8FEB-FA1F77874C68}" dt="2022-03-27T15:14:59.574" v="1228" actId="20577"/>
        <pc:sldMkLst>
          <pc:docMk/>
          <pc:sldMk cId="3371665038" sldId="278"/>
        </pc:sldMkLst>
        <pc:spChg chg="mod">
          <ac:chgData name="Dam Nguyen" userId="fcf9c0b78cf49abb" providerId="LiveId" clId="{65A54073-6DAF-46F3-8FEB-FA1F77874C68}" dt="2022-03-27T15:14:15.873" v="1205"/>
          <ac:spMkLst>
            <pc:docMk/>
            <pc:sldMk cId="3371665038" sldId="278"/>
            <ac:spMk id="2" creationId="{10742257-3980-4551-868A-26DC3CB821EE}"/>
          </ac:spMkLst>
        </pc:spChg>
        <pc:spChg chg="mod">
          <ac:chgData name="Dam Nguyen" userId="fcf9c0b78cf49abb" providerId="LiveId" clId="{65A54073-6DAF-46F3-8FEB-FA1F77874C68}" dt="2022-03-27T15:14:59.574" v="1228" actId="20577"/>
          <ac:spMkLst>
            <pc:docMk/>
            <pc:sldMk cId="3371665038" sldId="278"/>
            <ac:spMk id="20" creationId="{FECD0338-F562-4919-8534-4D0A9812E0E0}"/>
          </ac:spMkLst>
        </pc:spChg>
        <pc:picChg chg="add mod">
          <ac:chgData name="Dam Nguyen" userId="fcf9c0b78cf49abb" providerId="LiveId" clId="{65A54073-6DAF-46F3-8FEB-FA1F77874C68}" dt="2022-03-27T15:13:56.251" v="1195" actId="1076"/>
          <ac:picMkLst>
            <pc:docMk/>
            <pc:sldMk cId="3371665038" sldId="278"/>
            <ac:picMk id="13" creationId="{B64C674B-1358-43CD-B83C-5029D9E44515}"/>
          </ac:picMkLst>
        </pc:picChg>
      </pc:sldChg>
      <pc:sldChg chg="addSp delSp modSp add mod">
        <pc:chgData name="Dam Nguyen" userId="fcf9c0b78cf49abb" providerId="LiveId" clId="{65A54073-6DAF-46F3-8FEB-FA1F77874C68}" dt="2022-03-27T15:25:18.457" v="1339" actId="1076"/>
        <pc:sldMkLst>
          <pc:docMk/>
          <pc:sldMk cId="1575188812" sldId="279"/>
        </pc:sldMkLst>
        <pc:spChg chg="mod">
          <ac:chgData name="Dam Nguyen" userId="fcf9c0b78cf49abb" providerId="LiveId" clId="{65A54073-6DAF-46F3-8FEB-FA1F77874C68}" dt="2022-03-27T15:16:00.710" v="1281" actId="20577"/>
          <ac:spMkLst>
            <pc:docMk/>
            <pc:sldMk cId="1575188812" sldId="279"/>
            <ac:spMk id="2" creationId="{10742257-3980-4551-868A-26DC3CB821EE}"/>
          </ac:spMkLst>
        </pc:spChg>
        <pc:spChg chg="add mod">
          <ac:chgData name="Dam Nguyen" userId="fcf9c0b78cf49abb" providerId="LiveId" clId="{65A54073-6DAF-46F3-8FEB-FA1F77874C68}" dt="2022-03-27T15:25:15.759" v="1338" actId="20577"/>
          <ac:spMkLst>
            <pc:docMk/>
            <pc:sldMk cId="1575188812" sldId="279"/>
            <ac:spMk id="15" creationId="{8460D03E-C262-4AC4-B9D9-FF6C3E8E0317}"/>
          </ac:spMkLst>
        </pc:spChg>
        <pc:spChg chg="del mod">
          <ac:chgData name="Dam Nguyen" userId="fcf9c0b78cf49abb" providerId="LiveId" clId="{65A54073-6DAF-46F3-8FEB-FA1F77874C68}" dt="2022-03-27T15:18:41.815" v="1316" actId="478"/>
          <ac:spMkLst>
            <pc:docMk/>
            <pc:sldMk cId="1575188812" sldId="279"/>
            <ac:spMk id="20" creationId="{FECD0338-F562-4919-8534-4D0A9812E0E0}"/>
          </ac:spMkLst>
        </pc:spChg>
        <pc:picChg chg="del">
          <ac:chgData name="Dam Nguyen" userId="fcf9c0b78cf49abb" providerId="LiveId" clId="{65A54073-6DAF-46F3-8FEB-FA1F77874C68}" dt="2022-03-27T15:18:22.546" v="1313" actId="478"/>
          <ac:picMkLst>
            <pc:docMk/>
            <pc:sldMk cId="1575188812" sldId="279"/>
            <ac:picMk id="13" creationId="{B64C674B-1358-43CD-B83C-5029D9E44515}"/>
          </ac:picMkLst>
        </pc:picChg>
        <pc:picChg chg="add mod">
          <ac:chgData name="Dam Nguyen" userId="fcf9c0b78cf49abb" providerId="LiveId" clId="{65A54073-6DAF-46F3-8FEB-FA1F77874C68}" dt="2022-03-27T15:25:18.457" v="1339" actId="1076"/>
          <ac:picMkLst>
            <pc:docMk/>
            <pc:sldMk cId="1575188812" sldId="279"/>
            <ac:picMk id="14" creationId="{E954C52D-4E5D-4333-8657-7C6DB088A6BB}"/>
          </ac:picMkLst>
        </pc:picChg>
      </pc:sldChg>
      <pc:sldChg chg="delSp modSp add mod">
        <pc:chgData name="Dam Nguyen" userId="fcf9c0b78cf49abb" providerId="LiveId" clId="{65A54073-6DAF-46F3-8FEB-FA1F77874C68}" dt="2022-03-27T15:17:05.163" v="1312" actId="20577"/>
        <pc:sldMkLst>
          <pc:docMk/>
          <pc:sldMk cId="3656429107" sldId="280"/>
        </pc:sldMkLst>
        <pc:spChg chg="mod">
          <ac:chgData name="Dam Nguyen" userId="fcf9c0b78cf49abb" providerId="LiveId" clId="{65A54073-6DAF-46F3-8FEB-FA1F77874C68}" dt="2022-03-27T15:16:33.747" v="1304" actId="20577"/>
          <ac:spMkLst>
            <pc:docMk/>
            <pc:sldMk cId="3656429107" sldId="280"/>
            <ac:spMk id="2" creationId="{10742257-3980-4551-868A-26DC3CB821EE}"/>
          </ac:spMkLst>
        </pc:spChg>
        <pc:spChg chg="mod">
          <ac:chgData name="Dam Nguyen" userId="fcf9c0b78cf49abb" providerId="LiveId" clId="{65A54073-6DAF-46F3-8FEB-FA1F77874C68}" dt="2022-03-27T15:17:05.163" v="1312" actId="20577"/>
          <ac:spMkLst>
            <pc:docMk/>
            <pc:sldMk cId="3656429107" sldId="280"/>
            <ac:spMk id="20" creationId="{FECD0338-F562-4919-8534-4D0A9812E0E0}"/>
          </ac:spMkLst>
        </pc:spChg>
        <pc:picChg chg="del">
          <ac:chgData name="Dam Nguyen" userId="fcf9c0b78cf49abb" providerId="LiveId" clId="{65A54073-6DAF-46F3-8FEB-FA1F77874C68}" dt="2022-03-27T15:16:44.238" v="1307" actId="478"/>
          <ac:picMkLst>
            <pc:docMk/>
            <pc:sldMk cId="3656429107" sldId="280"/>
            <ac:picMk id="13" creationId="{B64C674B-1358-43CD-B83C-5029D9E44515}"/>
          </ac:picMkLst>
        </pc:picChg>
      </pc:sldChg>
      <pc:sldChg chg="addSp delSp modSp add mod">
        <pc:chgData name="Dam Nguyen" userId="fcf9c0b78cf49abb" providerId="LiveId" clId="{65A54073-6DAF-46F3-8FEB-FA1F77874C68}" dt="2022-03-27T15:25:31.358" v="1342" actId="1076"/>
        <pc:sldMkLst>
          <pc:docMk/>
          <pc:sldMk cId="643755597" sldId="281"/>
        </pc:sldMkLst>
        <pc:spChg chg="add mod">
          <ac:chgData name="Dam Nguyen" userId="fcf9c0b78cf49abb" providerId="LiveId" clId="{65A54073-6DAF-46F3-8FEB-FA1F77874C68}" dt="2022-03-27T15:25:30.556" v="1341" actId="1076"/>
          <ac:spMkLst>
            <pc:docMk/>
            <pc:sldMk cId="643755597" sldId="281"/>
            <ac:spMk id="14" creationId="{87733761-0B0B-4273-8C7E-89D8D39BF7FB}"/>
          </ac:spMkLst>
        </pc:spChg>
        <pc:picChg chg="add mod">
          <ac:chgData name="Dam Nguyen" userId="fcf9c0b78cf49abb" providerId="LiveId" clId="{65A54073-6DAF-46F3-8FEB-FA1F77874C68}" dt="2022-03-27T15:25:31.358" v="1342" actId="1076"/>
          <ac:picMkLst>
            <pc:docMk/>
            <pc:sldMk cId="643755597" sldId="281"/>
            <ac:picMk id="13" creationId="{87A09597-4088-4805-B8D9-6BA9C7A76B68}"/>
          </ac:picMkLst>
        </pc:picChg>
        <pc:picChg chg="del">
          <ac:chgData name="Dam Nguyen" userId="fcf9c0b78cf49abb" providerId="LiveId" clId="{65A54073-6DAF-46F3-8FEB-FA1F77874C68}" dt="2022-03-27T15:18:52.107" v="1319" actId="478"/>
          <ac:picMkLst>
            <pc:docMk/>
            <pc:sldMk cId="643755597" sldId="281"/>
            <ac:picMk id="14" creationId="{E954C52D-4E5D-4333-8657-7C6DB088A6BB}"/>
          </ac:picMkLst>
        </pc:picChg>
      </pc:sldChg>
      <pc:sldChg chg="add del">
        <pc:chgData name="Dam Nguyen" userId="fcf9c0b78cf49abb" providerId="LiveId" clId="{65A54073-6DAF-46F3-8FEB-FA1F77874C68}" dt="2022-03-27T15:19:13.939" v="1329" actId="47"/>
        <pc:sldMkLst>
          <pc:docMk/>
          <pc:sldMk cId="640794625" sldId="282"/>
        </pc:sldMkLst>
      </pc:sldChg>
      <pc:sldChg chg="addSp delSp modSp add mod">
        <pc:chgData name="Dam Nguyen" userId="fcf9c0b78cf49abb" providerId="LiveId" clId="{65A54073-6DAF-46F3-8FEB-FA1F77874C68}" dt="2022-03-27T15:27:57.685" v="1357" actId="20577"/>
        <pc:sldMkLst>
          <pc:docMk/>
          <pc:sldMk cId="1629743618" sldId="283"/>
        </pc:sldMkLst>
        <pc:spChg chg="add mod">
          <ac:chgData name="Dam Nguyen" userId="fcf9c0b78cf49abb" providerId="LiveId" clId="{65A54073-6DAF-46F3-8FEB-FA1F77874C68}" dt="2022-03-27T15:27:57.685" v="1357" actId="20577"/>
          <ac:spMkLst>
            <pc:docMk/>
            <pc:sldMk cId="1629743618" sldId="283"/>
            <ac:spMk id="15" creationId="{17C8F375-DE7F-42CD-A4CB-CA03C427CBB1}"/>
          </ac:spMkLst>
        </pc:spChg>
        <pc:picChg chg="del">
          <ac:chgData name="Dam Nguyen" userId="fcf9c0b78cf49abb" providerId="LiveId" clId="{65A54073-6DAF-46F3-8FEB-FA1F77874C68}" dt="2022-03-27T15:19:05.157" v="1325" actId="478"/>
          <ac:picMkLst>
            <pc:docMk/>
            <pc:sldMk cId="1629743618" sldId="283"/>
            <ac:picMk id="13" creationId="{87A09597-4088-4805-B8D9-6BA9C7A76B68}"/>
          </ac:picMkLst>
        </pc:picChg>
        <pc:picChg chg="add mod">
          <ac:chgData name="Dam Nguyen" userId="fcf9c0b78cf49abb" providerId="LiveId" clId="{65A54073-6DAF-46F3-8FEB-FA1F77874C68}" dt="2022-03-27T15:19:20.386" v="1331"/>
          <ac:picMkLst>
            <pc:docMk/>
            <pc:sldMk cId="1629743618" sldId="283"/>
            <ac:picMk id="14" creationId="{EF2C5507-55A1-4BB3-AAD3-F95DA7F2C6C4}"/>
          </ac:picMkLst>
        </pc:picChg>
      </pc:sldChg>
      <pc:sldChg chg="addSp delSp modSp add mod">
        <pc:chgData name="Dam Nguyen" userId="fcf9c0b78cf49abb" providerId="LiveId" clId="{65A54073-6DAF-46F3-8FEB-FA1F77874C68}" dt="2022-03-27T15:28:30.854" v="1363" actId="20577"/>
        <pc:sldMkLst>
          <pc:docMk/>
          <pc:sldMk cId="605820169" sldId="284"/>
        </pc:sldMkLst>
        <pc:spChg chg="add mod">
          <ac:chgData name="Dam Nguyen" userId="fcf9c0b78cf49abb" providerId="LiveId" clId="{65A54073-6DAF-46F3-8FEB-FA1F77874C68}" dt="2022-03-27T15:28:30.854" v="1363" actId="20577"/>
          <ac:spMkLst>
            <pc:docMk/>
            <pc:sldMk cId="605820169" sldId="284"/>
            <ac:spMk id="15" creationId="{F712C790-6E17-4BA3-A5AB-3304C9AF6868}"/>
          </ac:spMkLst>
        </pc:spChg>
        <pc:picChg chg="del">
          <ac:chgData name="Dam Nguyen" userId="fcf9c0b78cf49abb" providerId="LiveId" clId="{65A54073-6DAF-46F3-8FEB-FA1F77874C68}" dt="2022-03-27T15:19:06.554" v="1326" actId="478"/>
          <ac:picMkLst>
            <pc:docMk/>
            <pc:sldMk cId="605820169" sldId="284"/>
            <ac:picMk id="13" creationId="{87A09597-4088-4805-B8D9-6BA9C7A76B68}"/>
          </ac:picMkLst>
        </pc:picChg>
        <pc:picChg chg="add mod">
          <ac:chgData name="Dam Nguyen" userId="fcf9c0b78cf49abb" providerId="LiveId" clId="{65A54073-6DAF-46F3-8FEB-FA1F77874C68}" dt="2022-03-27T15:19:30.937" v="1333"/>
          <ac:picMkLst>
            <pc:docMk/>
            <pc:sldMk cId="605820169" sldId="284"/>
            <ac:picMk id="14" creationId="{0D14F032-86BD-4E9C-ADE0-F9587E91CA5E}"/>
          </ac:picMkLst>
        </pc:picChg>
      </pc:sldChg>
      <pc:sldChg chg="add del">
        <pc:chgData name="Dam Nguyen" userId="fcf9c0b78cf49abb" providerId="LiveId" clId="{65A54073-6DAF-46F3-8FEB-FA1F77874C68}" dt="2022-03-27T15:19:07.315" v="1327" actId="47"/>
        <pc:sldMkLst>
          <pc:docMk/>
          <pc:sldMk cId="1348570684" sldId="285"/>
        </pc:sldMkLst>
      </pc:sldChg>
      <pc:sldChg chg="addSp modSp add mod">
        <pc:chgData name="Dam Nguyen" userId="fcf9c0b78cf49abb" providerId="LiveId" clId="{65A54073-6DAF-46F3-8FEB-FA1F77874C68}" dt="2022-03-27T15:29:15.328" v="1378" actId="6549"/>
        <pc:sldMkLst>
          <pc:docMk/>
          <pc:sldMk cId="1567463640" sldId="285"/>
        </pc:sldMkLst>
        <pc:spChg chg="add mod">
          <ac:chgData name="Dam Nguyen" userId="fcf9c0b78cf49abb" providerId="LiveId" clId="{65A54073-6DAF-46F3-8FEB-FA1F77874C68}" dt="2022-03-27T15:29:15.328" v="1378" actId="6549"/>
          <ac:spMkLst>
            <pc:docMk/>
            <pc:sldMk cId="1567463640" sldId="285"/>
            <ac:spMk id="14" creationId="{79729310-64C3-4E3C-99F0-4FB3470C08FE}"/>
          </ac:spMkLst>
        </pc:spChg>
        <pc:picChg chg="add mod">
          <ac:chgData name="Dam Nguyen" userId="fcf9c0b78cf49abb" providerId="LiveId" clId="{65A54073-6DAF-46F3-8FEB-FA1F77874C68}" dt="2022-03-27T15:19:35.416" v="1334"/>
          <ac:picMkLst>
            <pc:docMk/>
            <pc:sldMk cId="1567463640" sldId="285"/>
            <ac:picMk id="12" creationId="{7351403F-3D44-4B16-B8F7-F0039D17E338}"/>
          </ac:picMkLst>
        </pc:picChg>
      </pc:sldChg>
      <pc:sldChg chg="addSp modSp add mod">
        <pc:chgData name="Dam Nguyen" userId="fcf9c0b78cf49abb" providerId="LiveId" clId="{65A54073-6DAF-46F3-8FEB-FA1F77874C68}" dt="2022-03-27T15:27:51.160" v="1353" actId="20577"/>
        <pc:sldMkLst>
          <pc:docMk/>
          <pc:sldMk cId="2225465386" sldId="286"/>
        </pc:sldMkLst>
        <pc:spChg chg="add mod">
          <ac:chgData name="Dam Nguyen" userId="fcf9c0b78cf49abb" providerId="LiveId" clId="{65A54073-6DAF-46F3-8FEB-FA1F77874C68}" dt="2022-03-27T15:27:51.160" v="1353" actId="20577"/>
          <ac:spMkLst>
            <pc:docMk/>
            <pc:sldMk cId="2225465386" sldId="286"/>
            <ac:spMk id="14" creationId="{5DEFC308-1825-48E5-A92B-505E5A92D8C8}"/>
          </ac:spMkLst>
        </pc:spChg>
        <pc:picChg chg="add mod">
          <ac:chgData name="Dam Nguyen" userId="fcf9c0b78cf49abb" providerId="LiveId" clId="{65A54073-6DAF-46F3-8FEB-FA1F77874C68}" dt="2022-03-27T15:19:24.900" v="1332"/>
          <ac:picMkLst>
            <pc:docMk/>
            <pc:sldMk cId="2225465386" sldId="286"/>
            <ac:picMk id="12" creationId="{6929564F-7C84-4105-B0C2-F98C1163BB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3/27/2022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3/27/2022</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3/27/2022</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0.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589422"/>
            <a:ext cx="9144000" cy="2437506"/>
          </a:xfrm>
        </p:spPr>
        <p:txBody>
          <a:bodyPr>
            <a:normAutofit fontScale="90000"/>
          </a:bodyPr>
          <a:lstStyle/>
          <a:p>
            <a:pPr>
              <a:lnSpc>
                <a:spcPct val="100000"/>
              </a:lnSpc>
            </a:pPr>
            <a:r>
              <a:rPr lang="en-US" sz="3600" dirty="0">
                <a:solidFill>
                  <a:schemeClr val="bg1"/>
                </a:solidFill>
                <a:latin typeface="Bahnschrift SemiBold SemiConden" panose="020B0502040204020203" pitchFamily="34" charset="0"/>
              </a:rPr>
              <a:t>Semi-Supervised Text Classification via </a:t>
            </a:r>
            <a:br>
              <a:rPr lang="vi-VN" sz="3600" dirty="0">
                <a:solidFill>
                  <a:schemeClr val="bg1"/>
                </a:solidFill>
                <a:latin typeface="Bahnschrift SemiBold SemiConden" panose="020B0502040204020203" pitchFamily="34" charset="0"/>
              </a:rPr>
            </a:br>
            <a:r>
              <a:rPr lang="en-US" sz="3600" dirty="0">
                <a:solidFill>
                  <a:schemeClr val="bg1"/>
                </a:solidFill>
                <a:latin typeface="Bahnschrift SemiBold SemiConden" panose="020B0502040204020203" pitchFamily="34" charset="0"/>
              </a:rPr>
              <a:t>Self-Pretraining</a:t>
            </a:r>
            <a:br>
              <a:rPr lang="vi-VN" sz="3600" dirty="0">
                <a:solidFill>
                  <a:schemeClr val="bg1"/>
                </a:solidFill>
                <a:latin typeface="Bahnschrift SemiBold SemiConden" panose="020B0502040204020203" pitchFamily="34" charset="0"/>
              </a:rPr>
            </a:br>
            <a:br>
              <a:rPr lang="vi-VN" sz="3600" dirty="0">
                <a:solidFill>
                  <a:schemeClr val="bg1"/>
                </a:solidFill>
                <a:latin typeface="Bahnschrift SemiBold SemiConden" panose="020B0502040204020203" pitchFamily="34" charset="0"/>
              </a:rPr>
            </a:br>
            <a:r>
              <a:rPr lang="vi-VN" sz="3600" dirty="0">
                <a:solidFill>
                  <a:schemeClr val="bg1"/>
                </a:solidFill>
                <a:latin typeface="Bahnschrift SemiBold SemiConden" panose="020B0502040204020203" pitchFamily="34" charset="0"/>
              </a:rPr>
              <a:t>Phân </a:t>
            </a:r>
            <a:r>
              <a:rPr lang="vi-VN" sz="3600" dirty="0" err="1">
                <a:solidFill>
                  <a:schemeClr val="bg1"/>
                </a:solidFill>
                <a:latin typeface="Bahnschrift SemiBold SemiConden" panose="020B0502040204020203" pitchFamily="34" charset="0"/>
              </a:rPr>
              <a:t>loại</a:t>
            </a:r>
            <a:r>
              <a:rPr lang="vi-VN" sz="3600" dirty="0">
                <a:solidFill>
                  <a:schemeClr val="bg1"/>
                </a:solidFill>
                <a:latin typeface="Bahnschrift SemiBold SemiConden" panose="020B0502040204020203" pitchFamily="34" charset="0"/>
              </a:rPr>
              <a:t> văn </a:t>
            </a:r>
            <a:r>
              <a:rPr lang="vi-VN" sz="3600" dirty="0" err="1">
                <a:solidFill>
                  <a:schemeClr val="bg1"/>
                </a:solidFill>
                <a:latin typeface="Bahnschrift SemiBold SemiConden" panose="020B0502040204020203" pitchFamily="34" charset="0"/>
              </a:rPr>
              <a:t>bản</a:t>
            </a:r>
            <a:r>
              <a:rPr lang="vi-VN" sz="3600" dirty="0">
                <a:solidFill>
                  <a:schemeClr val="bg1"/>
                </a:solidFill>
                <a:latin typeface="Bahnschrift SemiBold SemiConden" panose="020B0502040204020203" pitchFamily="34" charset="0"/>
              </a:rPr>
              <a:t> </a:t>
            </a:r>
            <a:r>
              <a:rPr lang="vi-VN" sz="3600" dirty="0" err="1">
                <a:solidFill>
                  <a:schemeClr val="bg1"/>
                </a:solidFill>
                <a:latin typeface="Bahnschrift SemiBold SemiConden" panose="020B0502040204020203" pitchFamily="34" charset="0"/>
              </a:rPr>
              <a:t>bán</a:t>
            </a:r>
            <a:r>
              <a:rPr lang="vi-VN" sz="3600" dirty="0">
                <a:solidFill>
                  <a:schemeClr val="bg1"/>
                </a:solidFill>
                <a:latin typeface="Bahnschrift SemiBold SemiConden" panose="020B0502040204020203" pitchFamily="34" charset="0"/>
              </a:rPr>
              <a:t> </a:t>
            </a:r>
            <a:r>
              <a:rPr lang="vi-VN" sz="3600" dirty="0" err="1">
                <a:solidFill>
                  <a:schemeClr val="bg1"/>
                </a:solidFill>
                <a:latin typeface="Bahnschrift SemiBold SemiConden" panose="020B0502040204020203" pitchFamily="34" charset="0"/>
              </a:rPr>
              <a:t>giám</a:t>
            </a:r>
            <a:r>
              <a:rPr lang="vi-VN" sz="3600" dirty="0">
                <a:solidFill>
                  <a:schemeClr val="bg1"/>
                </a:solidFill>
                <a:latin typeface="Bahnschrift SemiBold SemiConden" panose="020B0502040204020203" pitchFamily="34" charset="0"/>
              </a:rPr>
              <a:t> </a:t>
            </a:r>
            <a:r>
              <a:rPr lang="vi-VN" sz="3600" dirty="0" err="1">
                <a:solidFill>
                  <a:schemeClr val="bg1"/>
                </a:solidFill>
                <a:latin typeface="Bahnschrift SemiBold SemiConden" panose="020B0502040204020203" pitchFamily="34" charset="0"/>
              </a:rPr>
              <a:t>sát</a:t>
            </a:r>
            <a:r>
              <a:rPr lang="vi-VN" sz="3600" dirty="0">
                <a:solidFill>
                  <a:schemeClr val="bg1"/>
                </a:solidFill>
                <a:latin typeface="Bahnschrift SemiBold SemiConden" panose="020B0502040204020203" pitchFamily="34" charset="0"/>
              </a:rPr>
              <a:t> thông qua </a:t>
            </a:r>
            <a:r>
              <a:rPr lang="vi-VN" sz="3600" dirty="0" err="1">
                <a:solidFill>
                  <a:schemeClr val="bg1"/>
                </a:solidFill>
                <a:latin typeface="Bahnschrift SemiBold SemiConden" panose="020B0502040204020203" pitchFamily="34" charset="0"/>
              </a:rPr>
              <a:t>tự</a:t>
            </a:r>
            <a:r>
              <a:rPr lang="vi-VN" sz="3600" dirty="0">
                <a:solidFill>
                  <a:schemeClr val="bg1"/>
                </a:solidFill>
                <a:latin typeface="Bahnschrift SemiBold SemiConden" panose="020B0502040204020203" pitchFamily="34" charset="0"/>
              </a:rPr>
              <a:t> </a:t>
            </a:r>
            <a:r>
              <a:rPr lang="vi-VN" sz="3600" dirty="0" err="1">
                <a:solidFill>
                  <a:schemeClr val="bg1"/>
                </a:solidFill>
                <a:latin typeface="Bahnschrift SemiBold SemiConden" panose="020B0502040204020203" pitchFamily="34" charset="0"/>
              </a:rPr>
              <a:t>thử</a:t>
            </a:r>
            <a:r>
              <a:rPr lang="vi-VN" sz="3600" dirty="0">
                <a:solidFill>
                  <a:schemeClr val="bg1"/>
                </a:solidFill>
                <a:latin typeface="Bahnschrift SemiBold SemiConden" panose="020B0502040204020203" pitchFamily="34" charset="0"/>
              </a:rPr>
              <a:t> </a:t>
            </a:r>
            <a:r>
              <a:rPr lang="vi-VN" sz="3600" dirty="0" err="1">
                <a:solidFill>
                  <a:schemeClr val="bg1"/>
                </a:solidFill>
                <a:latin typeface="Bahnschrift SemiBold SemiConden" panose="020B0502040204020203" pitchFamily="34" charset="0"/>
              </a:rPr>
              <a:t>nghiệm</a:t>
            </a:r>
            <a:endParaRPr lang="en-US" sz="3600" dirty="0">
              <a:solidFill>
                <a:schemeClr val="bg1"/>
              </a:solidFill>
              <a:latin typeface="Bahnschrift SemiBold SemiConden" panose="020B0502040204020203" pitchFamily="34"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65512" y="3429000"/>
            <a:ext cx="5523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80239" y="3993266"/>
            <a:ext cx="9144000" cy="1655762"/>
          </a:xfrm>
        </p:spPr>
        <p:txBody>
          <a:bodyPr>
            <a:normAutofit/>
          </a:bodyPr>
          <a:lstStyle/>
          <a:p>
            <a:r>
              <a:rPr lang="vi-VN" sz="2800" dirty="0" err="1">
                <a:solidFill>
                  <a:schemeClr val="bg1"/>
                </a:solidFill>
                <a:latin typeface="Bahnschrift SemiBold SemiConden" panose="020B0502040204020203" pitchFamily="34" charset="0"/>
                <a:ea typeface="Tahoma" panose="020B0604030504040204" pitchFamily="34" charset="0"/>
                <a:cs typeface="Calibri Light" panose="020F0302020204030204" pitchFamily="34" charset="0"/>
              </a:rPr>
              <a:t>Đàm</a:t>
            </a:r>
            <a:r>
              <a:rPr lang="vi-VN" sz="2800" dirty="0">
                <a:solidFill>
                  <a:schemeClr val="bg1"/>
                </a:solidFill>
                <a:latin typeface="Bahnschrift SemiBold SemiConden" panose="020B0502040204020203" pitchFamily="34" charset="0"/>
                <a:ea typeface="Tahoma" panose="020B0604030504040204" pitchFamily="34" charset="0"/>
                <a:cs typeface="Calibri Light" panose="020F0302020204030204" pitchFamily="34" charset="0"/>
              </a:rPr>
              <a:t> Khôi Nguyên</a:t>
            </a:r>
          </a:p>
        </p:txBody>
      </p:sp>
      <p:pic>
        <p:nvPicPr>
          <p:cNvPr id="15" name="Graphic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249549">
            <a:off x="2916925" y="4839599"/>
            <a:ext cx="3099972" cy="3099972"/>
          </a:xfrm>
          <a:prstGeom prst="rect">
            <a:avLst/>
          </a:prstGeom>
        </p:spPr>
      </p:pic>
      <p:pic>
        <p:nvPicPr>
          <p:cNvPr id="11" name="Graphic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870084" y="1820257"/>
            <a:ext cx="2684499" cy="2684499"/>
          </a:xfrm>
          <a:prstGeom prst="rect">
            <a:avLst/>
          </a:prstGeom>
        </p:spPr>
      </p:pic>
      <p:pic>
        <p:nvPicPr>
          <p:cNvPr id="13" name="Graphic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510024" y="4976624"/>
            <a:ext cx="2228750" cy="2228750"/>
          </a:xfrm>
          <a:prstGeom prst="rect">
            <a:avLst/>
          </a:prstGeom>
        </p:spPr>
      </p:pic>
      <p:pic>
        <p:nvPicPr>
          <p:cNvPr id="7" name="Graphic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794990" y="4065292"/>
            <a:ext cx="3058834" cy="3058834"/>
          </a:xfrm>
          <a:prstGeom prst="rect">
            <a:avLst/>
          </a:prstGeom>
        </p:spPr>
      </p:pic>
      <p:pic>
        <p:nvPicPr>
          <p:cNvPr id="9" name="Graphic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9472532" y="3715108"/>
            <a:ext cx="3005286" cy="3005286"/>
          </a:xfrm>
          <a:prstGeom prst="rect">
            <a:avLst/>
          </a:prstGeom>
        </p:spPr>
      </p:pic>
      <p:pic>
        <p:nvPicPr>
          <p:cNvPr id="19" name="Graphic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Thiết</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lập</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521284" y="2850621"/>
            <a:ext cx="7988874" cy="1838325"/>
          </a:xfrm>
        </p:spPr>
        <p:txBody>
          <a:bodyPr vert="horz" lIns="91440" tIns="45720" rIns="91440" bIns="45720" rtlCol="0" anchor="t">
            <a:normAutofit/>
          </a:bodyPr>
          <a:lstStyle/>
          <a:p>
            <a:r>
              <a:rPr lang="vi-VN" sz="2400" dirty="0" err="1">
                <a:solidFill>
                  <a:schemeClr val="accent5">
                    <a:lumMod val="50000"/>
                  </a:schemeClr>
                </a:solidFill>
                <a:latin typeface="Bahnschrift Light SemiCondensed" panose="020B0502040204020203" pitchFamily="34" charset="0"/>
                <a:ea typeface="Tahoma"/>
                <a:cs typeface="Tahoma"/>
              </a:rPr>
              <a:t>Phần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này</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tả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dữ</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dụng</a:t>
            </a:r>
            <a:r>
              <a:rPr lang="vi-VN" sz="2400" dirty="0">
                <a:solidFill>
                  <a:schemeClr val="accent5">
                    <a:lumMod val="50000"/>
                  </a:schemeClr>
                </a:solidFill>
                <a:latin typeface="Bahnschrift Light SemiCondensed" panose="020B0502040204020203" pitchFamily="34" charset="0"/>
                <a:ea typeface="Tahoma"/>
                <a:cs typeface="Tahoma"/>
              </a:rPr>
              <a:t>, sau </a:t>
            </a:r>
            <a:r>
              <a:rPr lang="vi-VN" sz="2400" dirty="0" err="1">
                <a:solidFill>
                  <a:schemeClr val="accent5">
                    <a:lumMod val="50000"/>
                  </a:schemeClr>
                </a:solidFill>
                <a:latin typeface="Bahnschrift Light SemiCondensed" panose="020B0502040204020203" pitchFamily="34" charset="0"/>
                <a:ea typeface="Tahoma"/>
                <a:cs typeface="Tahoma"/>
              </a:rPr>
              <a:t>đó</a:t>
            </a:r>
            <a:r>
              <a:rPr lang="vi-VN" sz="2400" dirty="0">
                <a:solidFill>
                  <a:schemeClr val="accent5">
                    <a:lumMod val="50000"/>
                  </a:schemeClr>
                </a:solidFill>
                <a:latin typeface="Bahnschrift Light SemiCondensed" panose="020B0502040204020203" pitchFamily="34" charset="0"/>
                <a:ea typeface="Tahoma"/>
                <a:cs typeface="Tahoma"/>
              </a:rPr>
              <a:t> cung </a:t>
            </a:r>
            <a:r>
              <a:rPr lang="vi-VN" sz="2400" dirty="0" err="1">
                <a:solidFill>
                  <a:schemeClr val="accent5">
                    <a:lumMod val="50000"/>
                  </a:schemeClr>
                </a:solidFill>
                <a:latin typeface="Bahnschrift Light SemiCondensed" panose="020B0502040204020203" pitchFamily="34" charset="0"/>
                <a:ea typeface="Tahoma"/>
                <a:cs typeface="Tahoma"/>
              </a:rPr>
              <a:t>cấp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tổng</a:t>
            </a:r>
            <a:r>
              <a:rPr lang="vi-VN" sz="2400" dirty="0">
                <a:solidFill>
                  <a:schemeClr val="accent5">
                    <a:lumMod val="50000"/>
                  </a:schemeClr>
                </a:solidFill>
                <a:latin typeface="Bahnschrift Light SemiCondensed" panose="020B0502040204020203" pitchFamily="34" charset="0"/>
                <a:ea typeface="Tahoma"/>
                <a:cs typeface="Tahoma"/>
              </a:rPr>
              <a:t> quan </a:t>
            </a:r>
            <a:r>
              <a:rPr lang="vi-VN" sz="2400" dirty="0" err="1">
                <a:solidFill>
                  <a:schemeClr val="accent5">
                    <a:lumMod val="50000"/>
                  </a:schemeClr>
                </a:solidFill>
                <a:latin typeface="Bahnschrift Light SemiCondensed" panose="020B0502040204020203" pitchFamily="34" charset="0"/>
                <a:ea typeface="Tahoma"/>
                <a:cs typeface="Tahoma"/>
              </a:rPr>
              <a:t>ngắn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gọn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về</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sở</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cuối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cùng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xem </a:t>
            </a:r>
            <a:r>
              <a:rPr lang="vi-VN" sz="2400" dirty="0" err="1">
                <a:solidFill>
                  <a:schemeClr val="accent5">
                    <a:lumMod val="50000"/>
                  </a:schemeClr>
                </a:solidFill>
                <a:latin typeface="Bahnschrift Light SemiCondensed" panose="020B0502040204020203" pitchFamily="34" charset="0"/>
                <a:ea typeface="Tahoma"/>
                <a:cs typeface="Tahoma"/>
              </a:rPr>
              <a:t>xét</a:t>
            </a:r>
            <a:r>
              <a:rPr lang="vi-VN" sz="2400" dirty="0">
                <a:solidFill>
                  <a:schemeClr val="accent5">
                    <a:lumMod val="50000"/>
                  </a:schemeClr>
                </a:solidFill>
                <a:latin typeface="Bahnschrift Light SemiCondensed" panose="020B0502040204020203" pitchFamily="34" charset="0"/>
                <a:ea typeface="Tahoma"/>
                <a:cs typeface="Tahoma"/>
              </a:rPr>
              <a:t> chi </a:t>
            </a:r>
            <a:r>
              <a:rPr lang="vi-VN" sz="2400" dirty="0" err="1">
                <a:solidFill>
                  <a:schemeClr val="accent5">
                    <a:lumMod val="50000"/>
                  </a:schemeClr>
                </a:solidFill>
                <a:latin typeface="Bahnschrift Light SemiCondensed" panose="020B0502040204020203" pitchFamily="34" charset="0"/>
                <a:ea typeface="Tahoma"/>
                <a:cs typeface="Tahoma"/>
              </a:rPr>
              <a:t>tiết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nghiệm</a:t>
            </a:r>
            <a:r>
              <a:rPr lang="vi-VN" sz="2400" dirty="0">
                <a:solidFill>
                  <a:schemeClr val="accent5">
                    <a:lumMod val="50000"/>
                  </a:schemeClr>
                </a:solidFill>
                <a:latin typeface="Bahnschrift Light SemiCondensed" panose="020B0502040204020203" pitchFamily="34" charset="0"/>
                <a:ea typeface="Tahoma"/>
                <a:cs typeface="Tahoma"/>
              </a:rPr>
              <a:t>.</a:t>
            </a:r>
            <a:endParaRPr lang="en-US" sz="2400" dirty="0">
              <a:solidFill>
                <a:schemeClr val="accent5">
                  <a:lumMod val="50000"/>
                </a:schemeClr>
              </a:solidFill>
              <a:latin typeface="Bahnschrift Light SemiCondensed" panose="020B0502040204020203" pitchFamily="34" charset="0"/>
              <a:ea typeface="Tahoma"/>
              <a:cs typeface="Tahoma"/>
            </a:endParaRPr>
          </a:p>
        </p:txBody>
      </p:sp>
      <p:pic>
        <p:nvPicPr>
          <p:cNvPr id="13" name="Graphic 12" descr="Microscope">
            <a:extLst>
              <a:ext uri="{FF2B5EF4-FFF2-40B4-BE49-F238E27FC236}">
                <a16:creationId xmlns:a16="http://schemas.microsoft.com/office/drawing/2014/main" id="{44950A62-C732-47B6-8AC2-D613946DB2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36181" y="3014205"/>
            <a:ext cx="3890553" cy="3890553"/>
          </a:xfrm>
          <a:prstGeom prst="rect">
            <a:avLst/>
          </a:prstGeom>
        </p:spPr>
      </p:pic>
    </p:spTree>
    <p:extLst>
      <p:ext uri="{BB962C8B-B14F-4D97-AF65-F5344CB8AC3E}">
        <p14:creationId xmlns:p14="http://schemas.microsoft.com/office/powerpoint/2010/main" val="101174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Bộ</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dữ</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liệu</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451526" y="3830844"/>
            <a:ext cx="8269189" cy="2942490"/>
          </a:xfrm>
        </p:spPr>
        <p:txBody>
          <a:bodyPr vert="horz" lIns="91440" tIns="45720" rIns="91440" bIns="45720" rtlCol="0" anchor="t">
            <a:normAutofit lnSpcReduction="10000"/>
          </a:bodyPr>
          <a:lstStyle/>
          <a:p>
            <a:r>
              <a:rPr lang="en-US" sz="2400" dirty="0" err="1">
                <a:solidFill>
                  <a:schemeClr val="accent5">
                    <a:lumMod val="50000"/>
                  </a:schemeClr>
                </a:solidFill>
                <a:latin typeface="Bahnschrift Light SemiCondensed" panose="020B0502040204020203" pitchFamily="34" charset="0"/>
                <a:ea typeface="Tahoma"/>
                <a:cs typeface="Tahoma"/>
              </a:rPr>
              <a:t>Giám</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sát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phản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ứng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có</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hại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của</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thuốc</a:t>
            </a:r>
            <a:r>
              <a:rPr lang="en-US" sz="2400" dirty="0">
                <a:solidFill>
                  <a:schemeClr val="accent5">
                    <a:lumMod val="50000"/>
                  </a:schemeClr>
                </a:solidFill>
                <a:latin typeface="Bahnschrift Light SemiCondensed" panose="020B0502040204020203" pitchFamily="34" charset="0"/>
                <a:ea typeface="Tahoma"/>
                <a:cs typeface="Tahoma"/>
              </a:rPr>
              <a:t>(ADR). </a:t>
            </a:r>
            <a:r>
              <a:rPr lang="en-US" sz="2400" dirty="0" err="1">
                <a:solidFill>
                  <a:schemeClr val="accent5">
                    <a:lumMod val="50000"/>
                  </a:schemeClr>
                </a:solidFill>
                <a:latin typeface="Bahnschrift Light SemiCondensed" panose="020B0502040204020203" pitchFamily="34" charset="0"/>
                <a:ea typeface="Tahoma"/>
                <a:cs typeface="Tahoma"/>
              </a:rPr>
              <a:t>Trong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nhiệm</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vụ</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này</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mục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tiêu</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là</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phát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hiện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các</a:t>
            </a:r>
            <a:r>
              <a:rPr lang="en-US" sz="2400" dirty="0">
                <a:solidFill>
                  <a:schemeClr val="accent5">
                    <a:lumMod val="50000"/>
                  </a:schemeClr>
                </a:solidFill>
                <a:latin typeface="Bahnschrift Light SemiCondensed" panose="020B0502040204020203" pitchFamily="34" charset="0"/>
                <a:ea typeface="Tahoma"/>
                <a:cs typeface="Tahoma"/>
              </a:rPr>
              <a:t> tweet </a:t>
            </a:r>
            <a:r>
              <a:rPr lang="en-US" sz="2400" dirty="0" err="1">
                <a:solidFill>
                  <a:schemeClr val="accent5">
                    <a:lumMod val="50000"/>
                  </a:schemeClr>
                </a:solidFill>
                <a:latin typeface="Bahnschrift Light SemiCondensed" panose="020B0502040204020203" pitchFamily="34" charset="0"/>
                <a:ea typeface="Tahoma"/>
                <a:cs typeface="Tahoma"/>
              </a:rPr>
              <a:t>thông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báo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về</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tác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dụng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phụ</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của</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thuốc</a:t>
            </a:r>
            <a:r>
              <a:rPr lang="en-US" sz="2400" dirty="0">
                <a:solidFill>
                  <a:schemeClr val="accent5">
                    <a:lumMod val="50000"/>
                  </a:schemeClr>
                </a:solidFill>
                <a:latin typeface="Bahnschrift Light SemiCondensed" panose="020B0502040204020203" pitchFamily="34" charset="0"/>
                <a:ea typeface="Tahoma"/>
                <a:cs typeface="Tahoma"/>
              </a:rPr>
              <a:t>. </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err="1">
                <a:solidFill>
                  <a:schemeClr val="accent5">
                    <a:lumMod val="50000"/>
                  </a:schemeClr>
                </a:solidFill>
                <a:latin typeface="Bahnschrift Light SemiCondensed" panose="020B0502040204020203" pitchFamily="34" charset="0"/>
                <a:ea typeface="Tahoma"/>
                <a:cs typeface="Tahoma"/>
              </a:rPr>
              <a:t>Phát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hiện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Báo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cáo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Khủng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hoảng</a:t>
            </a:r>
            <a:r>
              <a:rPr lang="en-US" sz="2400" dirty="0">
                <a:solidFill>
                  <a:schemeClr val="accent5">
                    <a:lumMod val="50000"/>
                  </a:schemeClr>
                </a:solidFill>
                <a:latin typeface="Bahnschrift Light SemiCondensed" panose="020B0502040204020203" pitchFamily="34" charset="0"/>
                <a:ea typeface="Tahoma"/>
                <a:cs typeface="Tahoma"/>
              </a:rPr>
              <a:t>(</a:t>
            </a:r>
            <a:r>
              <a:rPr lang="en-US" sz="2400" dirty="0" err="1">
                <a:solidFill>
                  <a:schemeClr val="accent5">
                    <a:lumMod val="50000"/>
                  </a:schemeClr>
                </a:solidFill>
                <a:latin typeface="Bahnschrift Light SemiCondensed" panose="020B0502040204020203" pitchFamily="34" charset="0"/>
                <a:ea typeface="Tahoma"/>
                <a:cs typeface="Tahoma"/>
              </a:rPr>
              <a:t>CRD</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Trong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nhiệm</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vụ</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này</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mục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tiêu</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là</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phát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hiện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các</a:t>
            </a:r>
            <a:r>
              <a:rPr lang="en-US" sz="2400" dirty="0">
                <a:solidFill>
                  <a:schemeClr val="accent5">
                    <a:lumMod val="50000"/>
                  </a:schemeClr>
                </a:solidFill>
                <a:latin typeface="Bahnschrift Light SemiCondensed" panose="020B0502040204020203" pitchFamily="34" charset="0"/>
                <a:ea typeface="Tahoma"/>
                <a:cs typeface="Tahoma"/>
              </a:rPr>
              <a:t> tweet </a:t>
            </a:r>
            <a:r>
              <a:rPr lang="en-US" sz="2400" dirty="0" err="1">
                <a:solidFill>
                  <a:schemeClr val="accent5">
                    <a:lumMod val="50000"/>
                  </a:schemeClr>
                </a:solidFill>
                <a:latin typeface="Bahnschrift Light SemiCondensed" panose="020B0502040204020203" pitchFamily="34" charset="0"/>
                <a:ea typeface="Tahoma"/>
                <a:cs typeface="Tahoma"/>
              </a:rPr>
              <a:t>đề</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cập</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đến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một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sự</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kiện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liên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quan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đến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thiên</a:t>
            </a:r>
            <a:r>
              <a:rPr lang="en-US" sz="2400" dirty="0">
                <a:solidFill>
                  <a:schemeClr val="accent5">
                    <a:lumMod val="50000"/>
                  </a:schemeClr>
                </a:solidFill>
                <a:latin typeface="Bahnschrift Light SemiCondensed" panose="020B0502040204020203" pitchFamily="34" charset="0"/>
                <a:ea typeface="Tahoma"/>
                <a:cs typeface="Tahoma"/>
              </a:rPr>
              <a:t> tai.</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err="1">
                <a:solidFill>
                  <a:schemeClr val="accent5">
                    <a:lumMod val="50000"/>
                  </a:schemeClr>
                </a:solidFill>
                <a:latin typeface="Bahnschrift Light SemiCondensed" panose="020B0502040204020203" pitchFamily="34" charset="0"/>
                <a:ea typeface="Tahoma"/>
                <a:cs typeface="Tahoma"/>
              </a:rPr>
              <a:t>Nhận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dạng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mô</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hình</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tiêu</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thụ</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sản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phẩm</a:t>
            </a:r>
            <a:r>
              <a:rPr lang="en-US" sz="2400" dirty="0">
                <a:solidFill>
                  <a:schemeClr val="accent5">
                    <a:lumMod val="50000"/>
                  </a:schemeClr>
                </a:solidFill>
                <a:latin typeface="Bahnschrift Light SemiCondensed" panose="020B0502040204020203" pitchFamily="34" charset="0"/>
                <a:ea typeface="Tahoma"/>
                <a:cs typeface="Tahoma"/>
              </a:rPr>
              <a:t>(PCP). </a:t>
            </a:r>
            <a:r>
              <a:rPr lang="en-US" sz="2400" dirty="0" err="1">
                <a:solidFill>
                  <a:schemeClr val="accent5">
                    <a:lumMod val="50000"/>
                  </a:schemeClr>
                </a:solidFill>
                <a:latin typeface="Bahnschrift Light SemiCondensed" panose="020B0502040204020203" pitchFamily="34" charset="0"/>
                <a:ea typeface="Tahoma"/>
                <a:cs typeface="Tahoma"/>
              </a:rPr>
              <a:t>Trong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nhiệm</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vụ</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này</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mục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tiêu</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là</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xác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định</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các</a:t>
            </a:r>
            <a:r>
              <a:rPr lang="en-US" sz="2400" dirty="0">
                <a:solidFill>
                  <a:schemeClr val="accent5">
                    <a:lumMod val="50000"/>
                  </a:schemeClr>
                </a:solidFill>
                <a:latin typeface="Bahnschrift Light SemiCondensed" panose="020B0502040204020203" pitchFamily="34" charset="0"/>
                <a:ea typeface="Tahoma"/>
                <a:cs typeface="Tahoma"/>
              </a:rPr>
              <a:t> tweet </a:t>
            </a:r>
            <a:r>
              <a:rPr lang="en-US" sz="2400" dirty="0" err="1">
                <a:solidFill>
                  <a:schemeClr val="accent5">
                    <a:lumMod val="50000"/>
                  </a:schemeClr>
                </a:solidFill>
                <a:latin typeface="Bahnschrift Light SemiCondensed" panose="020B0502040204020203" pitchFamily="34" charset="0"/>
                <a:ea typeface="Tahoma"/>
                <a:cs typeface="Tahoma"/>
              </a:rPr>
              <a:t>báo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cáo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việc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sử</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dụng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sản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phẩm</a:t>
            </a:r>
            <a:r>
              <a:rPr lang="en-US" sz="2400" dirty="0">
                <a:solidFill>
                  <a:schemeClr val="accent5">
                    <a:lumMod val="50000"/>
                  </a:schemeClr>
                </a:solidFill>
                <a:latin typeface="Bahnschrift Light SemiCondensed" panose="020B0502040204020203" pitchFamily="34" charset="0"/>
                <a:ea typeface="Tahoma"/>
                <a:cs typeface="Tahoma"/>
              </a:rPr>
              <a:t>.</a:t>
            </a:r>
          </a:p>
        </p:txBody>
      </p:sp>
      <p:pic>
        <p:nvPicPr>
          <p:cNvPr id="22" name="Picture 21">
            <a:extLst>
              <a:ext uri="{FF2B5EF4-FFF2-40B4-BE49-F238E27FC236}">
                <a16:creationId xmlns:a16="http://schemas.microsoft.com/office/drawing/2014/main" id="{29F18674-BD75-45A8-A852-D316CFD5D630}"/>
              </a:ext>
            </a:extLst>
          </p:cNvPr>
          <p:cNvPicPr/>
          <p:nvPr/>
        </p:nvPicPr>
        <p:blipFill>
          <a:blip r:embed="rId2">
            <a:extLst>
              <a:ext uri="{28A0092B-C50C-407E-A947-70E740481C1C}">
                <a14:useLocalDpi xmlns:a14="http://schemas.microsoft.com/office/drawing/2010/main" val="0"/>
              </a:ext>
            </a:extLst>
          </a:blip>
          <a:stretch>
            <a:fillRect/>
          </a:stretch>
        </p:blipFill>
        <p:spPr>
          <a:xfrm>
            <a:off x="1652768" y="1464735"/>
            <a:ext cx="6115560" cy="1964265"/>
          </a:xfrm>
          <a:prstGeom prst="rect">
            <a:avLst/>
          </a:prstGeom>
        </p:spPr>
      </p:pic>
      <p:pic>
        <p:nvPicPr>
          <p:cNvPr id="13" name="Graphic 12" descr="Microscope">
            <a:extLst>
              <a:ext uri="{FF2B5EF4-FFF2-40B4-BE49-F238E27FC236}">
                <a16:creationId xmlns:a16="http://schemas.microsoft.com/office/drawing/2014/main" id="{D29FA0C9-5A15-4BD7-97CC-847F334051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936181" y="3014205"/>
            <a:ext cx="3890553" cy="3890553"/>
          </a:xfrm>
          <a:prstGeom prst="rect">
            <a:avLst/>
          </a:prstGeom>
        </p:spPr>
      </p:pic>
    </p:spTree>
    <p:extLst>
      <p:ext uri="{BB962C8B-B14F-4D97-AF65-F5344CB8AC3E}">
        <p14:creationId xmlns:p14="http://schemas.microsoft.com/office/powerpoint/2010/main" val="270945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Đường</a:t>
            </a:r>
            <a:r>
              <a:rPr lang="vi-VN" dirty="0">
                <a:solidFill>
                  <a:schemeClr val="accent5">
                    <a:lumMod val="50000"/>
                  </a:schemeClr>
                </a:solidFill>
                <a:latin typeface="Bahnschrift SemiBold SemiConden" panose="020B0502040204020203" pitchFamily="34" charset="0"/>
              </a:rPr>
              <a:t> cơ </a:t>
            </a:r>
            <a:r>
              <a:rPr lang="vi-VN" dirty="0" err="1">
                <a:solidFill>
                  <a:schemeClr val="accent5">
                    <a:lumMod val="50000"/>
                  </a:schemeClr>
                </a:solidFill>
                <a:latin typeface="Bahnschrift SemiBold SemiConden" panose="020B0502040204020203" pitchFamily="34" charset="0"/>
              </a:rPr>
              <a:t>sở</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1254993" y="1704976"/>
            <a:ext cx="5418666" cy="5167312"/>
          </a:xfrm>
        </p:spPr>
        <p:txBody>
          <a:bodyPr vert="horz" lIns="91440" tIns="45720" rIns="91440" bIns="45720" rtlCol="0" anchor="t">
            <a:normAutofit/>
          </a:bodyPr>
          <a:lstStyle/>
          <a:p>
            <a:r>
              <a:rPr lang="vi-VN" sz="2400" dirty="0" err="1">
                <a:solidFill>
                  <a:schemeClr val="accent5">
                    <a:lumMod val="50000"/>
                  </a:schemeClr>
                </a:solidFill>
                <a:latin typeface="Bahnschrift Light SemiCondensed" panose="020B0502040204020203" pitchFamily="34" charset="0"/>
                <a:ea typeface="Tahoma"/>
                <a:cs typeface="Tahoma"/>
              </a:rPr>
              <a:t>Baseline</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Đường</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sở</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a:solidFill>
                  <a:schemeClr val="accent5">
                    <a:lumMod val="50000"/>
                  </a:schemeClr>
                </a:solidFill>
                <a:latin typeface="Bahnschrift Light SemiCondensed" panose="020B0502040204020203" pitchFamily="34" charset="0"/>
                <a:ea typeface="Tahoma"/>
                <a:cs typeface="Tahoma"/>
              </a:rPr>
              <a:t>Self-</a:t>
            </a:r>
            <a:r>
              <a:rPr lang="vi-VN" sz="2400" dirty="0" err="1">
                <a:solidFill>
                  <a:schemeClr val="accent5">
                    <a:lumMod val="50000"/>
                  </a:schemeClr>
                </a:solidFill>
                <a:latin typeface="Bahnschrift Light SemiCondensed" panose="020B0502040204020203" pitchFamily="34" charset="0"/>
                <a:ea typeface="Tahoma"/>
                <a:cs typeface="Tahoma"/>
              </a:rPr>
              <a:t>training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a:solidFill>
                  <a:schemeClr val="accent5">
                    <a:lumMod val="50000"/>
                  </a:schemeClr>
                </a:solidFill>
                <a:latin typeface="Bahnschrift Light SemiCondensed" panose="020B0502040204020203" pitchFamily="34" charset="0"/>
                <a:ea typeface="Tahoma"/>
                <a:cs typeface="Tahoma"/>
              </a:rPr>
              <a:t>Tri-training+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ba </a:t>
            </a:r>
            <a:r>
              <a:rPr lang="vi-VN" sz="2400" dirty="0" err="1">
                <a:solidFill>
                  <a:schemeClr val="accent5">
                    <a:lumMod val="50000"/>
                  </a:schemeClr>
                </a:solidFill>
                <a:latin typeface="Bahnschrift Light SemiCondensed" panose="020B0502040204020203" pitchFamily="34" charset="0"/>
                <a:ea typeface="Tahoma"/>
                <a:cs typeface="Tahoma"/>
              </a:rPr>
              <a:t>với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bất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đồng</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a:solidFill>
                  <a:schemeClr val="accent5">
                    <a:lumMod val="50000"/>
                  </a:schemeClr>
                </a:solidFill>
                <a:latin typeface="Bahnschrift Light SemiCondensed" panose="020B0502040204020203" pitchFamily="34" charset="0"/>
                <a:ea typeface="Tahoma"/>
                <a:cs typeface="Tahoma"/>
              </a:rPr>
              <a:t>Mutual-</a:t>
            </a:r>
            <a:r>
              <a:rPr lang="vi-VN" sz="2400" dirty="0" err="1">
                <a:solidFill>
                  <a:schemeClr val="accent5">
                    <a:lumMod val="50000"/>
                  </a:schemeClr>
                </a:solidFill>
                <a:latin typeface="Bahnschrift Light SemiCondensed" panose="020B0502040204020203" pitchFamily="34" charset="0"/>
                <a:ea typeface="Tahoma"/>
                <a:cs typeface="Tahoma"/>
              </a:rPr>
              <a:t>learning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lẫn</a:t>
            </a:r>
            <a:r>
              <a:rPr lang="vi-VN" sz="2400" dirty="0">
                <a:solidFill>
                  <a:schemeClr val="accent5">
                    <a:lumMod val="50000"/>
                  </a:schemeClr>
                </a:solidFill>
                <a:latin typeface="Bahnschrift Light SemiCondensed" panose="020B0502040204020203" pitchFamily="34" charset="0"/>
                <a:ea typeface="Tahoma"/>
                <a:cs typeface="Tahoma"/>
              </a:rPr>
              <a:t> nhau</a:t>
            </a:r>
          </a:p>
          <a:p>
            <a:r>
              <a:rPr lang="en-US" sz="2400" dirty="0">
                <a:solidFill>
                  <a:schemeClr val="accent5">
                    <a:lumMod val="50000"/>
                  </a:schemeClr>
                </a:solidFill>
                <a:latin typeface="Bahnschrift Light SemiCondensed" panose="020B0502040204020203" pitchFamily="34" charset="0"/>
                <a:ea typeface="Tahoma"/>
                <a:cs typeface="Tahoma"/>
              </a:rPr>
              <a:t>Spaced-</a:t>
            </a:r>
            <a:r>
              <a:rPr lang="vi-VN" sz="2400" dirty="0" err="1">
                <a:solidFill>
                  <a:schemeClr val="accent5">
                    <a:lumMod val="50000"/>
                  </a:schemeClr>
                </a:solidFill>
                <a:latin typeface="Bahnschrift Light SemiCondensed" panose="020B0502040204020203" pitchFamily="34" charset="0"/>
                <a:ea typeface="Tahoma"/>
                <a:cs typeface="Tahoma"/>
              </a:rPr>
              <a:t>rep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Lặp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quãng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ngắn</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a:solidFill>
                  <a:schemeClr val="accent5">
                    <a:lumMod val="50000"/>
                  </a:schemeClr>
                </a:solidFill>
                <a:latin typeface="Bahnschrift Light SemiCondensed" panose="020B0502040204020203" pitchFamily="34" charset="0"/>
                <a:ea typeface="Tahoma"/>
                <a:cs typeface="Tahoma"/>
              </a:rPr>
              <a:t>Co-</a:t>
            </a:r>
            <a:r>
              <a:rPr lang="vi-VN" sz="2400" dirty="0" err="1">
                <a:solidFill>
                  <a:schemeClr val="accent5">
                    <a:lumMod val="50000"/>
                  </a:schemeClr>
                </a:solidFill>
                <a:latin typeface="Bahnschrift Light SemiCondensed" panose="020B0502040204020203" pitchFamily="34" charset="0"/>
                <a:ea typeface="Tahoma"/>
                <a:cs typeface="Tahoma"/>
              </a:rPr>
              <a:t>Decomp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Đồng</a:t>
            </a:r>
            <a:r>
              <a:rPr lang="vi-VN" sz="2400" dirty="0">
                <a:solidFill>
                  <a:schemeClr val="accent5">
                    <a:lumMod val="50000"/>
                  </a:schemeClr>
                </a:solidFill>
                <a:latin typeface="Bahnschrift Light SemiCondensed" panose="020B0502040204020203" pitchFamily="34" charset="0"/>
                <a:ea typeface="Tahoma"/>
                <a:cs typeface="Tahoma"/>
              </a:rPr>
              <a:t> phân </a:t>
            </a:r>
            <a:r>
              <a:rPr lang="vi-VN" sz="2400" dirty="0" err="1">
                <a:solidFill>
                  <a:schemeClr val="accent5">
                    <a:lumMod val="50000"/>
                  </a:schemeClr>
                </a:solidFill>
                <a:latin typeface="Bahnschrift Light SemiCondensed" panose="020B0502040204020203" pitchFamily="34" charset="0"/>
                <a:ea typeface="Tahoma"/>
                <a:cs typeface="Tahoma"/>
              </a:rPr>
              <a:t>rã</a:t>
            </a:r>
            <a:endParaRPr lang="vi-VN" sz="2400" dirty="0">
              <a:solidFill>
                <a:schemeClr val="accent5">
                  <a:lumMod val="50000"/>
                </a:schemeClr>
              </a:solidFill>
              <a:latin typeface="Bahnschrift Light SemiCondensed" panose="020B0502040204020203" pitchFamily="34" charset="0"/>
              <a:ea typeface="Tahoma"/>
              <a:cs typeface="Tahoma"/>
            </a:endParaRPr>
          </a:p>
          <a:p>
            <a:r>
              <a:rPr lang="en-US" sz="2400" dirty="0">
                <a:solidFill>
                  <a:schemeClr val="accent5">
                    <a:lumMod val="50000"/>
                  </a:schemeClr>
                </a:solidFill>
                <a:latin typeface="Bahnschrift Light SemiCondensed" panose="020B0502040204020203" pitchFamily="34" charset="0"/>
                <a:ea typeface="Tahoma"/>
                <a:cs typeface="Tahoma"/>
              </a:rPr>
              <a:t>Self-P</a:t>
            </a:r>
            <a:r>
              <a:rPr lang="vi-VN" sz="2400" dirty="0" err="1">
                <a:solidFill>
                  <a:schemeClr val="accent5">
                    <a:lumMod val="50000"/>
                  </a:schemeClr>
                </a:solidFill>
                <a:latin typeface="Bahnschrift Light SemiCondensed" panose="020B0502040204020203" pitchFamily="34" charset="0"/>
                <a:ea typeface="Tahoma"/>
                <a:cs typeface="Tahoma"/>
              </a:rPr>
              <a:t>retraining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nghiệm</a:t>
            </a:r>
            <a:endParaRPr lang="en-US" sz="2400" dirty="0">
              <a:solidFill>
                <a:schemeClr val="accent5">
                  <a:lumMod val="50000"/>
                </a:schemeClr>
              </a:solidFill>
              <a:latin typeface="Bahnschrift Light SemiCondensed" panose="020B0502040204020203" pitchFamily="34" charset="0"/>
              <a:ea typeface="Tahoma"/>
              <a:cs typeface="Tahoma"/>
            </a:endParaRPr>
          </a:p>
        </p:txBody>
      </p:sp>
      <p:pic>
        <p:nvPicPr>
          <p:cNvPr id="12" name="Graphic 11" descr="Microscope">
            <a:extLst>
              <a:ext uri="{FF2B5EF4-FFF2-40B4-BE49-F238E27FC236}">
                <a16:creationId xmlns:a16="http://schemas.microsoft.com/office/drawing/2014/main" id="{E009B726-A815-4899-9B81-9EFBEE42E2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36181" y="3014205"/>
            <a:ext cx="3890553" cy="3890553"/>
          </a:xfrm>
          <a:prstGeom prst="rect">
            <a:avLst/>
          </a:prstGeom>
        </p:spPr>
      </p:pic>
    </p:spTree>
    <p:extLst>
      <p:ext uri="{BB962C8B-B14F-4D97-AF65-F5344CB8AC3E}">
        <p14:creationId xmlns:p14="http://schemas.microsoft.com/office/powerpoint/2010/main" val="390386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F09CF-3362-453A-9463-F6669A9D3E01}"/>
              </a:ext>
            </a:extLst>
          </p:cNvPr>
          <p:cNvGrpSpPr/>
          <p:nvPr/>
        </p:nvGrpSpPr>
        <p:grpSpPr>
          <a:xfrm rot="16200000">
            <a:off x="2620433" y="-2713566"/>
            <a:ext cx="6951133" cy="12192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78D6C03E-A12F-43AD-AC2A-472418BE211A}"/>
              </a:ext>
            </a:extLst>
          </p:cNvPr>
          <p:cNvSpPr/>
          <p:nvPr/>
        </p:nvSpPr>
        <p:spPr>
          <a:xfrm>
            <a:off x="3048000" y="1908036"/>
            <a:ext cx="5655733" cy="1820333"/>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dirty="0">
                <a:solidFill>
                  <a:schemeClr val="bg1"/>
                </a:solidFill>
                <a:latin typeface="Bahnschrift SemiBold SemiConden" panose="020B0502040204020203" pitchFamily="34" charset="0"/>
              </a:rPr>
              <a:t>Chi tiết thử nghiệm</a:t>
            </a:r>
            <a:endParaRPr lang="en-US" sz="4400" dirty="0">
              <a:solidFill>
                <a:schemeClr val="bg1"/>
              </a:solidFill>
            </a:endParaRPr>
          </a:p>
        </p:txBody>
      </p:sp>
    </p:spTree>
    <p:extLst>
      <p:ext uri="{BB962C8B-B14F-4D97-AF65-F5344CB8AC3E}">
        <p14:creationId xmlns:p14="http://schemas.microsoft.com/office/powerpoint/2010/main" val="386908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Kết</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quả</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thảo</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luận</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767617" y="2012422"/>
            <a:ext cx="7755466" cy="1838325"/>
          </a:xfrm>
        </p:spPr>
        <p:txBody>
          <a:bodyPr vert="horz" lIns="91440" tIns="45720" rIns="91440" bIns="45720" rtlCol="0" anchor="t">
            <a:normAutofit/>
          </a:bodyPr>
          <a:lstStyle/>
          <a:p>
            <a:r>
              <a:rPr lang="vi-VN" sz="2400" dirty="0" err="1">
                <a:solidFill>
                  <a:schemeClr val="accent5">
                    <a:lumMod val="50000"/>
                  </a:schemeClr>
                </a:solidFill>
                <a:latin typeface="Bahnschrift Light SemiCondensed" panose="020B0502040204020203" pitchFamily="34" charset="0"/>
                <a:ea typeface="Tahoma"/>
                <a:cs typeface="Tahoma"/>
              </a:rPr>
              <a:t>Phần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này</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tả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kết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chính</a:t>
            </a:r>
            <a:r>
              <a:rPr lang="vi-VN" sz="2400" dirty="0">
                <a:solidFill>
                  <a:schemeClr val="accent5">
                    <a:lumMod val="50000"/>
                  </a:schemeClr>
                </a:solidFill>
                <a:latin typeface="Bahnschrift Light SemiCondensed" panose="020B0502040204020203" pitchFamily="34" charset="0"/>
                <a:ea typeface="Tahoma"/>
                <a:cs typeface="Tahoma"/>
              </a:rPr>
              <a:t>. Sau </a:t>
            </a:r>
            <a:r>
              <a:rPr lang="vi-VN" sz="2400" dirty="0" err="1">
                <a:solidFill>
                  <a:schemeClr val="accent5">
                    <a:lumMod val="50000"/>
                  </a:schemeClr>
                </a:solidFill>
                <a:latin typeface="Bahnschrift Light SemiCondensed" panose="020B0502040204020203" pitchFamily="34" charset="0"/>
                <a:ea typeface="Tahoma"/>
                <a:cs typeface="Tahoma"/>
              </a:rPr>
              <a:t>đó</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sẽ</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bày</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loạt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thực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hiện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hiểu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rõ</a:t>
            </a:r>
            <a:r>
              <a:rPr lang="vi-VN" sz="2400" dirty="0">
                <a:solidFill>
                  <a:schemeClr val="accent5">
                    <a:lumMod val="50000"/>
                  </a:schemeClr>
                </a:solidFill>
                <a:latin typeface="Bahnschrift Light SemiCondensed" panose="020B0502040204020203" pitchFamily="34" charset="0"/>
                <a:ea typeface="Tahoma"/>
                <a:cs typeface="Tahoma"/>
              </a:rPr>
              <a:t> hơn </a:t>
            </a:r>
            <a:r>
              <a:rPr lang="vi-VN" sz="2400" dirty="0" err="1">
                <a:solidFill>
                  <a:schemeClr val="accent5">
                    <a:lumMod val="50000"/>
                  </a:schemeClr>
                </a:solidFill>
                <a:latin typeface="Bahnschrift Light SemiCondensed" panose="020B0502040204020203" pitchFamily="34" charset="0"/>
                <a:ea typeface="Tahoma"/>
                <a:cs typeface="Tahoma"/>
              </a:rPr>
              <a:t>về</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tính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chất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tiền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luyện</a:t>
            </a:r>
            <a:r>
              <a:rPr lang="vi-VN" sz="2400" dirty="0">
                <a:solidFill>
                  <a:schemeClr val="accent5">
                    <a:lumMod val="50000"/>
                  </a:schemeClr>
                </a:solidFill>
                <a:latin typeface="Bahnschrift Light SemiCondensed" panose="020B0502040204020203" pitchFamily="34" charset="0"/>
                <a:ea typeface="Tahoma"/>
                <a:cs typeface="Tahoma"/>
              </a:rPr>
              <a:t>.</a:t>
            </a:r>
            <a:endParaRPr lang="en-US" sz="2400" dirty="0">
              <a:solidFill>
                <a:schemeClr val="accent5">
                  <a:lumMod val="50000"/>
                </a:schemeClr>
              </a:solidFill>
              <a:latin typeface="Bahnschrift Light SemiCondensed" panose="020B0502040204020203" pitchFamily="34" charset="0"/>
              <a:ea typeface="Tahoma"/>
              <a:cs typeface="Tahoma"/>
            </a:endParaRPr>
          </a:p>
        </p:txBody>
      </p:sp>
      <p:pic>
        <p:nvPicPr>
          <p:cNvPr id="14" name="Graphic 13" descr="Beaker">
            <a:extLst>
              <a:ext uri="{FF2B5EF4-FFF2-40B4-BE49-F238E27FC236}">
                <a16:creationId xmlns:a16="http://schemas.microsoft.com/office/drawing/2014/main" id="{1FFD0538-195B-4C1E-A935-CE02B0BAB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spTree>
    <p:extLst>
      <p:ext uri="{BB962C8B-B14F-4D97-AF65-F5344CB8AC3E}">
        <p14:creationId xmlns:p14="http://schemas.microsoft.com/office/powerpoint/2010/main" val="74467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Kết quả chính</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810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526098" y="4150838"/>
            <a:ext cx="7892280" cy="2583656"/>
          </a:xfrm>
        </p:spPr>
        <p:txBody>
          <a:bodyPr vert="horz" lIns="91440" tIns="45720" rIns="91440" bIns="45720" rtlCol="0" anchor="t">
            <a:normAutofit/>
          </a:bodyPr>
          <a:lstStyle/>
          <a:p>
            <a:r>
              <a:rPr lang="vi-VN" sz="2400" dirty="0">
                <a:solidFill>
                  <a:schemeClr val="accent5">
                    <a:lumMod val="50000"/>
                  </a:schemeClr>
                </a:solidFill>
                <a:latin typeface="Bahnschrift Light SemiCondensed" panose="020B0502040204020203" pitchFamily="34" charset="0"/>
                <a:ea typeface="Tahoma"/>
                <a:cs typeface="Tahoma"/>
              </a:rPr>
              <a:t>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dựa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số</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lượng</a:t>
            </a:r>
            <a:r>
              <a:rPr lang="vi-VN" sz="2400" dirty="0">
                <a:solidFill>
                  <a:schemeClr val="accent5">
                    <a:lumMod val="50000"/>
                  </a:schemeClr>
                </a:solidFill>
                <a:latin typeface="Bahnschrift Light SemiCondensed" panose="020B0502040204020203" pitchFamily="34" charset="0"/>
                <a:ea typeface="Tahoma"/>
                <a:cs typeface="Tahoma"/>
              </a:rPr>
              <a:t> giai </a:t>
            </a:r>
            <a:r>
              <a:rPr lang="vi-VN" sz="2400" dirty="0" err="1">
                <a:solidFill>
                  <a:schemeClr val="accent5">
                    <a:lumMod val="50000"/>
                  </a:schemeClr>
                </a:solidFill>
                <a:latin typeface="Bahnschrift Light SemiCondensed" panose="020B0502040204020203" pitchFamily="34" charset="0"/>
                <a:ea typeface="Tahoma"/>
                <a:cs typeface="Tahoma"/>
              </a:rPr>
              <a:t>đoạn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xây </a:t>
            </a:r>
            <a:r>
              <a:rPr lang="vi-VN" sz="2400" dirty="0" err="1">
                <a:solidFill>
                  <a:schemeClr val="accent5">
                    <a:lumMod val="50000"/>
                  </a:schemeClr>
                </a:solidFill>
                <a:latin typeface="Bahnschrift Light SemiCondensed" panose="020B0502040204020203" pitchFamily="34" charset="0"/>
                <a:ea typeface="Tahoma"/>
                <a:cs typeface="Tahoma"/>
              </a:rPr>
              <a:t>dựng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cấu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trúc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dữ</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nội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bộ</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nó</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nhằm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xếp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hạng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ứng</a:t>
            </a:r>
            <a:r>
              <a:rPr lang="vi-VN" sz="2400" dirty="0">
                <a:solidFill>
                  <a:schemeClr val="accent5">
                    <a:lumMod val="50000"/>
                  </a:schemeClr>
                </a:solidFill>
                <a:latin typeface="Bahnschrift Light SemiCondensed" panose="020B0502040204020203" pitchFamily="34" charset="0"/>
                <a:ea typeface="Tahoma"/>
                <a:cs typeface="Tahoma"/>
              </a:rPr>
              <a:t> viên </a:t>
            </a:r>
            <a:r>
              <a:rPr lang="vi-VN" sz="2400" dirty="0" err="1">
                <a:solidFill>
                  <a:schemeClr val="accent5">
                    <a:lumMod val="50000"/>
                  </a:schemeClr>
                </a:solidFill>
                <a:latin typeface="Bahnschrift Light SemiCondensed" panose="020B0502040204020203" pitchFamily="34" charset="0"/>
                <a:ea typeface="Tahoma"/>
                <a:cs typeface="Tahoma"/>
              </a:rPr>
              <a:t>tweet</a:t>
            </a:r>
            <a:r>
              <a:rPr lang="vi-VN" sz="2400" dirty="0">
                <a:solidFill>
                  <a:schemeClr val="accent5">
                    <a:lumMod val="50000"/>
                  </a:schemeClr>
                </a:solidFill>
                <a:latin typeface="Bahnschrift Light SemiCondensed" panose="020B0502040204020203" pitchFamily="34" charset="0"/>
                <a:ea typeface="Tahoma"/>
                <a:cs typeface="Tahoma"/>
              </a:rPr>
              <a:t>. Khi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phân </a:t>
            </a:r>
            <a:r>
              <a:rPr lang="vi-VN" sz="2400" dirty="0" err="1">
                <a:solidFill>
                  <a:schemeClr val="accent5">
                    <a:lumMod val="50000"/>
                  </a:schemeClr>
                </a:solidFill>
                <a:latin typeface="Bahnschrift Light SemiCondensed" panose="020B0502040204020203" pitchFamily="34" charset="0"/>
                <a:ea typeface="Tahoma"/>
                <a:cs typeface="Tahoma"/>
              </a:rPr>
              <a:t>loại</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bản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ngôn </a:t>
            </a:r>
            <a:r>
              <a:rPr lang="vi-VN" sz="2400" dirty="0" err="1">
                <a:solidFill>
                  <a:schemeClr val="accent5">
                    <a:lumMod val="50000"/>
                  </a:schemeClr>
                </a:solidFill>
                <a:latin typeface="Bahnschrift Light SemiCondensed" panose="020B0502040204020203" pitchFamily="34" charset="0"/>
                <a:ea typeface="Tahoma"/>
                <a:cs typeface="Tahoma"/>
              </a:rPr>
              <a:t>ngữ</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trước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BERT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việc</a:t>
            </a:r>
            <a:r>
              <a:rPr lang="vi-VN" sz="2400" dirty="0">
                <a:solidFill>
                  <a:schemeClr val="accent5">
                    <a:lumMod val="50000"/>
                  </a:schemeClr>
                </a:solidFill>
                <a:latin typeface="Bahnschrift Light SemiCondensed" panose="020B0502040204020203" pitchFamily="34" charset="0"/>
                <a:ea typeface="Tahoma"/>
                <a:cs typeface="Tahoma"/>
              </a:rPr>
              <a:t> tăng </a:t>
            </a:r>
            <a:r>
              <a:rPr lang="vi-VN" sz="2400" dirty="0" err="1">
                <a:solidFill>
                  <a:schemeClr val="accent5">
                    <a:lumMod val="50000"/>
                  </a:schemeClr>
                </a:solidFill>
                <a:latin typeface="Bahnschrift Light SemiCondensed" panose="020B0502040204020203" pitchFamily="34" charset="0"/>
                <a:ea typeface="Tahoma"/>
                <a:cs typeface="Tahoma"/>
              </a:rPr>
              <a:t>số</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lượng</a:t>
            </a:r>
            <a:r>
              <a:rPr lang="vi-VN" sz="2400" dirty="0">
                <a:solidFill>
                  <a:schemeClr val="accent5">
                    <a:lumMod val="50000"/>
                  </a:schemeClr>
                </a:solidFill>
                <a:latin typeface="Bahnschrift Light SemiCondensed" panose="020B0502040204020203" pitchFamily="34" charset="0"/>
                <a:ea typeface="Tahoma"/>
                <a:cs typeface="Tahoma"/>
              </a:rPr>
              <a:t> giai </a:t>
            </a:r>
            <a:r>
              <a:rPr lang="vi-VN" sz="2400" dirty="0" err="1">
                <a:solidFill>
                  <a:schemeClr val="accent5">
                    <a:lumMod val="50000"/>
                  </a:schemeClr>
                </a:solidFill>
                <a:latin typeface="Bahnschrift Light SemiCondensed" panose="020B0502040204020203" pitchFamily="34" charset="0"/>
                <a:ea typeface="Tahoma"/>
                <a:cs typeface="Tahoma"/>
              </a:rPr>
              <a:t>đoạn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có</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dẫn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đến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quá</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tải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dẫn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tới</a:t>
            </a:r>
            <a:r>
              <a:rPr lang="vi-VN" sz="2400" dirty="0">
                <a:solidFill>
                  <a:schemeClr val="accent5">
                    <a:lumMod val="50000"/>
                  </a:schemeClr>
                </a:solidFill>
                <a:latin typeface="Bahnschrift Light SemiCondensed" panose="020B0502040204020203" pitchFamily="34" charset="0"/>
                <a:ea typeface="Tahoma"/>
                <a:cs typeface="Tahoma"/>
              </a:rPr>
              <a:t> mâu </a:t>
            </a:r>
            <a:r>
              <a:rPr lang="vi-VN" sz="2400" dirty="0" err="1">
                <a:solidFill>
                  <a:schemeClr val="accent5">
                    <a:lumMod val="50000"/>
                  </a:schemeClr>
                </a:solidFill>
                <a:latin typeface="Bahnschrift Light SemiCondensed" panose="020B0502040204020203" pitchFamily="34" charset="0"/>
                <a:ea typeface="Tahoma"/>
                <a:cs typeface="Tahoma"/>
              </a:rPr>
              <a:t>thuẫn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với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mục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đích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Mặt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khác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việc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dừng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sớm</a:t>
            </a:r>
            <a:r>
              <a:rPr lang="vi-VN" sz="2400" dirty="0">
                <a:solidFill>
                  <a:schemeClr val="accent5">
                    <a:lumMod val="50000"/>
                  </a:schemeClr>
                </a:solidFill>
                <a:latin typeface="Bahnschrift Light SemiCondensed" panose="020B0502040204020203" pitchFamily="34" charset="0"/>
                <a:ea typeface="Tahoma"/>
                <a:cs typeface="Tahoma"/>
              </a:rPr>
              <a:t> ngăn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phân </a:t>
            </a:r>
            <a:r>
              <a:rPr lang="vi-VN" sz="2400" dirty="0" err="1">
                <a:solidFill>
                  <a:schemeClr val="accent5">
                    <a:lumMod val="50000"/>
                  </a:schemeClr>
                </a:solidFill>
                <a:latin typeface="Bahnschrift Light SemiCondensed" panose="020B0502040204020203" pitchFamily="34" charset="0"/>
                <a:ea typeface="Tahoma"/>
                <a:cs typeface="Tahoma"/>
              </a:rPr>
              <a:t>tách</a:t>
            </a:r>
            <a:r>
              <a:rPr lang="vi-VN" sz="2400" dirty="0">
                <a:solidFill>
                  <a:schemeClr val="accent5">
                    <a:lumMod val="50000"/>
                  </a:schemeClr>
                </a:solidFill>
                <a:latin typeface="Bahnschrift Light SemiCondensed" panose="020B0502040204020203" pitchFamily="34" charset="0"/>
                <a:ea typeface="Tahoma"/>
                <a:cs typeface="Tahoma"/>
              </a:rPr>
              <a:t> thông tin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tweet</a:t>
            </a:r>
            <a:r>
              <a:rPr lang="vi-VN" sz="2400" dirty="0">
                <a:solidFill>
                  <a:schemeClr val="accent5">
                    <a:lumMod val="50000"/>
                  </a:schemeClr>
                </a:solidFill>
                <a:latin typeface="Bahnschrift Light SemiCondensed" panose="020B0502040204020203" pitchFamily="34" charset="0"/>
                <a:ea typeface="Tahoma"/>
                <a:cs typeface="Tahoma"/>
              </a:rPr>
              <a:t> không </a:t>
            </a:r>
            <a:r>
              <a:rPr lang="vi-VN" sz="2400" dirty="0" err="1">
                <a:solidFill>
                  <a:schemeClr val="accent5">
                    <a:lumMod val="50000"/>
                  </a:schemeClr>
                </a:solidFill>
                <a:latin typeface="Bahnschrift Light SemiCondensed" panose="020B0502040204020203" pitchFamily="34" charset="0"/>
                <a:ea typeface="Tahoma"/>
                <a:cs typeface="Tahoma"/>
              </a:rPr>
              <a:t>có</a:t>
            </a:r>
            <a:r>
              <a:rPr lang="vi-VN" sz="2400" dirty="0">
                <a:solidFill>
                  <a:schemeClr val="accent5">
                    <a:lumMod val="50000"/>
                  </a:schemeClr>
                </a:solidFill>
                <a:latin typeface="Bahnschrift Light SemiCondensed" panose="020B0502040204020203" pitchFamily="34" charset="0"/>
                <a:ea typeface="Tahoma"/>
                <a:cs typeface="Tahoma"/>
              </a:rPr>
              <a:t> thông tin. </a:t>
            </a:r>
            <a:endParaRPr lang="en-US" sz="2400" dirty="0">
              <a:solidFill>
                <a:schemeClr val="accent5">
                  <a:lumMod val="50000"/>
                </a:schemeClr>
              </a:solidFill>
              <a:latin typeface="Bahnschrift Light SemiCondensed" panose="020B0502040204020203" pitchFamily="34" charset="0"/>
              <a:ea typeface="Tahoma"/>
              <a:cs typeface="Tahoma"/>
            </a:endParaRPr>
          </a:p>
        </p:txBody>
      </p:sp>
      <p:pic>
        <p:nvPicPr>
          <p:cNvPr id="13" name="Picture 12">
            <a:extLst>
              <a:ext uri="{FF2B5EF4-FFF2-40B4-BE49-F238E27FC236}">
                <a16:creationId xmlns:a16="http://schemas.microsoft.com/office/drawing/2014/main" id="{B64C674B-1358-43CD-B83C-5029D9E44515}"/>
              </a:ext>
            </a:extLst>
          </p:cNvPr>
          <p:cNvPicPr/>
          <p:nvPr/>
        </p:nvPicPr>
        <p:blipFill>
          <a:blip r:embed="rId2">
            <a:extLst>
              <a:ext uri="{28A0092B-C50C-407E-A947-70E740481C1C}">
                <a14:useLocalDpi xmlns:a14="http://schemas.microsoft.com/office/drawing/2010/main" val="0"/>
              </a:ext>
            </a:extLst>
          </a:blip>
          <a:stretch>
            <a:fillRect/>
          </a:stretch>
        </p:blipFill>
        <p:spPr>
          <a:xfrm>
            <a:off x="1891820" y="1487151"/>
            <a:ext cx="5637455" cy="2440021"/>
          </a:xfrm>
          <a:prstGeom prst="rect">
            <a:avLst/>
          </a:prstGeom>
        </p:spPr>
      </p:pic>
      <p:pic>
        <p:nvPicPr>
          <p:cNvPr id="15" name="Graphic 14" descr="Beaker">
            <a:extLst>
              <a:ext uri="{FF2B5EF4-FFF2-40B4-BE49-F238E27FC236}">
                <a16:creationId xmlns:a16="http://schemas.microsoft.com/office/drawing/2014/main" id="{2598E4D2-AC62-40A3-9D66-DF3FC072D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spTree>
    <p:extLst>
      <p:ext uri="{BB962C8B-B14F-4D97-AF65-F5344CB8AC3E}">
        <p14:creationId xmlns:p14="http://schemas.microsoft.com/office/powerpoint/2010/main" val="337166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tích</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E954C52D-4E5D-4333-8657-7C6DB088A6BB}"/>
              </a:ext>
            </a:extLst>
          </p:cNvPr>
          <p:cNvPicPr/>
          <p:nvPr/>
        </p:nvPicPr>
        <p:blipFill>
          <a:blip r:embed="rId2">
            <a:extLst>
              <a:ext uri="{28A0092B-C50C-407E-A947-70E740481C1C}">
                <a14:useLocalDpi xmlns:a14="http://schemas.microsoft.com/office/drawing/2010/main" val="0"/>
              </a:ext>
            </a:extLst>
          </a:blip>
          <a:stretch>
            <a:fillRect/>
          </a:stretch>
        </p:blipFill>
        <p:spPr>
          <a:xfrm>
            <a:off x="2214452" y="2232416"/>
            <a:ext cx="4879471" cy="1468659"/>
          </a:xfrm>
          <a:prstGeom prst="rect">
            <a:avLst/>
          </a:prstGeom>
        </p:spPr>
      </p:pic>
      <p:sp>
        <p:nvSpPr>
          <p:cNvPr id="15" name="TextBox 14">
            <a:extLst>
              <a:ext uri="{FF2B5EF4-FFF2-40B4-BE49-F238E27FC236}">
                <a16:creationId xmlns:a16="http://schemas.microsoft.com/office/drawing/2014/main" id="{8460D03E-C262-4AC4-B9D9-FF6C3E8E0317}"/>
              </a:ext>
            </a:extLst>
          </p:cNvPr>
          <p:cNvSpPr txBox="1"/>
          <p:nvPr/>
        </p:nvSpPr>
        <p:spPr>
          <a:xfrm>
            <a:off x="896045" y="4242804"/>
            <a:ext cx="7854706" cy="1569660"/>
          </a:xfrm>
          <a:prstGeom prst="rect">
            <a:avLst/>
          </a:prstGeom>
          <a:noFill/>
        </p:spPr>
        <p:txBody>
          <a:bodyPr wrap="square">
            <a:spAutoFit/>
          </a:bodyPr>
          <a:lstStyle/>
          <a:p>
            <a:r>
              <a:rPr lang="vi-VN" sz="2400" u="sng" dirty="0">
                <a:solidFill>
                  <a:srgbClr val="1F4E79"/>
                </a:solidFill>
                <a:latin typeface="Bahnschrift Light SemiCondensed" panose="020B0502040204020203" pitchFamily="34" charset="0"/>
              </a:rPr>
              <a:t>Hình 1:</a:t>
            </a:r>
            <a:r>
              <a:rPr lang="vi-VN" sz="2400" dirty="0">
                <a:solidFill>
                  <a:srgbClr val="1F4E79"/>
                </a:solidFill>
                <a:latin typeface="Bahnschrift Light SemiCondensed" panose="020B0502040204020203" pitchFamily="34" charset="0"/>
              </a:rPr>
              <a:t>  Kết quả của quá trình tự tiền đào tạo với các giá trị khác nhau của - số lượng nhãn giả được chọn ngẫu nhiên – trong bộ dữ liệu ADR thử nghiệm. </a:t>
            </a:r>
            <a:r>
              <a:rPr lang="vi-VN" sz="2400" dirty="0" err="1">
                <a:solidFill>
                  <a:srgbClr val="1F4E79"/>
                </a:solidFill>
                <a:latin typeface="Bahnschrift Light SemiCondensed" panose="020B0502040204020203" pitchFamily="34" charset="0"/>
              </a:rPr>
              <a:t>Các</a:t>
            </a:r>
            <a:r>
              <a:rPr lang="vi-VN" sz="2400" dirty="0">
                <a:solidFill>
                  <a:srgbClr val="1F4E79"/>
                </a:solidFill>
                <a:latin typeface="Bahnschrift Light SemiCondensed" panose="020B0502040204020203" pitchFamily="34" charset="0"/>
              </a:rPr>
              <a:t> mô </a:t>
            </a:r>
            <a:r>
              <a:rPr lang="vi-VN" sz="2400" dirty="0" err="1">
                <a:solidFill>
                  <a:srgbClr val="1F4E79"/>
                </a:solidFill>
                <a:latin typeface="Bahnschrift Light SemiCondensed" panose="020B0502040204020203" pitchFamily="34" charset="0"/>
              </a:rPr>
              <a:t>hình</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bắt</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đầu</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với</a:t>
            </a:r>
            <a:r>
              <a:rPr lang="vi-VN" sz="2400" dirty="0">
                <a:solidFill>
                  <a:srgbClr val="1F4E79"/>
                </a:solidFill>
                <a:latin typeface="Bahnschrift Light SemiCondensed" panose="020B0502040204020203" pitchFamily="34" charset="0"/>
              </a:rPr>
              <a:t> 500 </a:t>
            </a:r>
            <a:r>
              <a:rPr lang="vi-VN" sz="2400" dirty="0" err="1">
                <a:solidFill>
                  <a:srgbClr val="1F4E79"/>
                </a:solidFill>
                <a:latin typeface="Bahnschrift Light SemiCondensed" panose="020B0502040204020203" pitchFamily="34" charset="0"/>
              </a:rPr>
              <a:t>bài</a:t>
            </a:r>
            <a:r>
              <a:rPr lang="vi-VN" sz="2400" dirty="0">
                <a:solidFill>
                  <a:srgbClr val="1F4E79"/>
                </a:solidFill>
                <a:latin typeface="Bahnschrift Light SemiCondensed" panose="020B0502040204020203" pitchFamily="34" charset="0"/>
              </a:rPr>
              <a:t> đăng </a:t>
            </a:r>
            <a:r>
              <a:rPr lang="vi-VN" sz="2400" dirty="0" err="1">
                <a:solidFill>
                  <a:srgbClr val="1F4E79"/>
                </a:solidFill>
                <a:latin typeface="Bahnschrift Light SemiCondensed" panose="020B0502040204020203" pitchFamily="34" charset="0"/>
              </a:rPr>
              <a:t>của</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người</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dùng</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được</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dán</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nhãn</a:t>
            </a:r>
            <a:r>
              <a:rPr lang="vi-VN" sz="2400" dirty="0">
                <a:solidFill>
                  <a:srgbClr val="1F4E79"/>
                </a:solidFill>
                <a:latin typeface="Bahnschrift Light SemiCondensed" panose="020B0502040204020203" pitchFamily="34" charset="0"/>
              </a:rPr>
              <a:t>.</a:t>
            </a:r>
            <a:endParaRPr lang="en-US" sz="2400" dirty="0">
              <a:solidFill>
                <a:srgbClr val="1F4E79"/>
              </a:solidFill>
              <a:latin typeface="Bahnschrift Light SemiCondensed" panose="020B0502040204020203" pitchFamily="34" charset="0"/>
            </a:endParaRPr>
          </a:p>
        </p:txBody>
      </p:sp>
      <p:pic>
        <p:nvPicPr>
          <p:cNvPr id="16" name="Graphic 15" descr="Test tubes">
            <a:extLst>
              <a:ext uri="{FF2B5EF4-FFF2-40B4-BE49-F238E27FC236}">
                <a16:creationId xmlns:a16="http://schemas.microsoft.com/office/drawing/2014/main" id="{CC4EC1A2-9DD6-4FC9-9B89-210F40C992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157518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tích</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pic>
        <p:nvPicPr>
          <p:cNvPr id="13" name="Picture 12">
            <a:extLst>
              <a:ext uri="{FF2B5EF4-FFF2-40B4-BE49-F238E27FC236}">
                <a16:creationId xmlns:a16="http://schemas.microsoft.com/office/drawing/2014/main" id="{87A09597-4088-4805-B8D9-6BA9C7A76B68}"/>
              </a:ext>
            </a:extLst>
          </p:cNvPr>
          <p:cNvPicPr/>
          <p:nvPr/>
        </p:nvPicPr>
        <p:blipFill>
          <a:blip r:embed="rId2">
            <a:extLst>
              <a:ext uri="{28A0092B-C50C-407E-A947-70E740481C1C}">
                <a14:useLocalDpi xmlns:a14="http://schemas.microsoft.com/office/drawing/2010/main" val="0"/>
              </a:ext>
            </a:extLst>
          </a:blip>
          <a:stretch>
            <a:fillRect/>
          </a:stretch>
        </p:blipFill>
        <p:spPr>
          <a:xfrm>
            <a:off x="2465532" y="2016919"/>
            <a:ext cx="4051300" cy="1961819"/>
          </a:xfrm>
          <a:prstGeom prst="rect">
            <a:avLst/>
          </a:prstGeom>
        </p:spPr>
      </p:pic>
      <p:sp>
        <p:nvSpPr>
          <p:cNvPr id="14" name="TextBox 13">
            <a:extLst>
              <a:ext uri="{FF2B5EF4-FFF2-40B4-BE49-F238E27FC236}">
                <a16:creationId xmlns:a16="http://schemas.microsoft.com/office/drawing/2014/main" id="{87733761-0B0B-4273-8C7E-89D8D39BF7FB}"/>
              </a:ext>
            </a:extLst>
          </p:cNvPr>
          <p:cNvSpPr txBox="1"/>
          <p:nvPr/>
        </p:nvSpPr>
        <p:spPr>
          <a:xfrm>
            <a:off x="1021833" y="4304969"/>
            <a:ext cx="7547740" cy="1569660"/>
          </a:xfrm>
          <a:prstGeom prst="rect">
            <a:avLst/>
          </a:prstGeom>
          <a:noFill/>
        </p:spPr>
        <p:txBody>
          <a:bodyPr wrap="square">
            <a:spAutoFit/>
          </a:bodyPr>
          <a:lstStyle/>
          <a:p>
            <a:r>
              <a:rPr lang="vi-VN" sz="2400" u="sng" dirty="0">
                <a:solidFill>
                  <a:srgbClr val="1F4E79"/>
                </a:solidFill>
                <a:latin typeface="Bahnschrift Light SemiCondensed" panose="020B0502040204020203" pitchFamily="34" charset="0"/>
              </a:rPr>
              <a:t>Hình 2:</a:t>
            </a:r>
            <a:r>
              <a:rPr lang="vi-VN" sz="2400" dirty="0">
                <a:solidFill>
                  <a:srgbClr val="1F4E79"/>
                </a:solidFill>
                <a:latin typeface="Bahnschrift Light SemiCondensed" panose="020B0502040204020203" pitchFamily="34" charset="0"/>
              </a:rPr>
              <a:t>  F1 của bộ phân loại kết quả trong mỗi lần lặp lại của Tự tiền thử nghiệm với các giá trị khác nhau của –Số lượng các nhãn giả được chọn ngẫu nhiên. </a:t>
            </a:r>
            <a:r>
              <a:rPr lang="vi-VN" sz="2400" dirty="0" err="1">
                <a:solidFill>
                  <a:srgbClr val="1F4E79"/>
                </a:solidFill>
                <a:latin typeface="Bahnschrift Light SemiCondensed" panose="020B0502040204020203" pitchFamily="34" charset="0"/>
              </a:rPr>
              <a:t>Các</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giá</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trị</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giữa</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được</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nội</a:t>
            </a:r>
            <a:r>
              <a:rPr lang="vi-VN" sz="2400" dirty="0">
                <a:solidFill>
                  <a:srgbClr val="1F4E79"/>
                </a:solidFill>
                <a:latin typeface="Bahnschrift Light SemiCondensed" panose="020B0502040204020203" pitchFamily="34" charset="0"/>
              </a:rPr>
              <a:t> suy. </a:t>
            </a:r>
            <a:r>
              <a:rPr lang="vi-VN" sz="2400" dirty="0" err="1">
                <a:solidFill>
                  <a:srgbClr val="1F4E79"/>
                </a:solidFill>
                <a:latin typeface="Bahnschrift Light SemiCondensed" panose="020B0502040204020203" pitchFamily="34" charset="0"/>
              </a:rPr>
              <a:t>Kết</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quả</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nằm</a:t>
            </a:r>
            <a:r>
              <a:rPr lang="vi-VN" sz="2400" dirty="0">
                <a:solidFill>
                  <a:srgbClr val="1F4E79"/>
                </a:solidFill>
                <a:latin typeface="Bahnschrift Light SemiCondensed" panose="020B0502040204020203" pitchFamily="34" charset="0"/>
              </a:rPr>
              <a:t> trong </a:t>
            </a:r>
            <a:r>
              <a:rPr lang="vi-VN" sz="2400" dirty="0" err="1">
                <a:solidFill>
                  <a:srgbClr val="1F4E79"/>
                </a:solidFill>
                <a:latin typeface="Bahnschrift Light SemiCondensed" panose="020B0502040204020203" pitchFamily="34" charset="0"/>
              </a:rPr>
              <a:t>bộ</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thử</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nghiệm</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của</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bộ</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dữ</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liệu</a:t>
            </a:r>
            <a:r>
              <a:rPr lang="vi-VN" sz="2400" dirty="0">
                <a:solidFill>
                  <a:srgbClr val="1F4E79"/>
                </a:solidFill>
                <a:latin typeface="Bahnschrift Light SemiCondensed" panose="020B0502040204020203" pitchFamily="34" charset="0"/>
              </a:rPr>
              <a:t> </a:t>
            </a:r>
            <a:r>
              <a:rPr lang="vi-VN" sz="2400" dirty="0" err="1">
                <a:solidFill>
                  <a:srgbClr val="1F4E79"/>
                </a:solidFill>
                <a:latin typeface="Bahnschrift Light SemiCondensed" panose="020B0502040204020203" pitchFamily="34" charset="0"/>
              </a:rPr>
              <a:t>ADR</a:t>
            </a:r>
            <a:r>
              <a:rPr lang="vi-VN" sz="2400" dirty="0">
                <a:solidFill>
                  <a:srgbClr val="1F4E79"/>
                </a:solidFill>
                <a:latin typeface="Bahnschrift Light SemiCondensed" panose="020B0502040204020203" pitchFamily="34" charset="0"/>
              </a:rPr>
              <a:t>. </a:t>
            </a:r>
            <a:endParaRPr lang="en-US" sz="2400" dirty="0">
              <a:solidFill>
                <a:srgbClr val="1F4E79"/>
              </a:solidFill>
              <a:latin typeface="Bahnschrift Light SemiCondensed" panose="020B0502040204020203" pitchFamily="34" charset="0"/>
            </a:endParaRPr>
          </a:p>
        </p:txBody>
      </p:sp>
      <p:pic>
        <p:nvPicPr>
          <p:cNvPr id="15" name="Graphic 14" descr="Test tubes">
            <a:extLst>
              <a:ext uri="{FF2B5EF4-FFF2-40B4-BE49-F238E27FC236}">
                <a16:creationId xmlns:a16="http://schemas.microsoft.com/office/drawing/2014/main" id="{C2F46BCC-F723-449F-838A-C08988BA31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64375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tích</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EF2C5507-55A1-4BB3-AAD3-F95DA7F2C6C4}"/>
              </a:ext>
            </a:extLst>
          </p:cNvPr>
          <p:cNvPicPr/>
          <p:nvPr/>
        </p:nvPicPr>
        <p:blipFill>
          <a:blip r:embed="rId2">
            <a:extLst>
              <a:ext uri="{28A0092B-C50C-407E-A947-70E740481C1C}">
                <a14:useLocalDpi xmlns:a14="http://schemas.microsoft.com/office/drawing/2010/main" val="0"/>
              </a:ext>
            </a:extLst>
          </a:blip>
          <a:stretch>
            <a:fillRect/>
          </a:stretch>
        </p:blipFill>
        <p:spPr>
          <a:xfrm>
            <a:off x="2328332" y="2245519"/>
            <a:ext cx="4522849" cy="1531413"/>
          </a:xfrm>
          <a:prstGeom prst="rect">
            <a:avLst/>
          </a:prstGeom>
        </p:spPr>
      </p:pic>
      <p:sp>
        <p:nvSpPr>
          <p:cNvPr id="15" name="TextBox 14">
            <a:extLst>
              <a:ext uri="{FF2B5EF4-FFF2-40B4-BE49-F238E27FC236}">
                <a16:creationId xmlns:a16="http://schemas.microsoft.com/office/drawing/2014/main" id="{17C8F375-DE7F-42CD-A4CB-CA03C427CBB1}"/>
              </a:ext>
            </a:extLst>
          </p:cNvPr>
          <p:cNvSpPr txBox="1"/>
          <p:nvPr/>
        </p:nvSpPr>
        <p:spPr>
          <a:xfrm>
            <a:off x="850061" y="4331763"/>
            <a:ext cx="7396020" cy="1200329"/>
          </a:xfrm>
          <a:prstGeom prst="rect">
            <a:avLst/>
          </a:prstGeom>
          <a:noFill/>
        </p:spPr>
        <p:txBody>
          <a:bodyPr wrap="square">
            <a:spAutoFit/>
          </a:bodyPr>
          <a:lstStyle/>
          <a:p>
            <a:r>
              <a:rPr lang="vi-VN" sz="2400" u="sng" dirty="0">
                <a:solidFill>
                  <a:srgbClr val="1F4E79"/>
                </a:solidFill>
                <a:latin typeface="Bahnschrift Light SemiCondensed" panose="020B0502040204020203" pitchFamily="34" charset="0"/>
              </a:rPr>
              <a:t>Hình 3:</a:t>
            </a:r>
            <a:r>
              <a:rPr lang="vi-VN" sz="2400" dirty="0">
                <a:solidFill>
                  <a:srgbClr val="1F4E79"/>
                </a:solidFill>
                <a:latin typeface="Bahnschrift Light SemiCondensed" panose="020B0502040204020203" pitchFamily="34" charset="0"/>
              </a:rPr>
              <a:t>  Kết quả của quá trình tự tiền luyện trong bộ thử nghiệm của bộ dữ liệu ADR ở các giá trị khác nhau của nhiệt độ T để chưng cất lặp đi lặp lại.</a:t>
            </a:r>
            <a:endParaRPr lang="en-US" sz="2400" dirty="0">
              <a:solidFill>
                <a:srgbClr val="1F4E79"/>
              </a:solidFill>
              <a:latin typeface="Bahnschrift Light SemiCondensed" panose="020B0502040204020203" pitchFamily="34" charset="0"/>
            </a:endParaRPr>
          </a:p>
        </p:txBody>
      </p:sp>
      <p:pic>
        <p:nvPicPr>
          <p:cNvPr id="16" name="Graphic 15" descr="Test tubes">
            <a:extLst>
              <a:ext uri="{FF2B5EF4-FFF2-40B4-BE49-F238E27FC236}">
                <a16:creationId xmlns:a16="http://schemas.microsoft.com/office/drawing/2014/main" id="{F10EA1ED-7160-4E42-939F-F10F433FE2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162974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tích</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pic>
        <p:nvPicPr>
          <p:cNvPr id="12" name="Picture 11">
            <a:extLst>
              <a:ext uri="{FF2B5EF4-FFF2-40B4-BE49-F238E27FC236}">
                <a16:creationId xmlns:a16="http://schemas.microsoft.com/office/drawing/2014/main" id="{6929564F-7C84-4105-B0C2-F98C1163BBC7}"/>
              </a:ext>
            </a:extLst>
          </p:cNvPr>
          <p:cNvPicPr/>
          <p:nvPr/>
        </p:nvPicPr>
        <p:blipFill>
          <a:blip r:embed="rId2">
            <a:extLst>
              <a:ext uri="{28A0092B-C50C-407E-A947-70E740481C1C}">
                <a14:useLocalDpi xmlns:a14="http://schemas.microsoft.com/office/drawing/2010/main" val="0"/>
              </a:ext>
            </a:extLst>
          </a:blip>
          <a:stretch>
            <a:fillRect/>
          </a:stretch>
        </p:blipFill>
        <p:spPr>
          <a:xfrm>
            <a:off x="2705100" y="2235951"/>
            <a:ext cx="3895415" cy="1642387"/>
          </a:xfrm>
          <a:prstGeom prst="rect">
            <a:avLst/>
          </a:prstGeom>
        </p:spPr>
      </p:pic>
      <p:sp>
        <p:nvSpPr>
          <p:cNvPr id="14" name="TextBox 13">
            <a:extLst>
              <a:ext uri="{FF2B5EF4-FFF2-40B4-BE49-F238E27FC236}">
                <a16:creationId xmlns:a16="http://schemas.microsoft.com/office/drawing/2014/main" id="{5DEFC308-1825-48E5-A92B-505E5A92D8C8}"/>
              </a:ext>
            </a:extLst>
          </p:cNvPr>
          <p:cNvSpPr txBox="1"/>
          <p:nvPr/>
        </p:nvSpPr>
        <p:spPr>
          <a:xfrm>
            <a:off x="1297517" y="4423601"/>
            <a:ext cx="7125045" cy="1200329"/>
          </a:xfrm>
          <a:prstGeom prst="rect">
            <a:avLst/>
          </a:prstGeom>
          <a:noFill/>
        </p:spPr>
        <p:txBody>
          <a:bodyPr wrap="square">
            <a:spAutoFit/>
          </a:bodyPr>
          <a:lstStyle/>
          <a:p>
            <a:r>
              <a:rPr lang="vi-VN" sz="2400" u="sng" dirty="0">
                <a:solidFill>
                  <a:srgbClr val="1F4E79"/>
                </a:solidFill>
                <a:latin typeface="Bahnschrift Light SemiCondensed" panose="020B0502040204020203" pitchFamily="34" charset="0"/>
              </a:rPr>
              <a:t>Hình 4:</a:t>
            </a:r>
            <a:r>
              <a:rPr lang="vi-VN"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Kết</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quả</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Tự</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thử</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nghiệm</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trong</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bộ</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thử</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nghiệm</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của</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bộ</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dữ</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liệu</a:t>
            </a:r>
            <a:r>
              <a:rPr lang="en-US" sz="2400" dirty="0">
                <a:solidFill>
                  <a:srgbClr val="1F4E79"/>
                </a:solidFill>
                <a:latin typeface="Bahnschrift Light SemiCondensed" panose="020B0502040204020203" pitchFamily="34" charset="0"/>
              </a:rPr>
              <a:t> ADR ở </a:t>
            </a:r>
            <a:r>
              <a:rPr lang="en-US" sz="2400" dirty="0" err="1">
                <a:solidFill>
                  <a:srgbClr val="1F4E79"/>
                </a:solidFill>
                <a:latin typeface="Bahnschrift Light SemiCondensed" panose="020B0502040204020203" pitchFamily="34" charset="0"/>
              </a:rPr>
              <a:t>các</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giá</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trị</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khác</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nhau</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của</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tham</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số</a:t>
            </a:r>
            <a:r>
              <a:rPr lang="vi-VN" sz="2400" dirty="0">
                <a:solidFill>
                  <a:srgbClr val="1F4E79"/>
                </a:solidFill>
                <a:latin typeface="Bahnschrift Light SemiCondensed" panose="020B0502040204020203" pitchFamily="34" charset="0"/>
              </a:rPr>
              <a:t> </a:t>
            </a:r>
            <a:r>
              <a:rPr lang="vi-VN" sz="2400" i="1" dirty="0">
                <a:solidFill>
                  <a:srgbClr val="1F4E79"/>
                </a:solidFill>
                <a:latin typeface="Bahnschrift Light SemiCondensed" panose="020B0502040204020203" pitchFamily="34" charset="0"/>
                <a:sym typeface="Symbol" panose="05050102010706020507" pitchFamily="18" charset="2"/>
              </a:rPr>
              <a:t> </a:t>
            </a:r>
            <a:r>
              <a:rPr lang="en-US" sz="2400" dirty="0" err="1">
                <a:solidFill>
                  <a:srgbClr val="1F4E79"/>
                </a:solidFill>
                <a:latin typeface="Bahnschrift Light SemiCondensed" panose="020B0502040204020203" pitchFamily="34" charset="0"/>
              </a:rPr>
              <a:t>cho</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quá</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trình</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học</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hai</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giai</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đoạn</a:t>
            </a:r>
            <a:endParaRPr lang="en-US" sz="2400" dirty="0">
              <a:solidFill>
                <a:srgbClr val="1F4E79"/>
              </a:solidFill>
              <a:latin typeface="Bahnschrift Light SemiCondensed" panose="020B0502040204020203" pitchFamily="34" charset="0"/>
            </a:endParaRPr>
          </a:p>
        </p:txBody>
      </p:sp>
      <p:pic>
        <p:nvPicPr>
          <p:cNvPr id="15" name="Graphic 14" descr="Test tubes">
            <a:extLst>
              <a:ext uri="{FF2B5EF4-FFF2-40B4-BE49-F238E27FC236}">
                <a16:creationId xmlns:a16="http://schemas.microsoft.com/office/drawing/2014/main" id="{1D0B8E2E-7477-4B7E-B745-B79533ADD8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222546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Giới</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thiệu</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Autofit/>
          </a:bodyPr>
          <a:lstStyle/>
          <a:p>
            <a:r>
              <a:rPr lang="vi-VN" sz="2400" dirty="0">
                <a:solidFill>
                  <a:schemeClr val="accent5">
                    <a:lumMod val="50000"/>
                  </a:schemeClr>
                </a:solidFill>
                <a:latin typeface="Bahnschrift Light SemiCondensed" panose="020B0502040204020203" pitchFamily="34" charset="0"/>
                <a:ea typeface="Tahoma"/>
                <a:cs typeface="Tahoma"/>
              </a:rPr>
              <a:t>C</a:t>
            </a:r>
            <a:r>
              <a:rPr lang="en-US" sz="2400" dirty="0" err="1">
                <a:solidFill>
                  <a:schemeClr val="accent5">
                    <a:lumMod val="50000"/>
                  </a:schemeClr>
                </a:solidFill>
                <a:latin typeface="Bahnschrift Light SemiCondensed" panose="020B0502040204020203" pitchFamily="34" charset="0"/>
                <a:ea typeface="Tahoma"/>
                <a:cs typeface="Tahoma"/>
              </a:rPr>
              <a:t>ảm</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hứng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từ</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thuật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toán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tự</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đào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tạo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cổ</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điển</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a:solidFill>
                  <a:schemeClr val="accent5">
                    <a:lumMod val="50000"/>
                  </a:schemeClr>
                </a:solidFill>
                <a:latin typeface="Bahnschrift Light SemiCondensed" panose="020B0502040204020203" pitchFamily="34" charset="0"/>
                <a:ea typeface="Tahoma"/>
                <a:cs typeface="Tahoma"/>
              </a:rPr>
              <a:t>Đ</a:t>
            </a:r>
            <a:r>
              <a:rPr lang="en-US" sz="2400" dirty="0" err="1">
                <a:solidFill>
                  <a:schemeClr val="accent5">
                    <a:lumMod val="50000"/>
                  </a:schemeClr>
                </a:solidFill>
                <a:latin typeface="Bahnschrift Light SemiCondensed" panose="020B0502040204020203" pitchFamily="34" charset="0"/>
                <a:ea typeface="Tahoma"/>
                <a:cs typeface="Tahoma"/>
              </a:rPr>
              <a:t>ối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phó</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với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vấn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đề</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trôi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dạt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ngữ</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nghĩa</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a:solidFill>
                  <a:schemeClr val="accent5">
                    <a:lumMod val="50000"/>
                  </a:schemeClr>
                </a:solidFill>
                <a:latin typeface="Bahnschrift Light SemiCondensed" panose="020B0502040204020203" pitchFamily="34" charset="0"/>
                <a:ea typeface="Tahoma"/>
                <a:cs typeface="Tahoma"/>
              </a:rPr>
              <a:t>L</a:t>
            </a:r>
            <a:r>
              <a:rPr lang="en-US" sz="2400" dirty="0" err="1">
                <a:solidFill>
                  <a:schemeClr val="accent5">
                    <a:lumMod val="50000"/>
                  </a:schemeClr>
                </a:solidFill>
                <a:latin typeface="Bahnschrift Light SemiCondensed" panose="020B0502040204020203" pitchFamily="34" charset="0"/>
                <a:ea typeface="Tahoma"/>
                <a:cs typeface="Tahoma"/>
              </a:rPr>
              <a:t>ặp</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lại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và</a:t>
            </a:r>
            <a:r>
              <a:rPr lang="en-US"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hai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bộ</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phân</a:t>
            </a:r>
            <a:r>
              <a:rPr lang="en-US"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loại</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Thành</a:t>
            </a:r>
            <a:r>
              <a:rPr lang="vi-VN" sz="2400" dirty="0">
                <a:solidFill>
                  <a:schemeClr val="accent5">
                    <a:lumMod val="50000"/>
                  </a:schemeClr>
                </a:solidFill>
                <a:latin typeface="Bahnschrift Light SemiCondensed" panose="020B0502040204020203" pitchFamily="34" charset="0"/>
                <a:ea typeface="Tahoma"/>
                <a:cs typeface="Tahoma"/>
              </a:rPr>
              <a:t> công do </a:t>
            </a:r>
            <a:r>
              <a:rPr lang="vi-VN" sz="2400" dirty="0" err="1">
                <a:solidFill>
                  <a:schemeClr val="accent5">
                    <a:lumMod val="50000"/>
                  </a:schemeClr>
                </a:solidFill>
                <a:latin typeface="Bahnschrift Light SemiCondensed" panose="020B0502040204020203" pitchFamily="34" charset="0"/>
                <a:ea typeface="Tahoma"/>
                <a:cs typeface="Tahoma"/>
              </a:rPr>
              <a:t>khả</a:t>
            </a:r>
            <a:r>
              <a:rPr lang="vi-VN" sz="2400" dirty="0">
                <a:solidFill>
                  <a:schemeClr val="accent5">
                    <a:lumMod val="50000"/>
                  </a:schemeClr>
                </a:solidFill>
                <a:latin typeface="Bahnschrift Light SemiCondensed" panose="020B0502040204020203" pitchFamily="34" charset="0"/>
                <a:ea typeface="Tahoma"/>
                <a:cs typeface="Tahoma"/>
              </a:rPr>
              <a:t> năng </a:t>
            </a:r>
            <a:r>
              <a:rPr lang="vi-VN" sz="2400" dirty="0" err="1">
                <a:solidFill>
                  <a:schemeClr val="accent5">
                    <a:lumMod val="50000"/>
                  </a:schemeClr>
                </a:solidFill>
                <a:latin typeface="Bahnschrift Light SemiCondensed" panose="020B0502040204020203" pitchFamily="34" charset="0"/>
                <a:ea typeface="Tahoma"/>
                <a:cs typeface="Tahoma"/>
              </a:rPr>
              <a:t>tổng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quát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hóa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mạng</a:t>
            </a:r>
            <a:r>
              <a:rPr lang="vi-VN" sz="2400" dirty="0">
                <a:solidFill>
                  <a:schemeClr val="accent5">
                    <a:lumMod val="50000"/>
                  </a:schemeClr>
                </a:solidFill>
                <a:latin typeface="Bahnschrift Light SemiCondensed" panose="020B0502040204020203" pitchFamily="34" charset="0"/>
                <a:ea typeface="Tahoma"/>
                <a:cs typeface="Tahoma"/>
              </a:rPr>
              <a:t> nơ-</a:t>
            </a:r>
            <a:r>
              <a:rPr lang="vi-VN" sz="2400" dirty="0" err="1">
                <a:solidFill>
                  <a:schemeClr val="accent5">
                    <a:lumMod val="50000"/>
                  </a:schemeClr>
                </a:solidFill>
                <a:latin typeface="Bahnschrift Light SemiCondensed" panose="020B0502040204020203" pitchFamily="34" charset="0"/>
                <a:ea typeface="Tahoma"/>
                <a:cs typeface="Tahoma"/>
              </a:rPr>
              <a:t>ron</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Có</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khả</a:t>
            </a:r>
            <a:r>
              <a:rPr lang="vi-VN" sz="2400" dirty="0">
                <a:solidFill>
                  <a:schemeClr val="accent5">
                    <a:lumMod val="50000"/>
                  </a:schemeClr>
                </a:solidFill>
                <a:latin typeface="Bahnschrift Light SemiCondensed" panose="020B0502040204020203" pitchFamily="34" charset="0"/>
                <a:ea typeface="Tahoma"/>
                <a:cs typeface="Tahoma"/>
              </a:rPr>
              <a:t> năng </a:t>
            </a:r>
            <a:r>
              <a:rPr lang="vi-VN" sz="2400" dirty="0" err="1">
                <a:solidFill>
                  <a:schemeClr val="accent5">
                    <a:lumMod val="50000"/>
                  </a:schemeClr>
                </a:solidFill>
                <a:latin typeface="Bahnschrift Light SemiCondensed" panose="020B0502040204020203" pitchFamily="34" charset="0"/>
                <a:ea typeface="Tahoma"/>
                <a:cs typeface="Tahoma"/>
              </a:rPr>
              <a:t>sửa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đổi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tài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trước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đó</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Tự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chỉnh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lịch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tốc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độ</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tích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hợp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quả</a:t>
            </a:r>
            <a:r>
              <a:rPr lang="vi-VN" sz="2400" dirty="0">
                <a:solidFill>
                  <a:schemeClr val="accent5">
                    <a:lumMod val="50000"/>
                  </a:schemeClr>
                </a:solidFill>
                <a:latin typeface="Bahnschrift Light SemiCondensed" panose="020B0502040204020203" pitchFamily="34" charset="0"/>
                <a:ea typeface="Tahoma"/>
                <a:cs typeface="Tahoma"/>
              </a:rPr>
              <a:t> hai </a:t>
            </a:r>
            <a:r>
              <a:rPr lang="vi-VN" sz="2400" dirty="0" err="1">
                <a:solidFill>
                  <a:schemeClr val="accent5">
                    <a:lumMod val="50000"/>
                  </a:schemeClr>
                </a:solidFill>
                <a:latin typeface="Bahnschrift Light SemiCondensed" panose="020B0502040204020203" pitchFamily="34" charset="0"/>
                <a:ea typeface="Tahoma"/>
                <a:cs typeface="Tahoma"/>
              </a:rPr>
              <a:t>bộ</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nhiễu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a:t>
            </a:r>
            <a:r>
              <a:rPr lang="vi-VN" sz="2400" dirty="0">
                <a:solidFill>
                  <a:schemeClr val="accent5">
                    <a:lumMod val="50000"/>
                  </a:schemeClr>
                </a:solidFill>
                <a:latin typeface="Bahnschrift Light SemiCondensed" panose="020B0502040204020203" pitchFamily="34" charset="0"/>
                <a:ea typeface="Tahoma"/>
                <a:cs typeface="Tahoma"/>
              </a:rPr>
              <a:t> không </a:t>
            </a:r>
            <a:r>
              <a:rPr lang="vi-VN" sz="2400" dirty="0" err="1">
                <a:solidFill>
                  <a:schemeClr val="accent5">
                    <a:lumMod val="50000"/>
                  </a:schemeClr>
                </a:solidFill>
                <a:latin typeface="Bahnschrift Light SemiCondensed" panose="020B0502040204020203" pitchFamily="34" charset="0"/>
                <a:ea typeface="Tahoma"/>
                <a:cs typeface="Tahoma"/>
              </a:rPr>
              <a:t>nhiễu</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Thực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hiện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nghiệm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toàn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diện</a:t>
            </a:r>
            <a:r>
              <a:rPr lang="vi-VN" sz="2400" dirty="0">
                <a:solidFill>
                  <a:schemeClr val="accent5">
                    <a:lumMod val="50000"/>
                  </a:schemeClr>
                </a:solidFill>
                <a:latin typeface="Bahnschrift Light SemiCondensed" panose="020B0502040204020203" pitchFamily="34" charset="0"/>
                <a:ea typeface="Tahoma"/>
                <a:cs typeface="Tahoma"/>
              </a:rPr>
              <a:t> trên ba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dữ</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Twitter</a:t>
            </a:r>
            <a:r>
              <a:rPr lang="vi-VN" sz="2400" dirty="0">
                <a:solidFill>
                  <a:schemeClr val="accent5">
                    <a:lumMod val="50000"/>
                  </a:schemeClr>
                </a:solidFill>
                <a:latin typeface="Bahnschrift Light SemiCondensed" panose="020B0502040204020203" pitchFamily="34" charset="0"/>
                <a:ea typeface="Tahoma"/>
                <a:cs typeface="Tahoma"/>
              </a:rPr>
              <a:t> công khai </a:t>
            </a:r>
            <a:r>
              <a:rPr lang="vi-VN" sz="2400" dirty="0" err="1">
                <a:solidFill>
                  <a:schemeClr val="accent5">
                    <a:lumMod val="50000"/>
                  </a:schemeClr>
                </a:solidFill>
                <a:latin typeface="Bahnschrift Light SemiCondensed" panose="020B0502040204020203" pitchFamily="34" charset="0"/>
                <a:ea typeface="Tahoma"/>
                <a:cs typeface="Tahoma"/>
              </a:rPr>
              <a:t>và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chứng</a:t>
            </a:r>
            <a:r>
              <a:rPr lang="vi-VN" sz="2400" dirty="0">
                <a:solidFill>
                  <a:schemeClr val="accent5">
                    <a:lumMod val="50000"/>
                  </a:schemeClr>
                </a:solidFill>
                <a:latin typeface="Bahnschrift Light SemiCondensed" panose="020B0502040204020203" pitchFamily="34" charset="0"/>
                <a:ea typeface="Tahoma"/>
                <a:cs typeface="Tahoma"/>
              </a:rPr>
              <a:t> minh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hoạt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động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tốt</a:t>
            </a:r>
            <a:r>
              <a:rPr lang="vi-VN" sz="2400" dirty="0">
                <a:solidFill>
                  <a:schemeClr val="accent5">
                    <a:lumMod val="50000"/>
                  </a:schemeClr>
                </a:solidFill>
                <a:latin typeface="Bahnschrift Light SemiCondensed" panose="020B0502040204020203" pitchFamily="34" charset="0"/>
                <a:ea typeface="Tahoma"/>
                <a:cs typeface="Tahoma"/>
              </a:rPr>
              <a:t> hơn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số</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đường</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sở</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hiện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đại</a:t>
            </a:r>
            <a:endParaRPr lang="vi-VN" sz="2400" dirty="0">
              <a:solidFill>
                <a:schemeClr val="accent5">
                  <a:lumMod val="50000"/>
                </a:schemeClr>
              </a:solidFill>
              <a:latin typeface="Bahnschrift Light SemiCondensed" panose="020B0502040204020203" pitchFamily="34" charset="0"/>
              <a:ea typeface="Tahoma"/>
              <a:cs typeface="Tahoma"/>
            </a:endParaRPr>
          </a:p>
          <a:p>
            <a:pPr lvl="1"/>
            <a:endParaRPr lang="en-US" dirty="0">
              <a:solidFill>
                <a:schemeClr val="accent5">
                  <a:lumMod val="50000"/>
                </a:schemeClr>
              </a:solidFill>
              <a:latin typeface="Bahnschrift Light SemiCondensed" panose="020B0502040204020203" pitchFamily="34" charset="0"/>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tích</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3439584" y="2343150"/>
            <a:ext cx="1594431" cy="369332"/>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0D14F032-86BD-4E9C-ADE0-F9587E91CA5E}"/>
              </a:ext>
            </a:extLst>
          </p:cNvPr>
          <p:cNvPicPr/>
          <p:nvPr/>
        </p:nvPicPr>
        <p:blipFill>
          <a:blip r:embed="rId2">
            <a:extLst>
              <a:ext uri="{28A0092B-C50C-407E-A947-70E740481C1C}">
                <a14:useLocalDpi xmlns:a14="http://schemas.microsoft.com/office/drawing/2010/main" val="0"/>
              </a:ext>
            </a:extLst>
          </a:blip>
          <a:stretch>
            <a:fillRect/>
          </a:stretch>
        </p:blipFill>
        <p:spPr>
          <a:xfrm>
            <a:off x="2705099" y="2257809"/>
            <a:ext cx="3926033" cy="1616921"/>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712C790-6E17-4BA3-A5AB-3304C9AF6868}"/>
                  </a:ext>
                </a:extLst>
              </p:cNvPr>
              <p:cNvSpPr txBox="1"/>
              <p:nvPr/>
            </p:nvSpPr>
            <p:spPr>
              <a:xfrm>
                <a:off x="989215" y="4441852"/>
                <a:ext cx="7580358" cy="1200329"/>
              </a:xfrm>
              <a:prstGeom prst="rect">
                <a:avLst/>
              </a:prstGeom>
              <a:noFill/>
            </p:spPr>
            <p:txBody>
              <a:bodyPr wrap="square">
                <a:spAutoFit/>
              </a:bodyPr>
              <a:lstStyle/>
              <a:p>
                <a:r>
                  <a:rPr lang="vi-VN" sz="2400" u="sng" dirty="0">
                    <a:solidFill>
                      <a:srgbClr val="1F4E79"/>
                    </a:solidFill>
                    <a:latin typeface="Bahnschrift Light SemiCondensed" panose="020B0502040204020203" pitchFamily="34" charset="0"/>
                  </a:rPr>
                  <a:t>Hình 5:</a:t>
                </a:r>
                <a:r>
                  <a:rPr lang="vi-VN"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Kết</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quả</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của</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quá</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trình</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tự</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tiền</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đào</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tạo</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trong</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bộ</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thử</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nghiệm</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của</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bộ</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dữ</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liệu</a:t>
                </a:r>
                <a:r>
                  <a:rPr lang="en-US" sz="2400" dirty="0">
                    <a:solidFill>
                      <a:srgbClr val="1F4E79"/>
                    </a:solidFill>
                    <a:latin typeface="Bahnschrift Light SemiCondensed" panose="020B0502040204020203" pitchFamily="34" charset="0"/>
                  </a:rPr>
                  <a:t> ADR ở </a:t>
                </a:r>
                <a:r>
                  <a:rPr lang="en-US" sz="2400" dirty="0" err="1">
                    <a:solidFill>
                      <a:srgbClr val="1F4E79"/>
                    </a:solidFill>
                    <a:latin typeface="Bahnschrift Light SemiCondensed" panose="020B0502040204020203" pitchFamily="34" charset="0"/>
                  </a:rPr>
                  <a:t>các</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giá</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trị</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khác</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nhau</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của</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tham</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số</a:t>
                </a:r>
                <a:r>
                  <a:rPr lang="en-US" sz="2400" dirty="0">
                    <a:solidFill>
                      <a:srgbClr val="1F4E79"/>
                    </a:solidFill>
                    <a:latin typeface="Bahnschrift Light SemiCondensed" panose="020B0502040204020203" pitchFamily="34" charset="0"/>
                  </a:rPr>
                  <a:t> </a:t>
                </a:r>
                <a14:m>
                  <m:oMath xmlns:m="http://schemas.openxmlformats.org/officeDocument/2006/math">
                    <m:r>
                      <a:rPr lang="vi-VN" sz="2400" i="1" smtClean="0">
                        <a:solidFill>
                          <a:srgbClr val="1F4E79"/>
                        </a:solidFill>
                        <a:effectLst/>
                        <a:latin typeface="Cambria Math" panose="02040503050406030204" pitchFamily="18" charset="0"/>
                        <a:ea typeface="Calibri" panose="020F0502020204030204" pitchFamily="34" charset="0"/>
                        <a:cs typeface="Times New Roman" panose="02020603050405020304" pitchFamily="18" charset="0"/>
                      </a:rPr>
                      <m:t>𝛼</m:t>
                    </m:r>
                  </m:oMath>
                </a14:m>
                <a:r>
                  <a:rPr lang="vi-VN"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đối</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với</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sự</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biến</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đổi</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quán</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tính</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của</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các</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nhãn</a:t>
                </a:r>
                <a:r>
                  <a:rPr lang="en-US" sz="2400" dirty="0">
                    <a:solidFill>
                      <a:srgbClr val="1F4E79"/>
                    </a:solidFill>
                    <a:latin typeface="Bahnschrift Light SemiCondensed" panose="020B0502040204020203" pitchFamily="34" charset="0"/>
                  </a:rPr>
                  <a:t> </a:t>
                </a:r>
                <a:r>
                  <a:rPr lang="en-US" sz="2400" dirty="0" err="1">
                    <a:solidFill>
                      <a:srgbClr val="1F4E79"/>
                    </a:solidFill>
                    <a:latin typeface="Bahnschrift Light SemiCondensed" panose="020B0502040204020203" pitchFamily="34" charset="0"/>
                  </a:rPr>
                  <a:t>giả</a:t>
                </a:r>
                <a:endParaRPr lang="en-US" sz="2400" dirty="0">
                  <a:solidFill>
                    <a:srgbClr val="1F4E79"/>
                  </a:solidFill>
                  <a:latin typeface="Bahnschrift Light SemiCondensed" panose="020B0502040204020203" pitchFamily="34" charset="0"/>
                </a:endParaRPr>
              </a:p>
            </p:txBody>
          </p:sp>
        </mc:Choice>
        <mc:Fallback>
          <p:sp>
            <p:nvSpPr>
              <p:cNvPr id="15" name="TextBox 14">
                <a:extLst>
                  <a:ext uri="{FF2B5EF4-FFF2-40B4-BE49-F238E27FC236}">
                    <a16:creationId xmlns:a16="http://schemas.microsoft.com/office/drawing/2014/main" id="{F712C790-6E17-4BA3-A5AB-3304C9AF6868}"/>
                  </a:ext>
                </a:extLst>
              </p:cNvPr>
              <p:cNvSpPr txBox="1">
                <a:spLocks noRot="1" noChangeAspect="1" noMove="1" noResize="1" noEditPoints="1" noAdjustHandles="1" noChangeArrowheads="1" noChangeShapeType="1" noTextEdit="1"/>
              </p:cNvSpPr>
              <p:nvPr/>
            </p:nvSpPr>
            <p:spPr>
              <a:xfrm>
                <a:off x="989215" y="4441852"/>
                <a:ext cx="7580358" cy="1200329"/>
              </a:xfrm>
              <a:prstGeom prst="rect">
                <a:avLst/>
              </a:prstGeom>
              <a:blipFill>
                <a:blip r:embed="rId3"/>
                <a:stretch>
                  <a:fillRect l="-1206" t="-4061" b="-10152"/>
                </a:stretch>
              </a:blipFill>
            </p:spPr>
            <p:txBody>
              <a:bodyPr/>
              <a:lstStyle/>
              <a:p>
                <a:r>
                  <a:rPr lang="en-US">
                    <a:noFill/>
                  </a:rPr>
                  <a:t> </a:t>
                </a:r>
              </a:p>
            </p:txBody>
          </p:sp>
        </mc:Fallback>
      </mc:AlternateContent>
      <p:pic>
        <p:nvPicPr>
          <p:cNvPr id="20" name="Graphic 19">
            <a:extLst>
              <a:ext uri="{FF2B5EF4-FFF2-40B4-BE49-F238E27FC236}">
                <a16:creationId xmlns:a16="http://schemas.microsoft.com/office/drawing/2014/main" id="{C951D3BB-8A77-47B9-9D5B-61B942D788B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89495">
            <a:off x="9458044" y="3656826"/>
            <a:ext cx="2695426" cy="2695426"/>
          </a:xfrm>
          <a:prstGeom prst="rect">
            <a:avLst/>
          </a:prstGeom>
        </p:spPr>
      </p:pic>
    </p:spTree>
    <p:extLst>
      <p:ext uri="{BB962C8B-B14F-4D97-AF65-F5344CB8AC3E}">
        <p14:creationId xmlns:p14="http://schemas.microsoft.com/office/powerpoint/2010/main" val="60582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tích</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thực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nghiệm</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pic>
        <p:nvPicPr>
          <p:cNvPr id="12" name="Picture 11">
            <a:extLst>
              <a:ext uri="{FF2B5EF4-FFF2-40B4-BE49-F238E27FC236}">
                <a16:creationId xmlns:a16="http://schemas.microsoft.com/office/drawing/2014/main" id="{7351403F-3D44-4B16-B8F7-F0039D17E338}"/>
              </a:ext>
            </a:extLst>
          </p:cNvPr>
          <p:cNvPicPr/>
          <p:nvPr/>
        </p:nvPicPr>
        <p:blipFill>
          <a:blip r:embed="rId2">
            <a:extLst>
              <a:ext uri="{28A0092B-C50C-407E-A947-70E740481C1C}">
                <a14:useLocalDpi xmlns:a14="http://schemas.microsoft.com/office/drawing/2010/main" val="0"/>
              </a:ext>
            </a:extLst>
          </a:blip>
          <a:stretch>
            <a:fillRect/>
          </a:stretch>
        </p:blipFill>
        <p:spPr>
          <a:xfrm>
            <a:off x="2181629" y="2323168"/>
            <a:ext cx="5201959" cy="1550854"/>
          </a:xfrm>
          <a:prstGeom prst="rect">
            <a:avLst/>
          </a:prstGeom>
        </p:spPr>
      </p:pic>
      <p:sp>
        <p:nvSpPr>
          <p:cNvPr id="14" name="TextBox 13">
            <a:extLst>
              <a:ext uri="{FF2B5EF4-FFF2-40B4-BE49-F238E27FC236}">
                <a16:creationId xmlns:a16="http://schemas.microsoft.com/office/drawing/2014/main" id="{79729310-64C3-4E3C-99F0-4FB3470C08FE}"/>
              </a:ext>
            </a:extLst>
          </p:cNvPr>
          <p:cNvSpPr txBox="1"/>
          <p:nvPr/>
        </p:nvSpPr>
        <p:spPr>
          <a:xfrm>
            <a:off x="982867" y="4506503"/>
            <a:ext cx="7715443" cy="1200329"/>
          </a:xfrm>
          <a:prstGeom prst="rect">
            <a:avLst/>
          </a:prstGeom>
          <a:noFill/>
        </p:spPr>
        <p:txBody>
          <a:bodyPr wrap="square">
            <a:spAutoFit/>
          </a:bodyPr>
          <a:lstStyle/>
          <a:p>
            <a:r>
              <a:rPr lang="vi-VN" sz="2400" u="sng" dirty="0">
                <a:solidFill>
                  <a:srgbClr val="1F4E79"/>
                </a:solidFill>
                <a:latin typeface="Bahnschrift Light SemiCondensed" panose="020B0502040204020203" pitchFamily="34" charset="0"/>
              </a:rPr>
              <a:t>Hình 6:</a:t>
            </a:r>
            <a:r>
              <a:rPr lang="vi-VN" sz="2400" dirty="0">
                <a:solidFill>
                  <a:srgbClr val="1F4E79"/>
                </a:solidFill>
                <a:latin typeface="Bahnschrift Light SemiCondensed" panose="020B0502040204020203" pitchFamily="34" charset="0"/>
              </a:rPr>
              <a:t>  Kết quả Tự thử nghiệm trong bộ thử nghiệm của bộ dữ liệu ADR sau khi hủy kích hoạt quá trình chưng cất, học hai giai đoạn, tốc độ học hình thang, và sự biến đổi quán tính  </a:t>
            </a:r>
            <a:endParaRPr lang="en-US" sz="2400" dirty="0">
              <a:solidFill>
                <a:srgbClr val="1F4E79"/>
              </a:solidFill>
              <a:latin typeface="Bahnschrift Light SemiCondensed" panose="020B0502040204020203" pitchFamily="34" charset="0"/>
            </a:endParaRPr>
          </a:p>
        </p:txBody>
      </p:sp>
      <p:pic>
        <p:nvPicPr>
          <p:cNvPr id="15" name="Graphic 14">
            <a:extLst>
              <a:ext uri="{FF2B5EF4-FFF2-40B4-BE49-F238E27FC236}">
                <a16:creationId xmlns:a16="http://schemas.microsoft.com/office/drawing/2014/main" id="{EB070BAE-72A2-4890-A935-D90CC178323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89495">
            <a:off x="9458044" y="3656826"/>
            <a:ext cx="2695426" cy="2695426"/>
          </a:xfrm>
          <a:prstGeom prst="rect">
            <a:avLst/>
          </a:prstGeom>
        </p:spPr>
      </p:pic>
    </p:spTree>
    <p:extLst>
      <p:ext uri="{BB962C8B-B14F-4D97-AF65-F5344CB8AC3E}">
        <p14:creationId xmlns:p14="http://schemas.microsoft.com/office/powerpoint/2010/main" val="156746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Kết</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luận</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427767" y="1580621"/>
            <a:ext cx="8255000" cy="5167312"/>
          </a:xfrm>
        </p:spPr>
        <p:txBody>
          <a:bodyPr vert="horz" lIns="91440" tIns="45720" rIns="91440" bIns="45720" rtlCol="0" anchor="t">
            <a:normAutofit/>
          </a:bodyPr>
          <a:lstStyle/>
          <a:p>
            <a:pPr>
              <a:lnSpc>
                <a:spcPct val="100000"/>
              </a:lnSpc>
            </a:pPr>
            <a:r>
              <a:rPr lang="vi-VN" sz="2400" dirty="0">
                <a:solidFill>
                  <a:schemeClr val="accent5">
                    <a:lumMod val="50000"/>
                  </a:schemeClr>
                </a:solidFill>
                <a:latin typeface="Bahnschrift Light SemiCondensed" panose="020B0502040204020203" pitchFamily="34" charset="0"/>
                <a:ea typeface="Tahoma"/>
                <a:cs typeface="Tahoma"/>
              </a:rPr>
              <a:t>Mô hình được lấy cảm hứng từ thuật toán tự đào tạo truyền thống. </a:t>
            </a:r>
          </a:p>
          <a:p>
            <a:pPr>
              <a:lnSpc>
                <a:spcPct val="100000"/>
              </a:lnSpc>
            </a:pPr>
            <a:endParaRPr lang="vi-VN" sz="800" dirty="0">
              <a:solidFill>
                <a:schemeClr val="accent5">
                  <a:lumMod val="50000"/>
                </a:schemeClr>
              </a:solidFill>
              <a:latin typeface="Bahnschrift Light SemiCondensed" panose="020B0502040204020203" pitchFamily="34" charset="0"/>
              <a:ea typeface="Tahoma"/>
              <a:cs typeface="Tahoma"/>
            </a:endParaRPr>
          </a:p>
          <a:p>
            <a:pPr>
              <a:lnSpc>
                <a:spcPct val="100000"/>
              </a:lnSpc>
            </a:pPr>
            <a:r>
              <a:rPr lang="vi-VN" sz="2400" dirty="0">
                <a:solidFill>
                  <a:schemeClr val="accent5">
                    <a:lumMod val="50000"/>
                  </a:schemeClr>
                </a:solidFill>
                <a:latin typeface="Bahnschrift Light SemiCondensed" panose="020B0502040204020203" pitchFamily="34" charset="0"/>
                <a:ea typeface="Tahoma"/>
                <a:cs typeface="Tahoma"/>
              </a:rPr>
              <a:t>Tự thử nghiệm sử dụng đặc tính của mạng nơ-ron để đối phó vấn đề quá trình tự đào tạo. </a:t>
            </a:r>
          </a:p>
          <a:p>
            <a:pPr>
              <a:lnSpc>
                <a:spcPct val="100000"/>
              </a:lnSpc>
            </a:pPr>
            <a:endParaRPr lang="vi-VN" sz="800" dirty="0">
              <a:solidFill>
                <a:schemeClr val="accent5">
                  <a:lumMod val="50000"/>
                </a:schemeClr>
              </a:solidFill>
              <a:latin typeface="Bahnschrift Light SemiCondensed" panose="020B0502040204020203" pitchFamily="34" charset="0"/>
              <a:ea typeface="Tahoma"/>
              <a:cs typeface="Tahoma"/>
            </a:endParaRPr>
          </a:p>
          <a:p>
            <a:pPr>
              <a:lnSpc>
                <a:spcPct val="100000"/>
              </a:lnSpc>
            </a:pPr>
            <a:r>
              <a:rPr lang="vi-VN" sz="2400" dirty="0">
                <a:solidFill>
                  <a:schemeClr val="accent5">
                    <a:lumMod val="50000"/>
                  </a:schemeClr>
                </a:solidFill>
                <a:latin typeface="Bahnschrift Light SemiCondensed" panose="020B0502040204020203" pitchFamily="34" charset="0"/>
                <a:ea typeface="Tahoma"/>
                <a:cs typeface="Tahoma"/>
              </a:rPr>
              <a:t>Sử dụng quy trình chưng cất lặp đi lặp lại để chuyển thông tin qua các lần lặp, mô hình đào tạo hai giai đoạn để giảm thiểu vấn đề trôi dạt ngữ nghĩa, lịch trình học tập hiệu quả và nhãn giả chuyển đổi sử dụng phương pháp Heuristic. </a:t>
            </a:r>
          </a:p>
          <a:p>
            <a:pPr>
              <a:lnSpc>
                <a:spcPct val="100000"/>
              </a:lnSpc>
            </a:pPr>
            <a:endParaRPr lang="vi-VN" sz="800" dirty="0">
              <a:solidFill>
                <a:schemeClr val="accent5">
                  <a:lumMod val="50000"/>
                </a:schemeClr>
              </a:solidFill>
              <a:latin typeface="Bahnschrift Light SemiCondensed" panose="020B0502040204020203" pitchFamily="34" charset="0"/>
              <a:ea typeface="Tahoma"/>
              <a:cs typeface="Tahoma"/>
            </a:endParaRPr>
          </a:p>
          <a:p>
            <a:pPr>
              <a:lnSpc>
                <a:spcPct val="100000"/>
              </a:lnSpc>
            </a:pP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nghiệm</a:t>
            </a:r>
            <a:r>
              <a:rPr lang="vi-VN" sz="2400" dirty="0">
                <a:solidFill>
                  <a:schemeClr val="accent5">
                    <a:lumMod val="50000"/>
                  </a:schemeClr>
                </a:solidFill>
                <a:latin typeface="Bahnschrift Light SemiCondensed" panose="020B0502040204020203" pitchFamily="34" charset="0"/>
                <a:ea typeface="Tahoma"/>
                <a:cs typeface="Tahoma"/>
              </a:rPr>
              <a:t> cho </a:t>
            </a:r>
            <a:r>
              <a:rPr lang="vi-VN" sz="2400" dirty="0" err="1">
                <a:solidFill>
                  <a:schemeClr val="accent5">
                    <a:lumMod val="50000"/>
                  </a:schemeClr>
                </a:solidFill>
                <a:latin typeface="Bahnschrift Light SemiCondensed" panose="020B0502040204020203" pitchFamily="34" charset="0"/>
                <a:ea typeface="Tahoma"/>
                <a:cs typeface="Tahoma"/>
              </a:rPr>
              <a:t>thấy</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luôn </a:t>
            </a:r>
            <a:r>
              <a:rPr lang="vi-VN" sz="2400" dirty="0" err="1">
                <a:solidFill>
                  <a:schemeClr val="accent5">
                    <a:lumMod val="50000"/>
                  </a:schemeClr>
                </a:solidFill>
                <a:latin typeface="Bahnschrift Light SemiCondensed" panose="020B0502040204020203" pitchFamily="34" charset="0"/>
                <a:ea typeface="Tahoma"/>
                <a:cs typeface="Tahoma"/>
              </a:rPr>
              <a:t>hoạt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động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tốt</a:t>
            </a:r>
            <a:r>
              <a:rPr lang="vi-VN" sz="2400" dirty="0">
                <a:solidFill>
                  <a:schemeClr val="accent5">
                    <a:lumMod val="50000"/>
                  </a:schemeClr>
                </a:solidFill>
                <a:latin typeface="Bahnschrift Light SemiCondensed" panose="020B0502040204020203" pitchFamily="34" charset="0"/>
                <a:ea typeface="Tahoma"/>
                <a:cs typeface="Tahoma"/>
              </a:rPr>
              <a:t> hơn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đường</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sở</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hiện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có</a:t>
            </a:r>
            <a:r>
              <a:rPr lang="vi-VN" sz="2400" dirty="0">
                <a:solidFill>
                  <a:schemeClr val="accent5">
                    <a:lumMod val="50000"/>
                  </a:schemeClr>
                </a:solidFill>
                <a:latin typeface="Bahnschrift Light SemiCondensed" panose="020B0502040204020203" pitchFamily="34" charset="0"/>
                <a:ea typeface="Tahoma"/>
                <a:cs typeface="Tahoma"/>
              </a:rPr>
              <a:t>.</a:t>
            </a:r>
            <a:endParaRPr lang="en-US" sz="2400" dirty="0">
              <a:solidFill>
                <a:schemeClr val="accent5">
                  <a:lumMod val="50000"/>
                </a:schemeClr>
              </a:solidFill>
              <a:latin typeface="Bahnschrift Light SemiCondensed" panose="020B0502040204020203" pitchFamily="34" charset="0"/>
              <a:ea typeface="Tahoma"/>
              <a:cs typeface="Tahoma"/>
            </a:endParaRPr>
          </a:p>
        </p:txBody>
      </p:sp>
      <p:pic>
        <p:nvPicPr>
          <p:cNvPr id="13" name="Graphic 12">
            <a:extLst>
              <a:ext uri="{FF2B5EF4-FFF2-40B4-BE49-F238E27FC236}">
                <a16:creationId xmlns:a16="http://schemas.microsoft.com/office/drawing/2014/main" id="{E6612D82-717A-414C-8C14-0864B479DB7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889495">
            <a:off x="9458044" y="3656826"/>
            <a:ext cx="2695426" cy="2695426"/>
          </a:xfrm>
          <a:prstGeom prst="rect">
            <a:avLst/>
          </a:prstGeom>
        </p:spPr>
      </p:pic>
    </p:spTree>
    <p:extLst>
      <p:ext uri="{BB962C8B-B14F-4D97-AF65-F5344CB8AC3E}">
        <p14:creationId xmlns:p14="http://schemas.microsoft.com/office/powerpoint/2010/main" val="3656429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2235200"/>
            <a:ext cx="9144000" cy="2387600"/>
          </a:xfrm>
        </p:spPr>
        <p:txBody>
          <a:bodyPr>
            <a:normAutofit/>
          </a:bodyPr>
          <a:lstStyle/>
          <a:p>
            <a:r>
              <a:rPr lang="vi-VN" sz="8000" dirty="0">
                <a:solidFill>
                  <a:schemeClr val="bg1"/>
                </a:solidFill>
                <a:latin typeface="Bahnschrift SemiBold SemiConden" panose="020B0502040204020203" pitchFamily="34" charset="0"/>
              </a:rPr>
              <a:t>CẢM ƠN VÌ ĐÃ LẮNG NGHE</a:t>
            </a:r>
            <a:endParaRPr lang="en-US" sz="8000" dirty="0">
              <a:solidFill>
                <a:schemeClr val="bg1"/>
              </a:solidFill>
              <a:latin typeface="Bahnschrift SemiBold SemiConden" panose="020B0502040204020203" pitchFamily="34" charset="0"/>
            </a:endParaRPr>
          </a:p>
        </p:txBody>
      </p:sp>
      <p:sp>
        <p:nvSpPr>
          <p:cNvPr id="4" name="Rectangle 3">
            <a:extLst>
              <a:ext uri="{FF2B5EF4-FFF2-40B4-BE49-F238E27FC236}">
                <a16:creationId xmlns:a16="http://schemas.microsoft.com/office/drawing/2014/main" id="{8706BE4D-C615-4555-95E9-71E8C4FE73DD}"/>
              </a:ext>
            </a:extLst>
          </p:cNvPr>
          <p:cNvSpPr/>
          <p:nvPr/>
        </p:nvSpPr>
        <p:spPr>
          <a:xfrm>
            <a:off x="0" y="0"/>
            <a:ext cx="12192000" cy="1354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B6E8314-4A67-4722-9853-0FD54498EB25}"/>
              </a:ext>
            </a:extLst>
          </p:cNvPr>
          <p:cNvSpPr/>
          <p:nvPr/>
        </p:nvSpPr>
        <p:spPr>
          <a:xfrm>
            <a:off x="0" y="135467"/>
            <a:ext cx="12192000" cy="135467"/>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BDA9541-CBA3-4885-B9C3-654EC28F0D42}"/>
              </a:ext>
            </a:extLst>
          </p:cNvPr>
          <p:cNvSpPr/>
          <p:nvPr/>
        </p:nvSpPr>
        <p:spPr>
          <a:xfrm>
            <a:off x="0" y="270934"/>
            <a:ext cx="12192000" cy="135467"/>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Left Brace 7">
            <a:extLst>
              <a:ext uri="{FF2B5EF4-FFF2-40B4-BE49-F238E27FC236}">
                <a16:creationId xmlns:a16="http://schemas.microsoft.com/office/drawing/2014/main" id="{8DE8FC1C-04EB-462E-9D70-B136B06D0383}"/>
              </a:ext>
            </a:extLst>
          </p:cNvPr>
          <p:cNvSpPr/>
          <p:nvPr/>
        </p:nvSpPr>
        <p:spPr>
          <a:xfrm>
            <a:off x="842434" y="1481667"/>
            <a:ext cx="872067" cy="3606800"/>
          </a:xfrm>
          <a:prstGeom prst="leftBrace">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F364F458-45B5-4F28-BB2F-9D4EB0823073}"/>
              </a:ext>
            </a:extLst>
          </p:cNvPr>
          <p:cNvSpPr/>
          <p:nvPr/>
        </p:nvSpPr>
        <p:spPr>
          <a:xfrm>
            <a:off x="10477499" y="1481667"/>
            <a:ext cx="872067" cy="3606800"/>
          </a:xfrm>
          <a:prstGeom prst="rightBrace">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8931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Những</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điều</a:t>
            </a:r>
            <a:r>
              <a:rPr lang="vi-VN" dirty="0">
                <a:solidFill>
                  <a:schemeClr val="accent5">
                    <a:lumMod val="50000"/>
                  </a:schemeClr>
                </a:solidFill>
                <a:latin typeface="Bahnschrift SemiBold SemiConden" panose="020B0502040204020203" pitchFamily="34" charset="0"/>
              </a:rPr>
              <a:t> liên quan</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a:bodyPr>
          <a:lstStyle/>
          <a:p>
            <a:r>
              <a:rPr lang="vi-VN" sz="2400" dirty="0" err="1">
                <a:solidFill>
                  <a:schemeClr val="accent5">
                    <a:lumMod val="50000"/>
                  </a:schemeClr>
                </a:solidFill>
                <a:latin typeface="Bahnschrift Light SemiCondensed" panose="020B0502040204020203" pitchFamily="34" charset="0"/>
                <a:ea typeface="Tahoma"/>
                <a:cs typeface="Tahoma"/>
              </a:rPr>
              <a:t>Tự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phương </a:t>
            </a:r>
            <a:r>
              <a:rPr lang="vi-VN" sz="2400" dirty="0" err="1">
                <a:solidFill>
                  <a:schemeClr val="accent5">
                    <a:lumMod val="50000"/>
                  </a:schemeClr>
                </a:solidFill>
                <a:latin typeface="Bahnschrift Light SemiCondensed" panose="020B0502040204020203" pitchFamily="34" charset="0"/>
                <a:ea typeface="Tahoma"/>
                <a:cs typeface="Tahoma"/>
              </a:rPr>
              <a:t>pháp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giám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sát</a:t>
            </a:r>
            <a:r>
              <a:rPr lang="vi-VN" sz="2400" dirty="0">
                <a:solidFill>
                  <a:schemeClr val="accent5">
                    <a:lumMod val="50000"/>
                  </a:schemeClr>
                </a:solidFill>
                <a:latin typeface="Bahnschrift Light SemiCondensed" panose="020B0502040204020203" pitchFamily="34" charset="0"/>
                <a:ea typeface="Tahoma"/>
                <a:cs typeface="Tahoma"/>
              </a:rPr>
              <a:t> lâu </a:t>
            </a:r>
            <a:r>
              <a:rPr lang="vi-VN" sz="2400" dirty="0" err="1">
                <a:solidFill>
                  <a:schemeClr val="accent5">
                    <a:lumMod val="50000"/>
                  </a:schemeClr>
                </a:solidFill>
                <a:latin typeface="Bahnschrift Light SemiCondensed" panose="020B0502040204020203" pitchFamily="34" charset="0"/>
                <a:ea typeface="Tahoma"/>
                <a:cs typeface="Tahoma"/>
              </a:rPr>
              <a:t>đời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nhất</a:t>
            </a:r>
            <a:r>
              <a:rPr lang="vi-VN" sz="2400" dirty="0">
                <a:solidFill>
                  <a:schemeClr val="accent5">
                    <a:lumMod val="50000"/>
                  </a:schemeClr>
                </a:solidFill>
                <a:latin typeface="Bahnschrift Light SemiCondensed" panose="020B0502040204020203" pitchFamily="34" charset="0"/>
                <a:ea typeface="Tahoma"/>
                <a:cs typeface="Tahoma"/>
              </a:rPr>
              <a:t> ra </a:t>
            </a:r>
            <a:r>
              <a:rPr lang="vi-VN" sz="2400" dirty="0" err="1">
                <a:solidFill>
                  <a:schemeClr val="accent5">
                    <a:lumMod val="50000"/>
                  </a:schemeClr>
                </a:solidFill>
                <a:latin typeface="Bahnschrift Light SemiCondensed" panose="020B0502040204020203" pitchFamily="34" charset="0"/>
                <a:ea typeface="Tahoma"/>
                <a:cs typeface="Tahoma"/>
              </a:rPr>
              <a:t>đời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năm 1965</a:t>
            </a:r>
          </a:p>
          <a:p>
            <a:r>
              <a:rPr lang="vi-VN" sz="2400" dirty="0">
                <a:solidFill>
                  <a:schemeClr val="accent5">
                    <a:lumMod val="50000"/>
                  </a:schemeClr>
                </a:solidFill>
                <a:latin typeface="Bahnschrift Light SemiCondensed" panose="020B0502040204020203" pitchFamily="34" charset="0"/>
                <a:ea typeface="Tahoma"/>
                <a:cs typeface="Tahoma"/>
              </a:rPr>
              <a:t>Ý </a:t>
            </a:r>
            <a:r>
              <a:rPr lang="vi-VN" sz="2400" dirty="0" err="1">
                <a:solidFill>
                  <a:schemeClr val="accent5">
                    <a:lumMod val="50000"/>
                  </a:schemeClr>
                </a:solidFill>
                <a:latin typeface="Bahnschrift Light SemiCondensed" panose="020B0502040204020203" pitchFamily="34" charset="0"/>
                <a:ea typeface="Tahoma"/>
                <a:cs typeface="Tahoma"/>
              </a:rPr>
              <a:t>tưởng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xuất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hiện</a:t>
            </a:r>
            <a:r>
              <a:rPr lang="vi-VN" sz="2400" dirty="0">
                <a:solidFill>
                  <a:schemeClr val="accent5">
                    <a:lumMod val="50000"/>
                  </a:schemeClr>
                </a:solidFill>
                <a:latin typeface="Bahnschrift Light SemiCondensed" panose="020B0502040204020203" pitchFamily="34" charset="0"/>
                <a:ea typeface="Tahoma"/>
                <a:cs typeface="Tahoma"/>
              </a:rPr>
              <a:t> trong công </a:t>
            </a:r>
            <a:r>
              <a:rPr lang="vi-VN" sz="2400" dirty="0" err="1">
                <a:solidFill>
                  <a:schemeClr val="accent5">
                    <a:lumMod val="50000"/>
                  </a:schemeClr>
                </a:solidFill>
                <a:latin typeface="Bahnschrift Light SemiCondensed" panose="020B0502040204020203" pitchFamily="34" charset="0"/>
                <a:ea typeface="Tahoma"/>
                <a:cs typeface="Tahoma"/>
              </a:rPr>
              <a:t>việc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chính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Yarowsky</a:t>
            </a:r>
            <a:r>
              <a:rPr lang="vi-VN" sz="2400" dirty="0">
                <a:solidFill>
                  <a:schemeClr val="accent5">
                    <a:lumMod val="50000"/>
                  </a:schemeClr>
                </a:solidFill>
                <a:latin typeface="Bahnschrift Light SemiCondensed" panose="020B0502040204020203" pitchFamily="34" charset="0"/>
                <a:ea typeface="Tahoma"/>
                <a:cs typeface="Tahoma"/>
              </a:rPr>
              <a:t> cho </a:t>
            </a:r>
            <a:r>
              <a:rPr lang="vi-VN" sz="2400" dirty="0" err="1">
                <a:solidFill>
                  <a:schemeClr val="accent5">
                    <a:lumMod val="50000"/>
                  </a:schemeClr>
                </a:solidFill>
                <a:latin typeface="Bahnschrift Light SemiCondensed" panose="020B0502040204020203" pitchFamily="34" charset="0"/>
                <a:ea typeface="Tahoma"/>
                <a:cs typeface="Tahoma"/>
              </a:rPr>
              <a:t>nhiệm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vụ</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NLP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vào</a:t>
            </a:r>
            <a:r>
              <a:rPr lang="vi-VN" sz="2400" dirty="0">
                <a:solidFill>
                  <a:schemeClr val="accent5">
                    <a:lumMod val="50000"/>
                  </a:schemeClr>
                </a:solidFill>
                <a:latin typeface="Bahnschrift Light SemiCondensed" panose="020B0502040204020203" pitchFamily="34" charset="0"/>
                <a:ea typeface="Tahoma"/>
                <a:cs typeface="Tahoma"/>
              </a:rPr>
              <a:t> năm 1995</a:t>
            </a:r>
          </a:p>
          <a:p>
            <a:r>
              <a:rPr lang="vi-VN" sz="2400" dirty="0">
                <a:solidFill>
                  <a:schemeClr val="accent5">
                    <a:lumMod val="50000"/>
                  </a:schemeClr>
                </a:solidFill>
                <a:latin typeface="Bahnschrift Light SemiCondensed" panose="020B0502040204020203" pitchFamily="34" charset="0"/>
                <a:ea typeface="Tahoma"/>
                <a:cs typeface="Tahoma"/>
              </a:rPr>
              <a:t>M</a:t>
            </a:r>
            <a:r>
              <a:rPr lang="en-US" sz="2400" dirty="0" err="1">
                <a:solidFill>
                  <a:schemeClr val="accent5">
                    <a:lumMod val="50000"/>
                  </a:schemeClr>
                </a:solidFill>
                <a:latin typeface="Bahnschrift Light SemiCondensed" panose="020B0502040204020203" pitchFamily="34" charset="0"/>
                <a:ea typeface="Tahoma"/>
                <a:cs typeface="Tahoma"/>
              </a:rPr>
              <a:t>ột</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lần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nữa</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trong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cộng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đồng</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máy</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tính</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vào</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năm</a:t>
            </a:r>
            <a:r>
              <a:rPr lang="en-US" sz="2400" dirty="0">
                <a:solidFill>
                  <a:schemeClr val="accent5">
                    <a:lumMod val="50000"/>
                  </a:schemeClr>
                </a:solidFill>
                <a:latin typeface="Bahnschrift Light SemiCondensed" panose="020B0502040204020203" pitchFamily="34" charset="0"/>
                <a:ea typeface="Tahoma"/>
                <a:cs typeface="Tahoma"/>
              </a:rPr>
              <a:t> 2013</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Hiệu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mạng</a:t>
            </a:r>
            <a:r>
              <a:rPr lang="vi-VN" sz="2400" dirty="0">
                <a:solidFill>
                  <a:schemeClr val="accent5">
                    <a:lumMod val="50000"/>
                  </a:schemeClr>
                </a:solidFill>
                <a:latin typeface="Bahnschrift Light SemiCondensed" panose="020B0502040204020203" pitchFamily="34" charset="0"/>
                <a:ea typeface="Tahoma"/>
                <a:cs typeface="Tahoma"/>
              </a:rPr>
              <a:t> nơ-</a:t>
            </a:r>
            <a:r>
              <a:rPr lang="vi-VN" sz="2400" dirty="0" err="1">
                <a:solidFill>
                  <a:schemeClr val="accent5">
                    <a:lumMod val="50000"/>
                  </a:schemeClr>
                </a:solidFill>
                <a:latin typeface="Bahnschrift Light SemiCondensed" panose="020B0502040204020203" pitchFamily="34" charset="0"/>
                <a:ea typeface="Tahoma"/>
                <a:cs typeface="Tahoma"/>
              </a:rPr>
              <a:t>ron</a:t>
            </a:r>
            <a:r>
              <a:rPr lang="vi-VN" sz="2400" dirty="0">
                <a:solidFill>
                  <a:schemeClr val="accent5">
                    <a:lumMod val="50000"/>
                  </a:schemeClr>
                </a:solidFill>
                <a:latin typeface="Bahnschrift Light SemiCondensed" panose="020B0502040204020203" pitchFamily="34" charset="0"/>
                <a:ea typeface="Tahoma"/>
                <a:cs typeface="Tahoma"/>
              </a:rPr>
              <a:t> như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đoán</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bản</a:t>
            </a:r>
            <a:r>
              <a:rPr lang="vi-VN" sz="2400" dirty="0">
                <a:solidFill>
                  <a:schemeClr val="accent5">
                    <a:lumMod val="50000"/>
                  </a:schemeClr>
                </a:solidFill>
                <a:latin typeface="Bahnschrift Light SemiCondensed" panose="020B0502040204020203" pitchFamily="34" charset="0"/>
                <a:ea typeface="Tahoma"/>
                <a:cs typeface="Tahoma"/>
              </a:rPr>
              <a:t> trong </a:t>
            </a:r>
            <a:r>
              <a:rPr lang="vi-VN" sz="2400" dirty="0" err="1">
                <a:solidFill>
                  <a:schemeClr val="accent5">
                    <a:lumMod val="50000"/>
                  </a:schemeClr>
                </a:solidFill>
                <a:latin typeface="Bahnschrift Light SemiCondensed" panose="020B0502040204020203" pitchFamily="34" charset="0"/>
                <a:ea typeface="Tahoma"/>
                <a:cs typeface="Tahoma"/>
              </a:rPr>
              <a:t>quá</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tự</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đào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a:solidFill>
                  <a:schemeClr val="accent5">
                    <a:lumMod val="50000"/>
                  </a:schemeClr>
                </a:solidFill>
                <a:latin typeface="Bahnschrift Light SemiCondensed" panose="020B0502040204020203" pitchFamily="34" charset="0"/>
                <a:ea typeface="Tahoma"/>
                <a:cs typeface="Tahoma"/>
              </a:rPr>
              <a:t>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đầu</a:t>
            </a:r>
            <a:r>
              <a:rPr lang="vi-VN" sz="2400" dirty="0">
                <a:solidFill>
                  <a:schemeClr val="accent5">
                    <a:lumMod val="50000"/>
                  </a:schemeClr>
                </a:solidFill>
                <a:latin typeface="Bahnschrift Light SemiCondensed" panose="020B0502040204020203" pitchFamily="34" charset="0"/>
                <a:ea typeface="Tahoma"/>
                <a:cs typeface="Tahoma"/>
              </a:rPr>
              <a:t> tiên </a:t>
            </a:r>
            <a:r>
              <a:rPr lang="vi-VN" sz="2400" dirty="0" err="1">
                <a:solidFill>
                  <a:schemeClr val="accent5">
                    <a:lumMod val="50000"/>
                  </a:schemeClr>
                </a:solidFill>
                <a:latin typeface="Bahnschrift Light SemiCondensed" panose="020B0502040204020203" pitchFamily="34" charset="0"/>
                <a:ea typeface="Tahoma"/>
                <a:cs typeface="Tahoma"/>
              </a:rPr>
              <a:t>sử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dụng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quá</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chưng </a:t>
            </a:r>
            <a:r>
              <a:rPr lang="vi-VN" sz="2400" dirty="0" err="1">
                <a:solidFill>
                  <a:schemeClr val="accent5">
                    <a:lumMod val="50000"/>
                  </a:schemeClr>
                </a:solidFill>
                <a:latin typeface="Bahnschrift Light SemiCondensed" panose="020B0502040204020203" pitchFamily="34" charset="0"/>
                <a:ea typeface="Tahoma"/>
                <a:cs typeface="Tahoma"/>
              </a:rPr>
              <a:t>cất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cho </a:t>
            </a:r>
            <a:r>
              <a:rPr lang="vi-VN" sz="2400" dirty="0" err="1">
                <a:solidFill>
                  <a:schemeClr val="accent5">
                    <a:lumMod val="50000"/>
                  </a:schemeClr>
                </a:solidFill>
                <a:latin typeface="Bahnschrift Light SemiCondensed" panose="020B0502040204020203" pitchFamily="34" charset="0"/>
                <a:ea typeface="Tahoma"/>
                <a:cs typeface="Tahoma"/>
              </a:rPr>
              <a:t>phép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nó</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có</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khả</a:t>
            </a:r>
            <a:r>
              <a:rPr lang="vi-VN" sz="2400" dirty="0">
                <a:solidFill>
                  <a:schemeClr val="accent5">
                    <a:lumMod val="50000"/>
                  </a:schemeClr>
                </a:solidFill>
                <a:latin typeface="Bahnschrift Light SemiCondensed" panose="020B0502040204020203" pitchFamily="34" charset="0"/>
                <a:ea typeface="Tahoma"/>
                <a:cs typeface="Tahoma"/>
              </a:rPr>
              <a:t> năng </a:t>
            </a:r>
            <a:r>
              <a:rPr lang="vi-VN" sz="2400" dirty="0" err="1">
                <a:solidFill>
                  <a:schemeClr val="accent5">
                    <a:lumMod val="50000"/>
                  </a:schemeClr>
                </a:solidFill>
                <a:latin typeface="Bahnschrift Light SemiCondensed" panose="020B0502040204020203" pitchFamily="34" charset="0"/>
                <a:ea typeface="Tahoma"/>
                <a:cs typeface="Tahoma"/>
              </a:rPr>
              <a:t>sửa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đổi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giả</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a:solidFill>
                  <a:schemeClr val="accent5">
                    <a:lumMod val="50000"/>
                  </a:schemeClr>
                </a:solidFill>
                <a:latin typeface="Bahnschrift Light SemiCondensed" panose="020B0502040204020203" pitchFamily="34" charset="0"/>
                <a:ea typeface="Tahoma"/>
                <a:cs typeface="Tahoma"/>
              </a:rPr>
              <a:t>Chưng </a:t>
            </a:r>
            <a:r>
              <a:rPr lang="vi-VN" sz="2400" dirty="0" err="1">
                <a:solidFill>
                  <a:schemeClr val="accent5">
                    <a:lumMod val="50000"/>
                  </a:schemeClr>
                </a:solidFill>
                <a:latin typeface="Bahnschrift Light SemiCondensed" panose="020B0502040204020203" pitchFamily="34" charset="0"/>
                <a:ea typeface="Tahoma"/>
                <a:cs typeface="Tahoma"/>
              </a:rPr>
              <a:t>cất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đề</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xuất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chuyển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kiến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thức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này</a:t>
            </a:r>
            <a:r>
              <a:rPr lang="vi-VN" sz="2400" dirty="0">
                <a:solidFill>
                  <a:schemeClr val="accent5">
                    <a:lumMod val="50000"/>
                  </a:schemeClr>
                </a:solidFill>
                <a:latin typeface="Bahnschrift Light SemiCondensed" panose="020B0502040204020203" pitchFamily="34" charset="0"/>
                <a:ea typeface="Tahoma"/>
                <a:cs typeface="Tahoma"/>
              </a:rPr>
              <a:t> sang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khác</a:t>
            </a:r>
            <a:endParaRPr lang="en-US" sz="2400" dirty="0">
              <a:solidFill>
                <a:schemeClr val="accent5">
                  <a:lumMod val="50000"/>
                </a:schemeClr>
              </a:solidFill>
              <a:latin typeface="Bahnschrift Light SemiCondensed" panose="020B0502040204020203" pitchFamily="34" charset="0"/>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4050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Nhược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điểm</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của</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tự</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đào</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tạo</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a:bodyPr>
          <a:lstStyle/>
          <a:p>
            <a:r>
              <a:rPr lang="en-US" sz="2400" dirty="0" err="1">
                <a:solidFill>
                  <a:schemeClr val="accent5">
                    <a:lumMod val="50000"/>
                  </a:schemeClr>
                </a:solidFill>
                <a:latin typeface="Bahnschrift Light SemiCondensed" panose="020B0502040204020203" pitchFamily="34" charset="0"/>
                <a:ea typeface="Tahoma"/>
                <a:cs typeface="Tahoma"/>
              </a:rPr>
              <a:t>Vấn</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đề</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trôi</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ngữ</a:t>
            </a:r>
            <a:r>
              <a:rPr lang="en-US" sz="2400" dirty="0">
                <a:solidFill>
                  <a:schemeClr val="accent5">
                    <a:lumMod val="50000"/>
                  </a:schemeClr>
                </a:solidFill>
                <a:latin typeface="Bahnschrift Light SemiCondensed" panose="020B0502040204020203" pitchFamily="34" charset="0"/>
                <a:ea typeface="Tahoma"/>
                <a:cs typeface="Tahoma"/>
              </a:rPr>
              <a:t> </a:t>
            </a:r>
            <a:r>
              <a:rPr lang="vi-VN" sz="2400" dirty="0">
                <a:solidFill>
                  <a:schemeClr val="accent5">
                    <a:lumMod val="50000"/>
                  </a:schemeClr>
                </a:solidFill>
                <a:latin typeface="Bahnschrift Light SemiCondensed" panose="020B0502040204020203" pitchFamily="34" charset="0"/>
                <a:ea typeface="Tahoma"/>
                <a:cs typeface="Tahoma"/>
              </a:rPr>
              <a:t>nghĩa(Tác động tiêu cực ngày càng tăng của các nhãn giả nhiễu làm lu mờ lợi ích của việc kết hợp dữ liệu không được gắn nhãn)</a:t>
            </a:r>
            <a:endParaRPr lang="en-US" sz="2400" dirty="0">
              <a:solidFill>
                <a:schemeClr val="accent5">
                  <a:lumMod val="50000"/>
                </a:schemeClr>
              </a:solidFill>
              <a:latin typeface="Bahnschrift Light SemiCondensed" panose="020B0502040204020203" pitchFamily="34" charset="0"/>
              <a:ea typeface="Tahoma"/>
              <a:cs typeface="Tahoma"/>
            </a:endParaRPr>
          </a:p>
          <a:p>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a:solidFill>
                  <a:schemeClr val="accent5">
                    <a:lumMod val="50000"/>
                  </a:schemeClr>
                </a:solidFill>
                <a:latin typeface="Bahnschrift Light SemiCondensed" panose="020B0502040204020203" pitchFamily="34" charset="0"/>
                <a:ea typeface="Tahoma"/>
                <a:cs typeface="Tahoma"/>
              </a:rPr>
              <a:t>Phụ thuộc vào hiệu chuẩn mô hình (Nếu bộ phân loại bên dưới không thể lập mô hình chính xác các phân phối lớp, thì nó sẽ không thể xếp hạng đúng các tài liệu ứng viên)</a:t>
            </a:r>
            <a:endParaRPr lang="en-US" sz="2400" dirty="0">
              <a:solidFill>
                <a:schemeClr val="accent5">
                  <a:lumMod val="50000"/>
                </a:schemeClr>
              </a:solidFill>
              <a:latin typeface="Bahnschrift Light SemiCondensed" panose="020B0502040204020203" pitchFamily="34" charset="0"/>
              <a:ea typeface="Tahoma"/>
              <a:cs typeface="Tahoma"/>
            </a:endParaRPr>
          </a:p>
          <a:p>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a:solidFill>
                  <a:schemeClr val="accent5">
                    <a:lumMod val="50000"/>
                  </a:schemeClr>
                </a:solidFill>
                <a:latin typeface="Bahnschrift Light SemiCondensed" panose="020B0502040204020203" pitchFamily="34" charset="0"/>
                <a:ea typeface="Tahoma"/>
                <a:cs typeface="Tahoma"/>
              </a:rPr>
              <a:t>Không </a:t>
            </a:r>
            <a:r>
              <a:rPr lang="vi-VN" sz="2400" dirty="0" err="1">
                <a:solidFill>
                  <a:schemeClr val="accent5">
                    <a:lumMod val="50000"/>
                  </a:schemeClr>
                </a:solidFill>
                <a:latin typeface="Bahnschrift Light SemiCondensed" panose="020B0502040204020203" pitchFamily="34" charset="0"/>
                <a:ea typeface="Tahoma"/>
                <a:cs typeface="Tahoma"/>
              </a:rPr>
              <a:t>thể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sửa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đổi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giả</a:t>
            </a:r>
            <a:r>
              <a:rPr lang="vi-VN" sz="2400" dirty="0">
                <a:solidFill>
                  <a:schemeClr val="accent5">
                    <a:lumMod val="50000"/>
                  </a:schemeClr>
                </a:solidFill>
                <a:latin typeface="Bahnschrift Light SemiCondensed" panose="020B0502040204020203" pitchFamily="34" charset="0"/>
                <a:ea typeface="Tahoma"/>
                <a:cs typeface="Tahoma"/>
              </a:rPr>
              <a:t> sau khi </a:t>
            </a:r>
            <a:r>
              <a:rPr lang="vi-VN" sz="2400" dirty="0" err="1">
                <a:solidFill>
                  <a:schemeClr val="accent5">
                    <a:lumMod val="50000"/>
                  </a:schemeClr>
                </a:solidFill>
                <a:latin typeface="Bahnschrift Light SemiCondensed" panose="020B0502040204020203" pitchFamily="34" charset="0"/>
                <a:ea typeface="Tahoma"/>
                <a:cs typeface="Tahoma"/>
              </a:rPr>
              <a:t>chúng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gán</a:t>
            </a:r>
            <a:r>
              <a:rPr lang="vi-VN" sz="2400" dirty="0">
                <a:solidFill>
                  <a:schemeClr val="accent5">
                    <a:lumMod val="50000"/>
                  </a:schemeClr>
                </a:solidFill>
                <a:latin typeface="Bahnschrift Light SemiCondensed" panose="020B0502040204020203" pitchFamily="34" charset="0"/>
                <a:ea typeface="Tahoma"/>
                <a:cs typeface="Tahoma"/>
              </a:rPr>
              <a:t> cho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tài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chưa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gắn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bổ</a:t>
            </a:r>
            <a:r>
              <a:rPr lang="vi-VN" sz="2400" dirty="0">
                <a:solidFill>
                  <a:schemeClr val="accent5">
                    <a:lumMod val="50000"/>
                  </a:schemeClr>
                </a:solidFill>
                <a:latin typeface="Bahnschrift Light SemiCondensed" panose="020B0502040204020203" pitchFamily="34" charset="0"/>
                <a:ea typeface="Tahoma"/>
                <a:cs typeface="Tahoma"/>
              </a:rPr>
              <a:t> sung thêm </a:t>
            </a:r>
            <a:r>
              <a:rPr lang="vi-VN" sz="2400" dirty="0" err="1">
                <a:solidFill>
                  <a:schemeClr val="accent5">
                    <a:lumMod val="50000"/>
                  </a:schemeClr>
                </a:solidFill>
                <a:latin typeface="Bahnschrift Light SemiCondensed" panose="020B0502040204020203" pitchFamily="34" charset="0"/>
                <a:ea typeface="Tahoma"/>
                <a:cs typeface="Tahoma"/>
              </a:rPr>
              <a:t>với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hợp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tài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gắn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endParaRPr lang="en-US" sz="2400" dirty="0">
              <a:solidFill>
                <a:schemeClr val="accent5">
                  <a:lumMod val="50000"/>
                </a:schemeClr>
              </a:solidFill>
              <a:latin typeface="Bahnschrift Light SemiCondensed" panose="020B0502040204020203" pitchFamily="34" charset="0"/>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46318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Thuật</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toán</a:t>
            </a:r>
            <a:r>
              <a:rPr lang="vi-VN" dirty="0">
                <a:solidFill>
                  <a:schemeClr val="accent5">
                    <a:lumMod val="50000"/>
                  </a:schemeClr>
                </a:solidFill>
                <a:latin typeface="Bahnschrift SemiBold SemiConden" panose="020B0502040204020203" pitchFamily="34" charset="0"/>
              </a:rPr>
              <a:t> 1(</a:t>
            </a:r>
            <a:r>
              <a:rPr lang="vi-VN" dirty="0" err="1">
                <a:solidFill>
                  <a:schemeClr val="accent5">
                    <a:lumMod val="50000"/>
                  </a:schemeClr>
                </a:solidFill>
                <a:latin typeface="Bahnschrift SemiBold SemiConden" panose="020B0502040204020203" pitchFamily="34" charset="0"/>
              </a:rPr>
              <a:t>Dạng</a:t>
            </a:r>
            <a:r>
              <a:rPr lang="vi-VN" dirty="0">
                <a:solidFill>
                  <a:schemeClr val="accent5">
                    <a:lumMod val="50000"/>
                  </a:schemeClr>
                </a:solidFill>
                <a:latin typeface="Bahnschrift SemiBold SemiConden" panose="020B0502040204020203" pitchFamily="34" charset="0"/>
              </a:rPr>
              <a:t> cơ </a:t>
            </a:r>
            <a:r>
              <a:rPr lang="vi-VN" dirty="0" err="1">
                <a:solidFill>
                  <a:schemeClr val="accent5">
                    <a:lumMod val="50000"/>
                  </a:schemeClr>
                </a:solidFill>
                <a:latin typeface="Bahnschrift SemiBold SemiConden" panose="020B0502040204020203" pitchFamily="34" charset="0"/>
              </a:rPr>
              <a:t>bản</a:t>
            </a:r>
            <a:r>
              <a:rPr lang="vi-VN" dirty="0">
                <a:solidFill>
                  <a:schemeClr val="accent5">
                    <a:lumMod val="50000"/>
                  </a:schemeClr>
                </a:solidFill>
                <a:latin typeface="Bahnschrift SemiBold SemiConden" panose="020B0502040204020203" pitchFamily="34" charset="0"/>
              </a:rPr>
              <a:t>)</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3980315" y="1479021"/>
            <a:ext cx="5121849" cy="5167312"/>
          </a:xfrm>
        </p:spPr>
        <p:txBody>
          <a:bodyPr vert="horz" lIns="91440" tIns="45720" rIns="91440" bIns="45720" rtlCol="0" anchor="t">
            <a:normAutofit/>
          </a:bodyPr>
          <a:lstStyle/>
          <a:p>
            <a:r>
              <a:rPr lang="vi-VN" sz="2400" dirty="0">
                <a:solidFill>
                  <a:schemeClr val="accent5">
                    <a:lumMod val="50000"/>
                  </a:schemeClr>
                </a:solidFill>
                <a:latin typeface="Bahnschrift Light SemiCondensed" panose="020B0502040204020203" pitchFamily="34" charset="0"/>
                <a:ea typeface="Tahoma"/>
                <a:cs typeface="Tahoma"/>
              </a:rPr>
              <a:t>2 ưu điểm:</a:t>
            </a:r>
          </a:p>
          <a:p>
            <a:pPr lvl="1"/>
            <a:r>
              <a:rPr lang="vi-VN" dirty="0">
                <a:solidFill>
                  <a:schemeClr val="accent5">
                    <a:lumMod val="50000"/>
                  </a:schemeClr>
                </a:solidFill>
                <a:latin typeface="Bahnschrift Light SemiCondensed" panose="020B0502040204020203" pitchFamily="34" charset="0"/>
                <a:ea typeface="Tahoma"/>
                <a:cs typeface="Tahoma"/>
              </a:rPr>
              <a:t>Để chọn các nhãn giả, phân phối lớp không được tính đến từ đó không có ràng buộc về khả năng của bộ phân loại trong việc xếp hạng các tài liệu không được gắn nhãn. </a:t>
            </a:r>
            <a:r>
              <a:rPr lang="vi-VN" dirty="0" err="1">
                <a:solidFill>
                  <a:schemeClr val="accent5">
                    <a:lumMod val="50000"/>
                  </a:schemeClr>
                </a:solidFill>
                <a:latin typeface="Bahnschrift Light SemiCondensed" panose="020B0502040204020203" pitchFamily="34" charset="0"/>
                <a:ea typeface="Tahoma"/>
                <a:cs typeface="Tahoma"/>
              </a:rPr>
              <a:t>Điều</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này</a:t>
            </a:r>
            <a:r>
              <a:rPr lang="vi-VN" dirty="0">
                <a:solidFill>
                  <a:schemeClr val="accent5">
                    <a:lumMod val="50000"/>
                  </a:schemeClr>
                </a:solidFill>
                <a:latin typeface="Bahnschrift Light SemiCondensed" panose="020B0502040204020203" pitchFamily="34" charset="0"/>
                <a:ea typeface="Tahoma"/>
                <a:cs typeface="Tahoma"/>
              </a:rPr>
              <a:t> ngăn không cho mô </a:t>
            </a:r>
            <a:r>
              <a:rPr lang="vi-VN" dirty="0" err="1">
                <a:solidFill>
                  <a:schemeClr val="accent5">
                    <a:lumMod val="50000"/>
                  </a:schemeClr>
                </a:solidFill>
                <a:latin typeface="Bahnschrift Light SemiCondensed" panose="020B0502040204020203" pitchFamily="34" charset="0"/>
                <a:ea typeface="Tahoma"/>
                <a:cs typeface="Tahoma"/>
              </a:rPr>
              <a:t>hình</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lặp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lại</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chọn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một</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tập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hợp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cố</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định</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gồm</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các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tài</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liệu</a:t>
            </a:r>
            <a:r>
              <a:rPr lang="vi-VN" dirty="0">
                <a:solidFill>
                  <a:schemeClr val="accent5">
                    <a:lumMod val="50000"/>
                  </a:schemeClr>
                </a:solidFill>
                <a:latin typeface="Bahnschrift Light SemiCondensed" panose="020B0502040204020203" pitchFamily="34" charset="0"/>
                <a:ea typeface="Tahoma"/>
                <a:cs typeface="Tahoma"/>
              </a:rPr>
              <a:t> không </a:t>
            </a:r>
            <a:r>
              <a:rPr lang="vi-VN" dirty="0" err="1">
                <a:solidFill>
                  <a:schemeClr val="accent5">
                    <a:lumMod val="50000"/>
                  </a:schemeClr>
                </a:solidFill>
                <a:latin typeface="Bahnschrift Light SemiCondensed" panose="020B0502040204020203" pitchFamily="34" charset="0"/>
                <a:ea typeface="Tahoma"/>
                <a:cs typeface="Tahoma"/>
              </a:rPr>
              <a:t>được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gắn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nhãn</a:t>
            </a:r>
            <a:r>
              <a:rPr lang="vi-VN" dirty="0">
                <a:solidFill>
                  <a:schemeClr val="accent5">
                    <a:lumMod val="50000"/>
                  </a:schemeClr>
                </a:solidFill>
                <a:latin typeface="Bahnschrift Light SemiCondensed" panose="020B0502040204020203" pitchFamily="34" charset="0"/>
                <a:ea typeface="Tahoma"/>
                <a:cs typeface="Tahoma"/>
              </a:rPr>
              <a:t> trong </a:t>
            </a:r>
            <a:r>
              <a:rPr lang="vi-VN" dirty="0" err="1">
                <a:solidFill>
                  <a:schemeClr val="accent5">
                    <a:lumMod val="50000"/>
                  </a:schemeClr>
                </a:solidFill>
                <a:latin typeface="Bahnschrift Light SemiCondensed" panose="020B0502040204020203" pitchFamily="34" charset="0"/>
                <a:ea typeface="Tahoma"/>
                <a:cs typeface="Tahoma"/>
              </a:rPr>
              <a:t>mỗi</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lần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lặp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lại</a:t>
            </a:r>
            <a:r>
              <a:rPr lang="vi-VN" dirty="0">
                <a:solidFill>
                  <a:schemeClr val="accent5">
                    <a:lumMod val="50000"/>
                  </a:schemeClr>
                </a:solidFill>
                <a:latin typeface="Bahnschrift Light SemiCondensed" panose="020B0502040204020203" pitchFamily="34" charset="0"/>
                <a:ea typeface="Tahoma"/>
                <a:cs typeface="Tahoma"/>
              </a:rPr>
              <a:t>(</a:t>
            </a:r>
            <a:r>
              <a:rPr lang="vi-VN" dirty="0" err="1">
                <a:solidFill>
                  <a:schemeClr val="accent5">
                    <a:lumMod val="50000"/>
                  </a:schemeClr>
                </a:solidFill>
                <a:latin typeface="Bahnschrift Light SemiCondensed" panose="020B0502040204020203" pitchFamily="34" charset="0"/>
                <a:ea typeface="Tahoma"/>
                <a:cs typeface="Tahoma"/>
              </a:rPr>
              <a:t>aka</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tập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hợp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các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nhãn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giả</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có</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độ</a:t>
            </a:r>
            <a:r>
              <a:rPr lang="vi-VN" dirty="0">
                <a:solidFill>
                  <a:schemeClr val="accent5">
                    <a:lumMod val="50000"/>
                  </a:schemeClr>
                </a:solidFill>
                <a:latin typeface="Bahnschrift Light SemiCondensed" panose="020B0502040204020203" pitchFamily="34" charset="0"/>
                <a:ea typeface="Tahoma"/>
                <a:cs typeface="Tahoma"/>
              </a:rPr>
              <a:t> tin </a:t>
            </a:r>
            <a:r>
              <a:rPr lang="vi-VN" dirty="0" err="1">
                <a:solidFill>
                  <a:schemeClr val="accent5">
                    <a:lumMod val="50000"/>
                  </a:schemeClr>
                </a:solidFill>
                <a:latin typeface="Bahnschrift Light SemiCondensed" panose="020B0502040204020203" pitchFamily="34" charset="0"/>
                <a:ea typeface="Tahoma"/>
                <a:cs typeface="Tahoma"/>
              </a:rPr>
              <a:t>cậy</a:t>
            </a:r>
            <a:r>
              <a:rPr lang="vi-VN" dirty="0">
                <a:solidFill>
                  <a:schemeClr val="accent5">
                    <a:lumMod val="50000"/>
                  </a:schemeClr>
                </a:solidFill>
                <a:latin typeface="Bahnschrift Light SemiCondensed" panose="020B0502040204020203" pitchFamily="34" charset="0"/>
                <a:ea typeface="Tahoma"/>
                <a:cs typeface="Tahoma"/>
              </a:rPr>
              <a:t> cao) </a:t>
            </a:r>
          </a:p>
          <a:p>
            <a:pPr lvl="1"/>
            <a:r>
              <a:rPr lang="vi-VN" dirty="0">
                <a:solidFill>
                  <a:schemeClr val="accent5">
                    <a:lumMod val="50000"/>
                  </a:schemeClr>
                </a:solidFill>
                <a:latin typeface="Bahnschrift Light SemiCondensed" panose="020B0502040204020203" pitchFamily="34" charset="0"/>
                <a:ea typeface="Tahoma"/>
                <a:cs typeface="Tahoma"/>
              </a:rPr>
              <a:t>Thông tin được chuyển qua các lần lặp ở dạng giả thuyết hơn là một tập hợp các nhãn giả cố định.</a:t>
            </a:r>
          </a:p>
          <a:p>
            <a:pPr lvl="1"/>
            <a:endParaRPr lang="en-US" dirty="0">
              <a:solidFill>
                <a:schemeClr val="accent5">
                  <a:lumMod val="50000"/>
                </a:schemeClr>
              </a:solidFill>
              <a:latin typeface="Bahnschrift Light SemiCondensed" panose="020B0502040204020203" pitchFamily="34" charset="0"/>
              <a:ea typeface="Tahoma"/>
              <a:cs typeface="Tahoma"/>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9D9AF8C4-760E-4182-9D51-EA3B4B9B5C85}"/>
              </a:ext>
            </a:extLst>
          </p:cNvPr>
          <p:cNvPicPr/>
          <p:nvPr/>
        </p:nvPicPr>
        <p:blipFill>
          <a:blip r:embed="rId2">
            <a:extLst>
              <a:ext uri="{28A0092B-C50C-407E-A947-70E740481C1C}">
                <a14:useLocalDpi xmlns:a14="http://schemas.microsoft.com/office/drawing/2010/main" val="0"/>
              </a:ext>
            </a:extLst>
          </a:blip>
          <a:stretch>
            <a:fillRect/>
          </a:stretch>
        </p:blipFill>
        <p:spPr>
          <a:xfrm>
            <a:off x="567773" y="2456128"/>
            <a:ext cx="3412542" cy="2547937"/>
          </a:xfrm>
          <a:prstGeom prst="rect">
            <a:avLst/>
          </a:prstGeom>
        </p:spPr>
      </p:pic>
      <p:pic>
        <p:nvPicPr>
          <p:cNvPr id="15" name="Graphic 14" descr="Flask">
            <a:extLst>
              <a:ext uri="{FF2B5EF4-FFF2-40B4-BE49-F238E27FC236}">
                <a16:creationId xmlns:a16="http://schemas.microsoft.com/office/drawing/2014/main" id="{23717B55-814B-409C-B344-CD02B69024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spTree>
    <p:extLst>
      <p:ext uri="{BB962C8B-B14F-4D97-AF65-F5344CB8AC3E}">
        <p14:creationId xmlns:p14="http://schemas.microsoft.com/office/powerpoint/2010/main" val="304098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Chuyển</a:t>
            </a:r>
            <a:r>
              <a:rPr lang="vi-VN" dirty="0">
                <a:solidFill>
                  <a:schemeClr val="accent5">
                    <a:lumMod val="50000"/>
                  </a:schemeClr>
                </a:solidFill>
                <a:latin typeface="Bahnschrift SemiBold SemiConden" panose="020B0502040204020203" pitchFamily="34" charset="0"/>
              </a:rPr>
              <a:t> giao </a:t>
            </a:r>
            <a:r>
              <a:rPr lang="vi-VN" dirty="0" err="1">
                <a:solidFill>
                  <a:schemeClr val="accent5">
                    <a:lumMod val="50000"/>
                  </a:schemeClr>
                </a:solidFill>
                <a:latin typeface="Bahnschrift SemiBold SemiConden" panose="020B0502040204020203" pitchFamily="34" charset="0"/>
              </a:rPr>
              <a:t>giả</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thuyết</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và</a:t>
            </a:r>
            <a:r>
              <a:rPr lang="vi-VN" dirty="0">
                <a:solidFill>
                  <a:schemeClr val="accent5">
                    <a:lumMod val="50000"/>
                  </a:schemeClr>
                </a:solidFill>
                <a:latin typeface="Bahnschrift SemiBold SemiConden" panose="020B0502040204020203" pitchFamily="34" charset="0"/>
              </a:rPr>
              <a:t> chưng </a:t>
            </a:r>
            <a:r>
              <a:rPr lang="vi-VN" dirty="0" err="1">
                <a:solidFill>
                  <a:schemeClr val="accent5">
                    <a:lumMod val="50000"/>
                  </a:schemeClr>
                </a:solidFill>
                <a:latin typeface="Bahnschrift SemiBold SemiConden" panose="020B0502040204020203" pitchFamily="34" charset="0"/>
              </a:rPr>
              <a:t>cất</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lặp</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lại</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3933825" y="1690688"/>
            <a:ext cx="5121849" cy="5167312"/>
          </a:xfrm>
        </p:spPr>
        <p:txBody>
          <a:bodyPr vert="horz" lIns="91440" tIns="45720" rIns="91440" bIns="45720" rtlCol="0" anchor="t">
            <a:normAutofit/>
          </a:bodyPr>
          <a:lstStyle/>
          <a:p>
            <a:pPr>
              <a:lnSpc>
                <a:spcPct val="100000"/>
              </a:lnSpc>
            </a:pPr>
            <a:r>
              <a:rPr lang="vi-VN" sz="2400" dirty="0" err="1">
                <a:solidFill>
                  <a:schemeClr val="accent5">
                    <a:lumMod val="50000"/>
                  </a:schemeClr>
                </a:solidFill>
                <a:latin typeface="Bahnschrift Light SemiCondensed" panose="020B0502040204020203" pitchFamily="34" charset="0"/>
                <a:ea typeface="Tahoma"/>
                <a:cs typeface="Tahoma"/>
              </a:rPr>
              <a:t>Giả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thuyết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này</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dụng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thuyết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mới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bằng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tạo</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hợp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bổ</a:t>
            </a:r>
            <a:r>
              <a:rPr lang="vi-VN" sz="2400" dirty="0">
                <a:solidFill>
                  <a:schemeClr val="accent5">
                    <a:lumMod val="50000"/>
                  </a:schemeClr>
                </a:solidFill>
                <a:latin typeface="Bahnschrift Light SemiCondensed" panose="020B0502040204020203" pitchFamily="34" charset="0"/>
                <a:ea typeface="Tahoma"/>
                <a:cs typeface="Tahoma"/>
              </a:rPr>
              <a:t> sung </a:t>
            </a:r>
            <a:r>
              <a:rPr lang="vi-VN" sz="2400" dirty="0" err="1">
                <a:solidFill>
                  <a:schemeClr val="accent5">
                    <a:lumMod val="50000"/>
                  </a:schemeClr>
                </a:solidFill>
                <a:latin typeface="Bahnschrift Light SemiCondensed" panose="020B0502040204020203" pitchFamily="34" charset="0"/>
                <a:ea typeface="Tahoma"/>
                <a:cs typeface="Tahoma"/>
              </a:rPr>
              <a:t>chúng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với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hợp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tài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gắn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Thuật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toán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gọi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chưng </a:t>
            </a:r>
            <a:r>
              <a:rPr lang="vi-VN" sz="2400" dirty="0" err="1">
                <a:solidFill>
                  <a:schemeClr val="accent5">
                    <a:lumMod val="50000"/>
                  </a:schemeClr>
                </a:solidFill>
                <a:latin typeface="Bahnschrift Light SemiCondensed" panose="020B0502040204020203" pitchFamily="34" charset="0"/>
                <a:ea typeface="Tahoma"/>
                <a:cs typeface="Tahoma"/>
              </a:rPr>
              <a:t>cất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chuyển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kiến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thức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lớn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gọi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giáo</a:t>
            </a:r>
            <a:r>
              <a:rPr lang="vi-VN" sz="2400" dirty="0">
                <a:solidFill>
                  <a:schemeClr val="accent5">
                    <a:lumMod val="50000"/>
                  </a:schemeClr>
                </a:solidFill>
                <a:latin typeface="Bahnschrift Light SemiCondensed" panose="020B0502040204020203" pitchFamily="34" charset="0"/>
                <a:ea typeface="Tahoma"/>
                <a:cs typeface="Tahoma"/>
              </a:rPr>
              <a:t> viên) sang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nhỏ</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gọi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sinh). </a:t>
            </a:r>
            <a:r>
              <a:rPr lang="vi-VN" sz="2400" dirty="0" err="1">
                <a:solidFill>
                  <a:schemeClr val="accent5">
                    <a:lumMod val="50000"/>
                  </a:schemeClr>
                </a:solidFill>
                <a:latin typeface="Bahnschrift Light SemiCondensed" panose="020B0502040204020203" pitchFamily="34" charset="0"/>
                <a:ea typeface="Tahoma"/>
                <a:cs typeface="Tahoma"/>
              </a:rPr>
              <a:t>Sử</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dụng</a:t>
            </a:r>
            <a:r>
              <a:rPr lang="vi-VN" sz="2400" dirty="0">
                <a:solidFill>
                  <a:schemeClr val="accent5">
                    <a:lumMod val="50000"/>
                  </a:schemeClr>
                </a:solidFill>
                <a:latin typeface="Bahnschrift Light SemiCondensed" panose="020B0502040204020203" pitchFamily="34" charset="0"/>
                <a:ea typeface="Tahoma"/>
                <a:cs typeface="Tahoma"/>
              </a:rPr>
              <a:t> phương </a:t>
            </a:r>
            <a:r>
              <a:rPr lang="vi-VN" sz="2400" dirty="0" err="1">
                <a:solidFill>
                  <a:schemeClr val="accent5">
                    <a:lumMod val="50000"/>
                  </a:schemeClr>
                </a:solidFill>
                <a:latin typeface="Bahnschrift Light SemiCondensed" panose="020B0502040204020203" pitchFamily="34" charset="0"/>
                <a:ea typeface="Tahoma"/>
                <a:cs typeface="Tahoma"/>
              </a:rPr>
              <a:t>pháp</a:t>
            </a:r>
            <a:r>
              <a:rPr lang="vi-VN" sz="2400" dirty="0">
                <a:solidFill>
                  <a:schemeClr val="accent5">
                    <a:lumMod val="50000"/>
                  </a:schemeClr>
                </a:solidFill>
                <a:latin typeface="Bahnschrift Light SemiCondensed" panose="020B0502040204020203" pitchFamily="34" charset="0"/>
                <a:ea typeface="Tahoma"/>
                <a:cs typeface="Tahoma"/>
              </a:rPr>
              <a:t> chưng </a:t>
            </a:r>
            <a:r>
              <a:rPr lang="vi-VN" sz="2400" dirty="0" err="1">
                <a:solidFill>
                  <a:schemeClr val="accent5">
                    <a:lumMod val="50000"/>
                  </a:schemeClr>
                </a:solidFill>
                <a:latin typeface="Bahnschrift Light SemiCondensed" panose="020B0502040204020203" pitchFamily="34" charset="0"/>
                <a:ea typeface="Tahoma"/>
                <a:cs typeface="Tahoma"/>
              </a:rPr>
              <a:t>cất</a:t>
            </a:r>
            <a:r>
              <a:rPr lang="vi-VN" sz="2400" dirty="0">
                <a:solidFill>
                  <a:schemeClr val="accent5">
                    <a:lumMod val="50000"/>
                  </a:schemeClr>
                </a:solidFill>
                <a:latin typeface="Bahnschrift Light SemiCondensed" panose="020B0502040204020203" pitchFamily="34" charset="0"/>
                <a:ea typeface="Tahoma"/>
                <a:cs typeface="Tahoma"/>
              </a:rPr>
              <a:t> mô </a:t>
            </a:r>
            <a:r>
              <a:rPr lang="vi-VN" sz="2400" dirty="0" err="1">
                <a:solidFill>
                  <a:schemeClr val="accent5">
                    <a:lumMod val="50000"/>
                  </a:schemeClr>
                </a:solidFill>
                <a:latin typeface="Bahnschrift Light SemiCondensed" panose="020B0502040204020203" pitchFamily="34" charset="0"/>
                <a:ea typeface="Tahoma"/>
                <a:cs typeface="Tahoma"/>
              </a:rPr>
              <a:t>hình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chuyển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kiến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thức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mạng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này</a:t>
            </a:r>
            <a:r>
              <a:rPr lang="vi-VN" sz="2400" dirty="0">
                <a:solidFill>
                  <a:schemeClr val="accent5">
                    <a:lumMod val="50000"/>
                  </a:schemeClr>
                </a:solidFill>
                <a:latin typeface="Bahnschrift Light SemiCondensed" panose="020B0502040204020203" pitchFamily="34" charset="0"/>
                <a:ea typeface="Tahoma"/>
                <a:cs typeface="Tahoma"/>
              </a:rPr>
              <a:t> sang </a:t>
            </a:r>
            <a:r>
              <a:rPr lang="vi-VN" sz="2400" dirty="0" err="1">
                <a:solidFill>
                  <a:schemeClr val="accent5">
                    <a:lumMod val="50000"/>
                  </a:schemeClr>
                </a:solidFill>
                <a:latin typeface="Bahnschrift Light SemiCondensed" panose="020B0502040204020203" pitchFamily="34" charset="0"/>
                <a:ea typeface="Tahoma"/>
                <a:cs typeface="Tahoma"/>
              </a:rPr>
              <a:t>mạng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khác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bằng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sửa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đổi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hàm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softmax</a:t>
            </a:r>
            <a:endParaRPr lang="en-US" sz="2400" dirty="0">
              <a:solidFill>
                <a:schemeClr val="accent5">
                  <a:lumMod val="50000"/>
                </a:schemeClr>
              </a:solidFill>
              <a:latin typeface="Bahnschrift Light SemiCondensed" panose="020B0502040204020203" pitchFamily="34" charset="0"/>
              <a:ea typeface="Tahoma"/>
              <a:cs typeface="Tahoma"/>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a:extLst>
              <a:ext uri="{FF2B5EF4-FFF2-40B4-BE49-F238E27FC236}">
                <a16:creationId xmlns:a16="http://schemas.microsoft.com/office/drawing/2014/main" id="{62EDC5B7-0C13-4678-AB8F-31CB49FBCCDA}"/>
              </a:ext>
            </a:extLst>
          </p:cNvPr>
          <p:cNvPicPr/>
          <p:nvPr/>
        </p:nvPicPr>
        <p:blipFill>
          <a:blip r:embed="rId2">
            <a:extLst>
              <a:ext uri="{28A0092B-C50C-407E-A947-70E740481C1C}">
                <a14:useLocalDpi xmlns:a14="http://schemas.microsoft.com/office/drawing/2010/main" val="0"/>
              </a:ext>
            </a:extLst>
          </a:blip>
          <a:stretch>
            <a:fillRect/>
          </a:stretch>
        </p:blipFill>
        <p:spPr>
          <a:xfrm>
            <a:off x="848026" y="3048265"/>
            <a:ext cx="2057199" cy="1676400"/>
          </a:xfrm>
          <a:prstGeom prst="rect">
            <a:avLst/>
          </a:prstGeom>
        </p:spPr>
      </p:pic>
      <p:pic>
        <p:nvPicPr>
          <p:cNvPr id="14" name="Graphic 13" descr="Flask">
            <a:extLst>
              <a:ext uri="{FF2B5EF4-FFF2-40B4-BE49-F238E27FC236}">
                <a16:creationId xmlns:a16="http://schemas.microsoft.com/office/drawing/2014/main" id="{C2C1B1C9-1606-409A-B960-B4CC61E50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spTree>
    <p:extLst>
      <p:ext uri="{BB962C8B-B14F-4D97-AF65-F5344CB8AC3E}">
        <p14:creationId xmlns:p14="http://schemas.microsoft.com/office/powerpoint/2010/main" val="263233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Học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tập</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bán</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giám</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sát</a:t>
            </a:r>
            <a:r>
              <a:rPr lang="vi-VN" dirty="0">
                <a:solidFill>
                  <a:schemeClr val="accent5">
                    <a:lumMod val="50000"/>
                  </a:schemeClr>
                </a:solidFill>
                <a:latin typeface="Bahnschrift SemiBold SemiConden" panose="020B0502040204020203" pitchFamily="34" charset="0"/>
              </a:rPr>
              <a:t> hai giai </a:t>
            </a:r>
            <a:r>
              <a:rPr lang="vi-VN" dirty="0" err="1">
                <a:solidFill>
                  <a:schemeClr val="accent5">
                    <a:lumMod val="50000"/>
                  </a:schemeClr>
                </a:solidFill>
                <a:latin typeface="Bahnschrift SemiBold SemiConden" panose="020B0502040204020203" pitchFamily="34" charset="0"/>
              </a:rPr>
              <a:t>đoạn</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3933826" y="2325688"/>
            <a:ext cx="5121849" cy="5167312"/>
          </a:xfrm>
        </p:spPr>
        <p:txBody>
          <a:bodyPr vert="horz" lIns="91440" tIns="45720" rIns="91440" bIns="45720" rtlCol="0" anchor="t">
            <a:normAutofit/>
          </a:bodyPr>
          <a:lstStyle/>
          <a:p>
            <a:r>
              <a:rPr lang="vi-VN" sz="2400" dirty="0" err="1">
                <a:solidFill>
                  <a:schemeClr val="accent5">
                    <a:lumMod val="50000"/>
                  </a:schemeClr>
                </a:solidFill>
                <a:latin typeface="Bahnschrift Light SemiCondensed" panose="020B0502040204020203" pitchFamily="34" charset="0"/>
                <a:ea typeface="Tahoma"/>
                <a:cs typeface="Tahoma"/>
              </a:rPr>
              <a:t>Giải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quyết</a:t>
            </a:r>
            <a:r>
              <a:rPr lang="vi-VN" sz="2400" dirty="0">
                <a:solidFill>
                  <a:schemeClr val="accent5">
                    <a:lumMod val="50000"/>
                  </a:schemeClr>
                </a:solidFill>
                <a:latin typeface="Bahnschrift Light SemiCondensed" panose="020B0502040204020203" pitchFamily="34" charset="0"/>
                <a:ea typeface="Tahoma"/>
                <a:cs typeface="Tahoma"/>
              </a:rPr>
              <a:t> trôi </a:t>
            </a:r>
            <a:r>
              <a:rPr lang="vi-VN" sz="2400" dirty="0" err="1">
                <a:solidFill>
                  <a:schemeClr val="accent5">
                    <a:lumMod val="50000"/>
                  </a:schemeClr>
                </a:solidFill>
                <a:latin typeface="Bahnschrift Light SemiCondensed" panose="020B0502040204020203" pitchFamily="34" charset="0"/>
                <a:ea typeface="Tahoma"/>
                <a:cs typeface="Tahoma"/>
              </a:rPr>
              <a:t>dạt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ngữ</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nghĩa</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Chức</a:t>
            </a:r>
            <a:r>
              <a:rPr lang="vi-VN" sz="2400" dirty="0">
                <a:solidFill>
                  <a:schemeClr val="accent5">
                    <a:lumMod val="50000"/>
                  </a:schemeClr>
                </a:solidFill>
                <a:latin typeface="Bahnschrift Light SemiCondensed" panose="020B0502040204020203" pitchFamily="34" charset="0"/>
                <a:ea typeface="Tahoma"/>
                <a:cs typeface="Tahoma"/>
              </a:rPr>
              <a:t> năng </a:t>
            </a:r>
            <a:r>
              <a:rPr lang="vi-VN" sz="2400" dirty="0" err="1">
                <a:solidFill>
                  <a:schemeClr val="accent5">
                    <a:lumMod val="50000"/>
                  </a:schemeClr>
                </a:solidFill>
                <a:latin typeface="Bahnschrift Light SemiCondensed" panose="020B0502040204020203" pitchFamily="34" charset="0"/>
                <a:ea typeface="Tahoma"/>
                <a:cs typeface="Tahoma"/>
              </a:rPr>
              <a:t>mục</a:t>
            </a:r>
            <a:r>
              <a:rPr lang="vi-VN" sz="2400" dirty="0">
                <a:solidFill>
                  <a:schemeClr val="accent5">
                    <a:lumMod val="50000"/>
                  </a:schemeClr>
                </a:solidFill>
                <a:latin typeface="Bahnschrift Light SemiCondensed" panose="020B0502040204020203" pitchFamily="34" charset="0"/>
                <a:ea typeface="Tahoma"/>
                <a:cs typeface="Tahoma"/>
              </a:rPr>
              <a:t> tiêu </a:t>
            </a:r>
            <a:r>
              <a:rPr lang="vi-VN" sz="2400" dirty="0" err="1">
                <a:solidFill>
                  <a:schemeClr val="accent5">
                    <a:lumMod val="50000"/>
                  </a:schemeClr>
                </a:solidFill>
                <a:latin typeface="Bahnschrift Light SemiCondensed" panose="020B0502040204020203" pitchFamily="34" charset="0"/>
                <a:ea typeface="Tahoma"/>
                <a:cs typeface="Tahoma"/>
              </a:rPr>
              <a:t>này</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là</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một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nỗ</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lực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để</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giữ</a:t>
            </a:r>
            <a:r>
              <a:rPr lang="vi-VN" sz="2400" dirty="0">
                <a:solidFill>
                  <a:schemeClr val="accent5">
                    <a:lumMod val="50000"/>
                  </a:schemeClr>
                </a:solidFill>
                <a:latin typeface="Bahnschrift Light SemiCondensed" panose="020B0502040204020203" pitchFamily="34" charset="0"/>
                <a:ea typeface="Tahoma"/>
                <a:cs typeface="Tahoma"/>
              </a:rPr>
              <a:t> cân </a:t>
            </a:r>
            <a:r>
              <a:rPr lang="vi-VN" sz="2400" dirty="0" err="1">
                <a:solidFill>
                  <a:schemeClr val="accent5">
                    <a:lumMod val="50000"/>
                  </a:schemeClr>
                </a:solidFill>
                <a:latin typeface="Bahnschrift Light SemiCondensed" panose="020B0502040204020203" pitchFamily="34" charset="0"/>
                <a:ea typeface="Tahoma"/>
                <a:cs typeface="Tahoma"/>
              </a:rPr>
              <a:t>bằng</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giữa</a:t>
            </a:r>
            <a:r>
              <a:rPr lang="vi-VN" sz="2400" dirty="0">
                <a:solidFill>
                  <a:schemeClr val="accent5">
                    <a:lumMod val="50000"/>
                  </a:schemeClr>
                </a:solidFill>
                <a:latin typeface="Bahnschrift Light SemiCondensed" panose="020B0502040204020203" pitchFamily="34" charset="0"/>
                <a:ea typeface="Tahoma"/>
                <a:cs typeface="Tahoma"/>
              </a:rPr>
              <a:t> thông tin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chuyển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lần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lặp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trước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và</a:t>
            </a:r>
            <a:r>
              <a:rPr lang="vi-VN" sz="2400" dirty="0">
                <a:solidFill>
                  <a:schemeClr val="accent5">
                    <a:lumMod val="50000"/>
                  </a:schemeClr>
                </a:solidFill>
                <a:latin typeface="Bahnschrift Light SemiCondensed" panose="020B0502040204020203" pitchFamily="34" charset="0"/>
                <a:ea typeface="Tahoma"/>
                <a:cs typeface="Tahoma"/>
              </a:rPr>
              <a:t> thông tin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trích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xuất</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hợp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tài</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liệu</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được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gắn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nhãn</a:t>
            </a:r>
            <a:r>
              <a:rPr lang="vi-VN" sz="2400" dirty="0">
                <a:solidFill>
                  <a:schemeClr val="accent5">
                    <a:lumMod val="50000"/>
                  </a:schemeClr>
                </a:solidFill>
                <a:latin typeface="Bahnschrift Light SemiCondensed" panose="020B0502040204020203" pitchFamily="34" charset="0"/>
                <a:ea typeface="Tahoma"/>
                <a:cs typeface="Tahoma"/>
              </a:rPr>
              <a:t> </a:t>
            </a:r>
          </a:p>
          <a:p>
            <a:endParaRPr lang="en-US" sz="2400" dirty="0">
              <a:solidFill>
                <a:schemeClr val="accent5">
                  <a:lumMod val="50000"/>
                </a:schemeClr>
              </a:solidFill>
              <a:latin typeface="Bahnschrift Light SemiCondensed" panose="020B0502040204020203" pitchFamily="34" charset="0"/>
              <a:ea typeface="Tahoma"/>
              <a:cs typeface="Tahoma"/>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996B6BF1-D5B4-4159-B27B-AD04B5AE6493}"/>
              </a:ext>
            </a:extLst>
          </p:cNvPr>
          <p:cNvPicPr/>
          <p:nvPr/>
        </p:nvPicPr>
        <p:blipFill>
          <a:blip r:embed="rId2">
            <a:extLst>
              <a:ext uri="{28A0092B-C50C-407E-A947-70E740481C1C}">
                <a14:useLocalDpi xmlns:a14="http://schemas.microsoft.com/office/drawing/2010/main" val="0"/>
              </a:ext>
            </a:extLst>
          </a:blip>
          <a:stretch>
            <a:fillRect/>
          </a:stretch>
        </p:blipFill>
        <p:spPr>
          <a:xfrm>
            <a:off x="521284" y="2502277"/>
            <a:ext cx="3145155" cy="1853446"/>
          </a:xfrm>
          <a:prstGeom prst="rect">
            <a:avLst/>
          </a:prstGeom>
        </p:spPr>
      </p:pic>
      <p:pic>
        <p:nvPicPr>
          <p:cNvPr id="13" name="Graphic 12" descr="Flask">
            <a:extLst>
              <a:ext uri="{FF2B5EF4-FFF2-40B4-BE49-F238E27FC236}">
                <a16:creationId xmlns:a16="http://schemas.microsoft.com/office/drawing/2014/main" id="{9A94508A-1A4E-49C1-8AAF-143C39E488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spTree>
    <p:extLst>
      <p:ext uri="{BB962C8B-B14F-4D97-AF65-F5344CB8AC3E}">
        <p14:creationId xmlns:p14="http://schemas.microsoft.com/office/powerpoint/2010/main" val="155164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err="1">
                <a:solidFill>
                  <a:schemeClr val="accent5">
                    <a:lumMod val="50000"/>
                  </a:schemeClr>
                </a:solidFill>
                <a:latin typeface="Bahnschrift SemiBold SemiConden" panose="020B0502040204020203" pitchFamily="34" charset="0"/>
              </a:rPr>
              <a:t>Tỷ</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lệ</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học</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tập</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hình</a:t>
            </a:r>
            <a:r>
              <a:rPr lang="vi-VN" dirty="0">
                <a:solidFill>
                  <a:schemeClr val="accent5">
                    <a:lumMod val="50000"/>
                  </a:schemeClr>
                </a:solidFill>
                <a:latin typeface="Bahnschrift SemiBold SemiConden" panose="020B0502040204020203" pitchFamily="34" charset="0"/>
              </a:rPr>
              <a:t> thang </a:t>
            </a:r>
            <a:r>
              <a:rPr lang="vi-VN" dirty="0" err="1">
                <a:solidFill>
                  <a:schemeClr val="accent5">
                    <a:lumMod val="50000"/>
                  </a:schemeClr>
                </a:solidFill>
                <a:latin typeface="Bahnschrift SemiBold SemiConden" panose="020B0502040204020203" pitchFamily="34" charset="0"/>
              </a:rPr>
              <a:t>phải</a:t>
            </a:r>
            <a:endParaRPr lang="en-US" dirty="0">
              <a:solidFill>
                <a:schemeClr val="accent5">
                  <a:lumMod val="50000"/>
                </a:schemeClr>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3789651" y="1470555"/>
            <a:ext cx="5121849" cy="5167312"/>
          </a:xfrm>
        </p:spPr>
        <p:txBody>
          <a:bodyPr vert="horz" lIns="91440" tIns="45720" rIns="91440" bIns="45720" rtlCol="0" anchor="t">
            <a:normAutofit/>
          </a:bodyPr>
          <a:lstStyle/>
          <a:p>
            <a:r>
              <a:rPr lang="vi-VN" sz="2400" dirty="0">
                <a:solidFill>
                  <a:schemeClr val="accent5">
                    <a:lumMod val="50000"/>
                  </a:schemeClr>
                </a:solidFill>
                <a:latin typeface="Bahnschrift Light SemiCondensed" panose="020B0502040204020203" pitchFamily="34" charset="0"/>
                <a:ea typeface="Tahoma"/>
                <a:cs typeface="Tahoma"/>
              </a:rPr>
              <a:t>Nâng cao </a:t>
            </a:r>
            <a:r>
              <a:rPr lang="vi-VN" sz="2400" dirty="0" err="1">
                <a:solidFill>
                  <a:schemeClr val="accent5">
                    <a:lumMod val="50000"/>
                  </a:schemeClr>
                </a:solidFill>
                <a:latin typeface="Bahnschrift Light SemiCondensed" panose="020B0502040204020203" pitchFamily="34" charset="0"/>
                <a:ea typeface="Tahoma"/>
                <a:cs typeface="Tahoma"/>
              </a:rPr>
              <a:t>quá</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tối</a:t>
            </a:r>
            <a:r>
              <a:rPr lang="vi-VN" sz="2400" dirty="0">
                <a:solidFill>
                  <a:schemeClr val="accent5">
                    <a:lumMod val="50000"/>
                  </a:schemeClr>
                </a:solidFill>
                <a:latin typeface="Bahnschrift Light SemiCondensed" panose="020B0502040204020203" pitchFamily="34" charset="0"/>
                <a:ea typeface="Tahoma"/>
                <a:cs typeface="Tahoma"/>
              </a:rPr>
              <a:t> ưu </a:t>
            </a:r>
            <a:r>
              <a:rPr lang="vi-VN" sz="2400" dirty="0" err="1">
                <a:solidFill>
                  <a:schemeClr val="accent5">
                    <a:lumMod val="50000"/>
                  </a:schemeClr>
                </a:solidFill>
                <a:latin typeface="Bahnschrift Light SemiCondensed" panose="020B0502040204020203" pitchFamily="34" charset="0"/>
                <a:ea typeface="Tahoma"/>
                <a:cs typeface="Tahoma"/>
              </a:rPr>
              <a:t>hóa</a:t>
            </a:r>
            <a:endParaRPr lang="vi-VN" sz="2400" dirty="0">
              <a:solidFill>
                <a:schemeClr val="accent5">
                  <a:lumMod val="50000"/>
                </a:schemeClr>
              </a:solidFill>
              <a:latin typeface="Bahnschrift Light SemiCondensed" panose="020B0502040204020203" pitchFamily="34" charset="0"/>
              <a:ea typeface="Tahoma"/>
              <a:cs typeface="Tahoma"/>
            </a:endParaRPr>
          </a:p>
          <a:p>
            <a:r>
              <a:rPr lang="vi-VN" sz="2400" dirty="0" err="1">
                <a:solidFill>
                  <a:schemeClr val="accent5">
                    <a:lumMod val="50000"/>
                  </a:schemeClr>
                </a:solidFill>
                <a:latin typeface="Bahnschrift Light SemiCondensed" panose="020B0502040204020203" pitchFamily="34" charset="0"/>
                <a:ea typeface="Tahoma"/>
                <a:cs typeface="Tahoma"/>
              </a:rPr>
              <a:t>Gồm</a:t>
            </a:r>
            <a:r>
              <a:rPr lang="vi-VN" sz="2400" dirty="0">
                <a:solidFill>
                  <a:schemeClr val="accent5">
                    <a:lumMod val="50000"/>
                  </a:schemeClr>
                </a:solidFill>
                <a:latin typeface="Bahnschrift Light SemiCondensed" panose="020B0502040204020203" pitchFamily="34" charset="0"/>
                <a:ea typeface="Tahoma"/>
                <a:cs typeface="Tahoma"/>
              </a:rPr>
              <a:t> hai giai </a:t>
            </a:r>
            <a:r>
              <a:rPr lang="vi-VN" sz="2400" dirty="0" err="1">
                <a:solidFill>
                  <a:schemeClr val="accent5">
                    <a:lumMod val="50000"/>
                  </a:schemeClr>
                </a:solidFill>
                <a:latin typeface="Bahnschrift Light SemiCondensed" panose="020B0502040204020203" pitchFamily="34" charset="0"/>
                <a:ea typeface="Tahoma"/>
                <a:cs typeface="Tahoma"/>
              </a:rPr>
              <a:t>đoạn</a:t>
            </a:r>
            <a:r>
              <a:rPr lang="vi-VN" sz="2400" dirty="0">
                <a:solidFill>
                  <a:schemeClr val="accent5">
                    <a:lumMod val="50000"/>
                  </a:schemeClr>
                </a:solidFill>
                <a:latin typeface="Bahnschrift Light SemiCondensed" panose="020B0502040204020203" pitchFamily="34" charset="0"/>
                <a:ea typeface="Tahoma"/>
                <a:cs typeface="Tahoma"/>
              </a:rPr>
              <a:t>:</a:t>
            </a:r>
          </a:p>
          <a:p>
            <a:pPr lvl="1"/>
            <a:r>
              <a:rPr lang="vi-VN" dirty="0" err="1">
                <a:solidFill>
                  <a:schemeClr val="accent5">
                    <a:lumMod val="50000"/>
                  </a:schemeClr>
                </a:solidFill>
                <a:latin typeface="Bahnschrift Light SemiCondensed" panose="020B0502040204020203" pitchFamily="34" charset="0"/>
                <a:ea typeface="Tahoma"/>
                <a:cs typeface="Tahoma"/>
              </a:rPr>
              <a:t>Tỷ</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lệ</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học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tập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cố</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định</a:t>
            </a:r>
            <a:r>
              <a:rPr lang="vi-VN" dirty="0">
                <a:solidFill>
                  <a:schemeClr val="accent5">
                    <a:lumMod val="50000"/>
                  </a:schemeClr>
                </a:solidFill>
                <a:latin typeface="Bahnschrift Light SemiCondensed" panose="020B0502040204020203" pitchFamily="34" charset="0"/>
                <a:ea typeface="Tahoma"/>
                <a:cs typeface="Tahoma"/>
              </a:rPr>
              <a:t>-nơi </a:t>
            </a:r>
            <a:r>
              <a:rPr lang="vi-VN" dirty="0" err="1">
                <a:solidFill>
                  <a:schemeClr val="accent5">
                    <a:lumMod val="50000"/>
                  </a:schemeClr>
                </a:solidFill>
                <a:latin typeface="Bahnschrift Light SemiCondensed" panose="020B0502040204020203" pitchFamily="34" charset="0"/>
                <a:ea typeface="Tahoma"/>
                <a:cs typeface="Tahoma"/>
              </a:rPr>
              <a:t>nhãn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giả</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được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sử</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dụng</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để</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đào</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tạo</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M1</a:t>
            </a:r>
            <a:r>
              <a:rPr lang="vi-VN" dirty="0">
                <a:solidFill>
                  <a:schemeClr val="accent5">
                    <a:lumMod val="50000"/>
                  </a:schemeClr>
                </a:solidFill>
                <a:latin typeface="Bahnschrift Light SemiCondensed" panose="020B0502040204020203" pitchFamily="34" charset="0"/>
                <a:ea typeface="Tahoma"/>
                <a:cs typeface="Tahoma"/>
              </a:rPr>
              <a:t>(</a:t>
            </a:r>
            <a:r>
              <a:rPr lang="vi-VN" dirty="0" err="1">
                <a:solidFill>
                  <a:schemeClr val="accent5">
                    <a:lumMod val="50000"/>
                  </a:schemeClr>
                </a:solidFill>
                <a:latin typeface="Bahnschrift Light SemiCondensed" panose="020B0502040204020203" pitchFamily="34" charset="0"/>
                <a:ea typeface="Tahoma"/>
                <a:cs typeface="Tahoma"/>
              </a:rPr>
              <a:t>Thuật</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toán</a:t>
            </a:r>
            <a:r>
              <a:rPr lang="vi-VN" dirty="0">
                <a:solidFill>
                  <a:schemeClr val="accent5">
                    <a:lumMod val="50000"/>
                  </a:schemeClr>
                </a:solidFill>
                <a:latin typeface="Bahnschrift Light SemiCondensed" panose="020B0502040204020203" pitchFamily="34" charset="0"/>
                <a:ea typeface="Tahoma"/>
                <a:cs typeface="Tahoma"/>
              </a:rPr>
              <a:t> 1)</a:t>
            </a:r>
          </a:p>
          <a:p>
            <a:pPr lvl="1"/>
            <a:r>
              <a:rPr lang="vi-VN" dirty="0" err="1">
                <a:solidFill>
                  <a:schemeClr val="accent5">
                    <a:lumMod val="50000"/>
                  </a:schemeClr>
                </a:solidFill>
                <a:latin typeface="Bahnschrift Light SemiCondensed" panose="020B0502040204020203" pitchFamily="34" charset="0"/>
                <a:ea typeface="Tahoma"/>
                <a:cs typeface="Tahoma"/>
              </a:rPr>
              <a:t>Tốc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độ</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học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tập</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giảm</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dần</a:t>
            </a:r>
            <a:r>
              <a:rPr lang="vi-VN" dirty="0">
                <a:solidFill>
                  <a:schemeClr val="accent5">
                    <a:lumMod val="50000"/>
                  </a:schemeClr>
                </a:solidFill>
                <a:latin typeface="Bahnschrift Light SemiCondensed" panose="020B0502040204020203" pitchFamily="34" charset="0"/>
                <a:ea typeface="Tahoma"/>
                <a:cs typeface="Tahoma"/>
              </a:rPr>
              <a:t>-nơi </a:t>
            </a:r>
            <a:r>
              <a:rPr lang="vi-VN" dirty="0" err="1">
                <a:solidFill>
                  <a:schemeClr val="accent5">
                    <a:lumMod val="50000"/>
                  </a:schemeClr>
                </a:solidFill>
                <a:latin typeface="Bahnschrift Light SemiCondensed" panose="020B0502040204020203" pitchFamily="34" charset="0"/>
                <a:ea typeface="Tahoma"/>
                <a:cs typeface="Tahoma"/>
              </a:rPr>
              <a:t>các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tài</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liệu</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được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gắn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nhãn</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được</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sử</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dụng</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để</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đào</a:t>
            </a:r>
            <a:r>
              <a:rPr lang="vi-VN" dirty="0">
                <a:solidFill>
                  <a:schemeClr val="accent5">
                    <a:lumMod val="50000"/>
                  </a:schemeClr>
                </a:solidFill>
                <a:latin typeface="Bahnschrift Light SemiCondensed" panose="020B0502040204020203" pitchFamily="34" charset="0"/>
                <a:ea typeface="Tahoma"/>
                <a:cs typeface="Tahoma"/>
              </a:rPr>
              <a:t> </a:t>
            </a:r>
            <a:r>
              <a:rPr lang="vi-VN" dirty="0" err="1">
                <a:solidFill>
                  <a:schemeClr val="accent5">
                    <a:lumMod val="50000"/>
                  </a:schemeClr>
                </a:solidFill>
                <a:latin typeface="Bahnschrift Light SemiCondensed" panose="020B0502040204020203" pitchFamily="34" charset="0"/>
                <a:ea typeface="Tahoma"/>
                <a:cs typeface="Tahoma"/>
              </a:rPr>
              <a:t>tạo</a:t>
            </a:r>
            <a:r>
              <a:rPr lang="vi-VN" dirty="0">
                <a:solidFill>
                  <a:schemeClr val="accent5">
                    <a:lumMod val="50000"/>
                  </a:schemeClr>
                </a:solidFill>
                <a:latin typeface="Bahnschrift Light SemiCondensed" panose="020B0502040204020203" pitchFamily="34" charset="0"/>
                <a:ea typeface="Tahoma"/>
                <a:cs typeface="Tahoma"/>
              </a:rPr>
              <a:t> thêm</a:t>
            </a:r>
          </a:p>
          <a:p>
            <a:r>
              <a:rPr lang="vi-VN" sz="2400" dirty="0" err="1">
                <a:solidFill>
                  <a:schemeClr val="accent5">
                    <a:lumMod val="50000"/>
                  </a:schemeClr>
                </a:solidFill>
                <a:latin typeface="Bahnschrift Light SemiCondensed" panose="020B0502040204020203" pitchFamily="34" charset="0"/>
                <a:ea typeface="Tahoma"/>
                <a:cs typeface="Tahoma"/>
              </a:rPr>
              <a:t>Tỷ</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lệ</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hai giai </a:t>
            </a:r>
            <a:r>
              <a:rPr lang="vi-VN" sz="2400" dirty="0" err="1">
                <a:solidFill>
                  <a:schemeClr val="accent5">
                    <a:lumMod val="50000"/>
                  </a:schemeClr>
                </a:solidFill>
                <a:latin typeface="Bahnschrift Light SemiCondensed" panose="020B0502040204020203" pitchFamily="34" charset="0"/>
                <a:ea typeface="Tahoma"/>
                <a:cs typeface="Tahoma"/>
              </a:rPr>
              <a:t>đoạn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tích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hợp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hữu</a:t>
            </a:r>
            <a:r>
              <a:rPr lang="vi-VN" sz="2400" dirty="0">
                <a:solidFill>
                  <a:schemeClr val="accent5">
                    <a:lumMod val="50000"/>
                  </a:schemeClr>
                </a:solidFill>
                <a:latin typeface="Bahnschrift Light SemiCondensed" panose="020B0502040204020203" pitchFamily="34" charset="0"/>
                <a:ea typeface="Tahoma"/>
                <a:cs typeface="Tahoma"/>
              </a:rPr>
              <a:t> cơ </a:t>
            </a:r>
            <a:r>
              <a:rPr lang="vi-VN" sz="2400" dirty="0" err="1">
                <a:solidFill>
                  <a:schemeClr val="accent5">
                    <a:lumMod val="50000"/>
                  </a:schemeClr>
                </a:solidFill>
                <a:latin typeface="Bahnschrift Light SemiCondensed" panose="020B0502040204020203" pitchFamily="34" charset="0"/>
                <a:ea typeface="Tahoma"/>
                <a:cs typeface="Tahoma"/>
              </a:rPr>
              <a:t>với</a:t>
            </a:r>
            <a:r>
              <a:rPr lang="vi-VN" sz="2400" dirty="0">
                <a:solidFill>
                  <a:schemeClr val="accent5">
                    <a:lumMod val="50000"/>
                  </a:schemeClr>
                </a:solidFill>
                <a:latin typeface="Bahnschrift Light SemiCondensed" panose="020B0502040204020203" pitchFamily="34" charset="0"/>
                <a:ea typeface="Tahoma"/>
                <a:cs typeface="Tahoma"/>
              </a:rPr>
              <a:t> quy </a:t>
            </a:r>
            <a:r>
              <a:rPr lang="vi-VN" sz="2400" dirty="0" err="1">
                <a:solidFill>
                  <a:schemeClr val="accent5">
                    <a:lumMod val="50000"/>
                  </a:schemeClr>
                </a:solidFill>
                <a:latin typeface="Bahnschrift Light SemiCondensed" panose="020B0502040204020203" pitchFamily="34" charset="0"/>
                <a:ea typeface="Tahoma"/>
                <a:cs typeface="Tahoma"/>
              </a:rPr>
              <a:t>trình</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tập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bán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giám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sát</a:t>
            </a:r>
            <a:r>
              <a:rPr lang="vi-VN" sz="2400" dirty="0">
                <a:solidFill>
                  <a:schemeClr val="accent5">
                    <a:lumMod val="50000"/>
                  </a:schemeClr>
                </a:solidFill>
                <a:latin typeface="Bahnschrift Light SemiCondensed" panose="020B0502040204020203" pitchFamily="34" charset="0"/>
                <a:ea typeface="Tahoma"/>
                <a:cs typeface="Tahoma"/>
              </a:rPr>
              <a:t> hai giai </a:t>
            </a:r>
            <a:r>
              <a:rPr lang="vi-VN" sz="2400" dirty="0" err="1">
                <a:solidFill>
                  <a:schemeClr val="accent5">
                    <a:lumMod val="50000"/>
                  </a:schemeClr>
                </a:solidFill>
                <a:latin typeface="Bahnschrift Light SemiCondensed" panose="020B0502040204020203" pitchFamily="34" charset="0"/>
                <a:ea typeface="Tahoma"/>
                <a:cs typeface="Tahoma"/>
              </a:rPr>
              <a:t>đoạn</a:t>
            </a:r>
            <a:r>
              <a:rPr lang="vi-VN" sz="2400" dirty="0">
                <a:solidFill>
                  <a:schemeClr val="accent5">
                    <a:lumMod val="50000"/>
                  </a:schemeClr>
                </a:solidFill>
                <a:latin typeface="Bahnschrift Light SemiCondensed" panose="020B0502040204020203" pitchFamily="34" charset="0"/>
                <a:ea typeface="Tahoma"/>
                <a:cs typeface="Tahoma"/>
              </a:rPr>
              <a:t> =&gt; </a:t>
            </a:r>
            <a:r>
              <a:rPr lang="vi-VN" sz="2400" dirty="0" err="1">
                <a:solidFill>
                  <a:schemeClr val="accent5">
                    <a:lumMod val="50000"/>
                  </a:schemeClr>
                </a:solidFill>
                <a:latin typeface="Bahnschrift Light SemiCondensed" panose="020B0502040204020203" pitchFamily="34" charset="0"/>
                <a:ea typeface="Tahoma"/>
                <a:cs typeface="Tahoma"/>
              </a:rPr>
              <a:t>tốc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độ</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học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giảm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dần</a:t>
            </a:r>
            <a:r>
              <a:rPr lang="vi-VN" sz="2400" dirty="0">
                <a:solidFill>
                  <a:schemeClr val="accent5">
                    <a:lumMod val="50000"/>
                  </a:schemeClr>
                </a:solidFill>
                <a:latin typeface="Bahnschrift Light SemiCondensed" panose="020B0502040204020203" pitchFamily="34" charset="0"/>
                <a:ea typeface="Tahoma"/>
                <a:cs typeface="Tahoma"/>
              </a:rPr>
              <a:t>, ngăn </a:t>
            </a:r>
            <a:r>
              <a:rPr lang="vi-VN" sz="2400" dirty="0" err="1">
                <a:solidFill>
                  <a:schemeClr val="accent5">
                    <a:lumMod val="50000"/>
                  </a:schemeClr>
                </a:solidFill>
                <a:latin typeface="Bahnschrift Light SemiCondensed" panose="020B0502040204020203" pitchFamily="34" charset="0"/>
                <a:ea typeface="Tahoma"/>
                <a:cs typeface="Tahoma"/>
              </a:rPr>
              <a:t>mục</a:t>
            </a:r>
            <a:r>
              <a:rPr lang="vi-VN" sz="2400" dirty="0">
                <a:solidFill>
                  <a:schemeClr val="accent5">
                    <a:lumMod val="50000"/>
                  </a:schemeClr>
                </a:solidFill>
                <a:latin typeface="Bahnschrift Light SemiCondensed" panose="020B0502040204020203" pitchFamily="34" charset="0"/>
                <a:ea typeface="Tahoma"/>
                <a:cs typeface="Tahoma"/>
              </a:rPr>
              <a:t> tiêu </a:t>
            </a:r>
            <a:r>
              <a:rPr lang="vi-VN" sz="2400" dirty="0" err="1">
                <a:solidFill>
                  <a:schemeClr val="accent5">
                    <a:lumMod val="50000"/>
                  </a:schemeClr>
                </a:solidFill>
                <a:latin typeface="Bahnschrift Light SemiCondensed" panose="020B0502040204020203" pitchFamily="34" charset="0"/>
                <a:ea typeface="Tahoma"/>
                <a:cs typeface="Tahoma"/>
              </a:rPr>
              <a:t>của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nhiệm</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vụ</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thứ</a:t>
            </a:r>
            <a:r>
              <a:rPr lang="vi-VN" sz="2400" dirty="0">
                <a:solidFill>
                  <a:schemeClr val="accent5">
                    <a:lumMod val="50000"/>
                  </a:schemeClr>
                </a:solidFill>
                <a:latin typeface="Bahnschrift Light SemiCondensed" panose="020B0502040204020203" pitchFamily="34" charset="0"/>
                <a:ea typeface="Tahoma"/>
                <a:cs typeface="Tahoma"/>
              </a:rPr>
              <a:t> hai </a:t>
            </a:r>
            <a:r>
              <a:rPr lang="vi-VN" sz="2400" dirty="0" err="1">
                <a:solidFill>
                  <a:schemeClr val="accent5">
                    <a:lumMod val="50000"/>
                  </a:schemeClr>
                </a:solidFill>
                <a:latin typeface="Bahnschrift Light SemiCondensed" panose="020B0502040204020203" pitchFamily="34" charset="0"/>
                <a:ea typeface="Tahoma"/>
                <a:cs typeface="Tahoma"/>
              </a:rPr>
              <a:t>xóa</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hoàn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toàn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kiến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thức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đã</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chuyển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từ</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các</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lần</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lặp</a:t>
            </a:r>
            <a:r>
              <a:rPr lang="vi-VN" sz="2400" dirty="0">
                <a:solidFill>
                  <a:schemeClr val="accent5">
                    <a:lumMod val="50000"/>
                  </a:schemeClr>
                </a:solidFill>
                <a:latin typeface="Bahnschrift Light SemiCondensed" panose="020B0502040204020203" pitchFamily="34" charset="0"/>
                <a:ea typeface="Tahoma"/>
                <a:cs typeface="Tahoma"/>
              </a:rPr>
              <a:t> </a:t>
            </a:r>
            <a:r>
              <a:rPr lang="vi-VN" sz="2400" dirty="0" err="1">
                <a:solidFill>
                  <a:schemeClr val="accent5">
                    <a:lumMod val="50000"/>
                  </a:schemeClr>
                </a:solidFill>
                <a:latin typeface="Bahnschrift Light SemiCondensed" panose="020B0502040204020203" pitchFamily="34" charset="0"/>
                <a:ea typeface="Tahoma"/>
                <a:cs typeface="Tahoma"/>
              </a:rPr>
              <a:t>trước</a:t>
            </a:r>
            <a:r>
              <a:rPr lang="vi-VN" sz="2400" dirty="0">
                <a:solidFill>
                  <a:schemeClr val="accent5">
                    <a:lumMod val="50000"/>
                  </a:schemeClr>
                </a:solidFill>
                <a:latin typeface="Bahnschrift Light SemiCondensed" panose="020B0502040204020203" pitchFamily="34" charset="0"/>
                <a:ea typeface="Tahoma"/>
                <a:cs typeface="Tahoma"/>
              </a:rPr>
              <a:t>.</a:t>
            </a:r>
            <a:endParaRPr lang="en-US" sz="2400" dirty="0">
              <a:solidFill>
                <a:schemeClr val="accent5">
                  <a:lumMod val="50000"/>
                </a:schemeClr>
              </a:solidFill>
              <a:latin typeface="Bahnschrift Light SemiCondensed" panose="020B0502040204020203" pitchFamily="34" charset="0"/>
              <a:ea typeface="Tahoma"/>
              <a:cs typeface="Tahoma"/>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a:extLst>
              <a:ext uri="{FF2B5EF4-FFF2-40B4-BE49-F238E27FC236}">
                <a16:creationId xmlns:a16="http://schemas.microsoft.com/office/drawing/2014/main" id="{93EF870A-C9DA-42AE-AE11-357B5329D50F}"/>
              </a:ext>
            </a:extLst>
          </p:cNvPr>
          <p:cNvPicPr/>
          <p:nvPr/>
        </p:nvPicPr>
        <p:blipFill>
          <a:blip r:embed="rId2">
            <a:extLst>
              <a:ext uri="{28A0092B-C50C-407E-A947-70E740481C1C}">
                <a14:useLocalDpi xmlns:a14="http://schemas.microsoft.com/office/drawing/2010/main" val="0"/>
              </a:ext>
            </a:extLst>
          </a:blip>
          <a:stretch>
            <a:fillRect/>
          </a:stretch>
        </p:blipFill>
        <p:spPr>
          <a:xfrm>
            <a:off x="521284" y="2728648"/>
            <a:ext cx="3339515" cy="1325563"/>
          </a:xfrm>
          <a:prstGeom prst="rect">
            <a:avLst/>
          </a:prstGeom>
        </p:spPr>
      </p:pic>
      <p:pic>
        <p:nvPicPr>
          <p:cNvPr id="14" name="Graphic 13" descr="Flask">
            <a:extLst>
              <a:ext uri="{FF2B5EF4-FFF2-40B4-BE49-F238E27FC236}">
                <a16:creationId xmlns:a16="http://schemas.microsoft.com/office/drawing/2014/main" id="{6C855660-8C1A-4106-B84B-AD5B403C9D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spTree>
    <p:extLst>
      <p:ext uri="{BB962C8B-B14F-4D97-AF65-F5344CB8AC3E}">
        <p14:creationId xmlns:p14="http://schemas.microsoft.com/office/powerpoint/2010/main" val="328014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vi-VN" dirty="0">
                <a:solidFill>
                  <a:schemeClr val="accent5">
                    <a:lumMod val="50000"/>
                  </a:schemeClr>
                </a:solidFill>
                <a:latin typeface="Bahnschrift SemiBold SemiConden" panose="020B0502040204020203" pitchFamily="34" charset="0"/>
              </a:rPr>
              <a:t>Phân </a:t>
            </a:r>
            <a:r>
              <a:rPr lang="vi-VN" dirty="0" err="1">
                <a:solidFill>
                  <a:schemeClr val="accent5">
                    <a:lumMod val="50000"/>
                  </a:schemeClr>
                </a:solidFill>
                <a:latin typeface="Bahnschrift SemiBold SemiConden" panose="020B0502040204020203" pitchFamily="34" charset="0"/>
              </a:rPr>
              <a:t>phối</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lớp</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quán</a:t>
            </a:r>
            <a:r>
              <a:rPr lang="vi-VN" dirty="0">
                <a:solidFill>
                  <a:schemeClr val="accent5">
                    <a:lumMod val="50000"/>
                  </a:schemeClr>
                </a:solidFill>
                <a:latin typeface="Bahnschrift SemiBold SemiConden" panose="020B0502040204020203" pitchFamily="34" charset="0"/>
              </a:rPr>
              <a:t> </a:t>
            </a:r>
            <a:r>
              <a:rPr lang="vi-VN" dirty="0" err="1">
                <a:solidFill>
                  <a:schemeClr val="accent5">
                    <a:lumMod val="50000"/>
                  </a:schemeClr>
                </a:solidFill>
                <a:latin typeface="Bahnschrift SemiBold SemiConden" panose="020B0502040204020203" pitchFamily="34" charset="0"/>
              </a:rPr>
              <a:t>tính</a:t>
            </a:r>
            <a:endParaRPr lang="en-US" dirty="0">
              <a:solidFill>
                <a:schemeClr val="accent5">
                  <a:lumMod val="50000"/>
                </a:schemeClr>
              </a:solidFill>
              <a:latin typeface="Bahnschrift SemiBold SemiConden"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FCAFC6C-86AD-4215-9A8E-40324C39EA1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0570" y="3219813"/>
            <a:ext cx="2214510" cy="2111707"/>
          </a:xfrm>
          <a:prstGeom prst="rect">
            <a:avLst/>
          </a:prstGeom>
        </p:spPr>
      </p:pic>
      <p:pic>
        <p:nvPicPr>
          <p:cNvPr id="16" name="Picture 15">
            <a:extLst>
              <a:ext uri="{FF2B5EF4-FFF2-40B4-BE49-F238E27FC236}">
                <a16:creationId xmlns:a16="http://schemas.microsoft.com/office/drawing/2014/main" id="{DA21E86B-EEF3-42B5-9690-3BC5FA1218A1}"/>
              </a:ext>
            </a:extLst>
          </p:cNvPr>
          <p:cNvPicPr/>
          <p:nvPr/>
        </p:nvPicPr>
        <p:blipFill>
          <a:blip r:embed="rId3">
            <a:extLst>
              <a:ext uri="{28A0092B-C50C-407E-A947-70E740481C1C}">
                <a14:useLocalDpi xmlns:a14="http://schemas.microsoft.com/office/drawing/2010/main" val="0"/>
              </a:ext>
            </a:extLst>
          </a:blip>
          <a:stretch>
            <a:fillRect/>
          </a:stretch>
        </p:blipFill>
        <p:spPr>
          <a:xfrm>
            <a:off x="3763555" y="2887133"/>
            <a:ext cx="2040926" cy="1150247"/>
          </a:xfrm>
          <a:prstGeom prst="rect">
            <a:avLst/>
          </a:prstGeom>
        </p:spPr>
      </p:pic>
      <p:pic>
        <p:nvPicPr>
          <p:cNvPr id="17" name="Picture 16">
            <a:extLst>
              <a:ext uri="{FF2B5EF4-FFF2-40B4-BE49-F238E27FC236}">
                <a16:creationId xmlns:a16="http://schemas.microsoft.com/office/drawing/2014/main" id="{A05CECB6-C859-4260-A12C-A5D3B6F26E3A}"/>
              </a:ext>
            </a:extLst>
          </p:cNvPr>
          <p:cNvPicPr/>
          <p:nvPr/>
        </p:nvPicPr>
        <p:blipFill>
          <a:blip r:embed="rId4">
            <a:extLst>
              <a:ext uri="{28A0092B-C50C-407E-A947-70E740481C1C}">
                <a14:useLocalDpi xmlns:a14="http://schemas.microsoft.com/office/drawing/2010/main" val="0"/>
              </a:ext>
            </a:extLst>
          </a:blip>
          <a:stretch>
            <a:fillRect/>
          </a:stretch>
        </p:blipFill>
        <p:spPr>
          <a:xfrm>
            <a:off x="6782956" y="2887132"/>
            <a:ext cx="1952749" cy="1150248"/>
          </a:xfrm>
          <a:prstGeom prst="rect">
            <a:avLst/>
          </a:prstGeom>
        </p:spPr>
      </p:pic>
      <p:pic>
        <p:nvPicPr>
          <p:cNvPr id="18" name="Picture 17">
            <a:extLst>
              <a:ext uri="{FF2B5EF4-FFF2-40B4-BE49-F238E27FC236}">
                <a16:creationId xmlns:a16="http://schemas.microsoft.com/office/drawing/2014/main" id="{46B60CFE-16F8-4A87-85F5-C01AA34529F1}"/>
              </a:ext>
            </a:extLst>
          </p:cNvPr>
          <p:cNvPicPr/>
          <p:nvPr/>
        </p:nvPicPr>
        <p:blipFill>
          <a:blip r:embed="rId5">
            <a:extLst>
              <a:ext uri="{28A0092B-C50C-407E-A947-70E740481C1C}">
                <a14:useLocalDpi xmlns:a14="http://schemas.microsoft.com/office/drawing/2010/main" val="0"/>
              </a:ext>
            </a:extLst>
          </a:blip>
          <a:stretch>
            <a:fillRect/>
          </a:stretch>
        </p:blipFill>
        <p:spPr>
          <a:xfrm>
            <a:off x="5079522" y="5219701"/>
            <a:ext cx="2830453" cy="1038753"/>
          </a:xfrm>
          <a:prstGeom prst="rect">
            <a:avLst/>
          </a:prstGeom>
        </p:spPr>
      </p:pic>
      <p:sp>
        <p:nvSpPr>
          <p:cNvPr id="19" name="TextBox 18">
            <a:extLst>
              <a:ext uri="{FF2B5EF4-FFF2-40B4-BE49-F238E27FC236}">
                <a16:creationId xmlns:a16="http://schemas.microsoft.com/office/drawing/2014/main" id="{79DC9170-D8D1-4DA3-909C-A22C7CAB1FC1}"/>
              </a:ext>
            </a:extLst>
          </p:cNvPr>
          <p:cNvSpPr txBox="1"/>
          <p:nvPr/>
        </p:nvSpPr>
        <p:spPr>
          <a:xfrm>
            <a:off x="4210050" y="2343150"/>
            <a:ext cx="1594431" cy="369332"/>
          </a:xfrm>
          <a:prstGeom prst="rect">
            <a:avLst/>
          </a:prstGeom>
          <a:noFill/>
        </p:spPr>
        <p:txBody>
          <a:bodyPr wrap="square" rtlCol="0">
            <a:spAutoFit/>
          </a:bodyPr>
          <a:lstStyle/>
          <a:p>
            <a:endParaRPr lang="en-US" dirty="0"/>
          </a:p>
        </p:txBody>
      </p:sp>
      <p:sp>
        <p:nvSpPr>
          <p:cNvPr id="20" name="Content Placeholder 2">
            <a:extLst>
              <a:ext uri="{FF2B5EF4-FFF2-40B4-BE49-F238E27FC236}">
                <a16:creationId xmlns:a16="http://schemas.microsoft.com/office/drawing/2014/main" id="{FECD0338-F562-4919-8534-4D0A9812E0E0}"/>
              </a:ext>
            </a:extLst>
          </p:cNvPr>
          <p:cNvSpPr>
            <a:spLocks noGrp="1"/>
          </p:cNvSpPr>
          <p:nvPr>
            <p:ph idx="1"/>
          </p:nvPr>
        </p:nvSpPr>
        <p:spPr>
          <a:xfrm>
            <a:off x="1171869" y="1679677"/>
            <a:ext cx="5121849" cy="1838325"/>
          </a:xfrm>
        </p:spPr>
        <p:txBody>
          <a:bodyPr vert="horz" lIns="91440" tIns="45720" rIns="91440" bIns="45720" rtlCol="0" anchor="t">
            <a:normAutofit/>
          </a:bodyPr>
          <a:lstStyle/>
          <a:p>
            <a:r>
              <a:rPr lang="en-US" sz="2400" dirty="0" err="1">
                <a:solidFill>
                  <a:schemeClr val="accent5">
                    <a:lumMod val="50000"/>
                  </a:schemeClr>
                </a:solidFill>
                <a:latin typeface="Bahnschrift Light SemiCondensed" panose="020B0502040204020203" pitchFamily="34" charset="0"/>
                <a:ea typeface="Tahoma"/>
                <a:cs typeface="Tahoma"/>
              </a:rPr>
              <a:t>Lịch</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trình</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tỷ</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lệ</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học</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tập</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tự</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thử</a:t>
            </a:r>
            <a:r>
              <a:rPr lang="en-US" sz="2400" dirty="0">
                <a:solidFill>
                  <a:schemeClr val="accent5">
                    <a:lumMod val="50000"/>
                  </a:schemeClr>
                </a:solidFill>
                <a:latin typeface="Bahnschrift Light SemiCondensed" panose="020B0502040204020203" pitchFamily="34" charset="0"/>
                <a:ea typeface="Tahoma"/>
                <a:cs typeface="Tahoma"/>
              </a:rPr>
              <a:t> </a:t>
            </a:r>
            <a:r>
              <a:rPr lang="en-US" sz="2400" dirty="0" err="1">
                <a:solidFill>
                  <a:schemeClr val="accent5">
                    <a:lumMod val="50000"/>
                  </a:schemeClr>
                </a:solidFill>
                <a:latin typeface="Bahnschrift Light SemiCondensed" panose="020B0502040204020203" pitchFamily="34" charset="0"/>
                <a:ea typeface="Tahoma"/>
                <a:cs typeface="Tahoma"/>
              </a:rPr>
              <a:t>nghiệm</a:t>
            </a:r>
            <a:endParaRPr lang="en-US" sz="2400" dirty="0">
              <a:solidFill>
                <a:schemeClr val="accent5">
                  <a:lumMod val="50000"/>
                </a:schemeClr>
              </a:solidFill>
              <a:latin typeface="Bahnschrift Light SemiCondensed" panose="020B0502040204020203" pitchFamily="34" charset="0"/>
              <a:ea typeface="Tahoma"/>
              <a:cs typeface="Tahoma"/>
            </a:endParaRPr>
          </a:p>
        </p:txBody>
      </p:sp>
      <p:cxnSp>
        <p:nvCxnSpPr>
          <p:cNvPr id="12" name="Straight Arrow Connector 11">
            <a:extLst>
              <a:ext uri="{FF2B5EF4-FFF2-40B4-BE49-F238E27FC236}">
                <a16:creationId xmlns:a16="http://schemas.microsoft.com/office/drawing/2014/main" id="{062CBA7A-0D4D-4959-A5F4-A24A7F2F65AD}"/>
              </a:ext>
            </a:extLst>
          </p:cNvPr>
          <p:cNvCxnSpPr/>
          <p:nvPr/>
        </p:nvCxnSpPr>
        <p:spPr>
          <a:xfrm>
            <a:off x="6494748" y="4275667"/>
            <a:ext cx="0" cy="7027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74F0F62-718B-42AA-A280-D696F71DF736}"/>
              </a:ext>
            </a:extLst>
          </p:cNvPr>
          <p:cNvCxnSpPr/>
          <p:nvPr/>
        </p:nvCxnSpPr>
        <p:spPr>
          <a:xfrm>
            <a:off x="3652997" y="4275667"/>
            <a:ext cx="5190067" cy="0"/>
          </a:xfrm>
          <a:prstGeom prst="line">
            <a:avLst/>
          </a:prstGeom>
        </p:spPr>
        <p:style>
          <a:lnRef idx="3">
            <a:schemeClr val="dk1"/>
          </a:lnRef>
          <a:fillRef idx="0">
            <a:schemeClr val="dk1"/>
          </a:fillRef>
          <a:effectRef idx="2">
            <a:schemeClr val="dk1"/>
          </a:effectRef>
          <a:fontRef idx="minor">
            <a:schemeClr val="tx1"/>
          </a:fontRef>
        </p:style>
      </p:cxnSp>
      <p:pic>
        <p:nvPicPr>
          <p:cNvPr id="22" name="Graphic 21" descr="Flask">
            <a:extLst>
              <a:ext uri="{FF2B5EF4-FFF2-40B4-BE49-F238E27FC236}">
                <a16:creationId xmlns:a16="http://schemas.microsoft.com/office/drawing/2014/main" id="{9C1CF409-A102-4AD4-A8E9-595771FC7D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9536" y="2591331"/>
            <a:ext cx="4266669" cy="4266669"/>
          </a:xfrm>
          <a:prstGeom prst="rect">
            <a:avLst/>
          </a:prstGeom>
        </p:spPr>
      </p:pic>
    </p:spTree>
    <p:extLst>
      <p:ext uri="{BB962C8B-B14F-4D97-AF65-F5344CB8AC3E}">
        <p14:creationId xmlns:p14="http://schemas.microsoft.com/office/powerpoint/2010/main" val="111596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potx" id="{269FE122-B7FA-4B7D-8A63-CDA86BC2B22B}" vid="{7A4BF6DB-F99C-4999-B097-EACC7D6974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 safety</Template>
  <TotalTime>173</TotalTime>
  <Words>1486</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Bahnschrift Light SemiCondensed</vt:lpstr>
      <vt:lpstr>Bahnschrift SemiBold SemiConden</vt:lpstr>
      <vt:lpstr>Calibri</vt:lpstr>
      <vt:lpstr>Calibri Light</vt:lpstr>
      <vt:lpstr>Cambria Math</vt:lpstr>
      <vt:lpstr>Office Theme</vt:lpstr>
      <vt:lpstr>Semi-Supervised Text Classification via  Self-Pretraining  Phân loại văn bản bán giám sát thông qua tự thử nghiệm</vt:lpstr>
      <vt:lpstr>Giới thiệu</vt:lpstr>
      <vt:lpstr>Những điều liên quan</vt:lpstr>
      <vt:lpstr>Nhược điểm của tự đào tạo</vt:lpstr>
      <vt:lpstr>Thuật toán 1(Dạng cơ bản)</vt:lpstr>
      <vt:lpstr>Chuyển giao giả thuyết và chưng cất lặp lại</vt:lpstr>
      <vt:lpstr>Học tập bán giám sát hai giai đoạn</vt:lpstr>
      <vt:lpstr>Tỷ lệ học tập hình thang phải</vt:lpstr>
      <vt:lpstr>Phân phối lớp quán tính</vt:lpstr>
      <vt:lpstr>Thiết lập thực nghiệm</vt:lpstr>
      <vt:lpstr>Bộ dữ liệu</vt:lpstr>
      <vt:lpstr>Đường cơ sở</vt:lpstr>
      <vt:lpstr>PowerPoint Presentation</vt:lpstr>
      <vt:lpstr>Kết quả thảo luận</vt:lpstr>
      <vt:lpstr>Kết quả chính</vt:lpstr>
      <vt:lpstr>Phân tích thực nghiệm</vt:lpstr>
      <vt:lpstr>Phân tích thực nghiệm</vt:lpstr>
      <vt:lpstr>Phân tích thực nghiệm</vt:lpstr>
      <vt:lpstr>Phân tích thực nghiệm</vt:lpstr>
      <vt:lpstr>Phân tích thực nghiệm</vt:lpstr>
      <vt:lpstr>Phân tích thực nghiệm</vt:lpstr>
      <vt:lpstr>Kết luận</vt:lpstr>
      <vt:lpstr>CẢM ƠN VÌ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Text Classification via  Self-Pretraining  Phân loại văn bản bán giám sát thông qua tự thử nghiệm</dc:title>
  <dc:creator>Dam Nguyen</dc:creator>
  <cp:lastModifiedBy>chau pham</cp:lastModifiedBy>
  <cp:revision>11</cp:revision>
  <dcterms:created xsi:type="dcterms:W3CDTF">2022-03-27T13:25:33Z</dcterms:created>
  <dcterms:modified xsi:type="dcterms:W3CDTF">2022-03-27T16:25:38Z</dcterms:modified>
</cp:coreProperties>
</file>