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97f0a56d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697f0a56d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97f0a56d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697f0a56d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97f0a56d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97f0a56d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5.jpg"/><Relationship Id="rId5" Type="http://schemas.openxmlformats.org/officeDocument/2006/relationships/image" Target="../media/image5.jp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34900" y="20794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343D"/>
                </a:solidFill>
              </a:rPr>
              <a:t>Stormer Spotlight</a:t>
            </a:r>
            <a:endParaRPr b="1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900" y="1067425"/>
            <a:ext cx="6924424" cy="12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3098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4077350" y="1253650"/>
            <a:ext cx="4311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MY puppy </a:t>
            </a:r>
            <a:endParaRPr sz="4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Smokey he Is 8 Months old</a:t>
            </a:r>
            <a:endParaRPr sz="4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222600" y="456950"/>
            <a:ext cx="5841300" cy="39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Been working in </a:t>
            </a:r>
            <a:r>
              <a:rPr lang="en"/>
              <a:t>Technical</a:t>
            </a:r>
            <a:r>
              <a:rPr lang="en"/>
              <a:t> Support for 2 Years now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something higher paying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become Software Engineer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01" name="Google Shape;201;p2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/>
        </p:nvSpPr>
        <p:spPr>
          <a:xfrm>
            <a:off x="2855550" y="10422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Any Questions?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Google Shape;203;p24"/>
          <p:cNvSpPr txBox="1"/>
          <p:nvPr>
            <p:ph idx="4294967295" type="body"/>
          </p:nvPr>
        </p:nvSpPr>
        <p:spPr>
          <a:xfrm>
            <a:off x="2855550" y="1195076"/>
            <a:ext cx="34329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hope you’ll use these tips to go out and deliver a memorable pitch for your product 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or service!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For more (free) presentation tips relevant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to </a:t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Where I’m From: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600"/>
              <a:t>San Antonio, Tx</a:t>
            </a:r>
            <a:endParaRPr b="1" sz="1600"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600"/>
              <a:t>I have lived in Jacksonville Florida </a:t>
            </a:r>
            <a:endParaRPr b="1" sz="1600"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 sz="1600"/>
              <a:t>Since 2018</a:t>
            </a:r>
            <a:endParaRPr b="1" sz="1600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9863"/>
            <a:ext cx="4443274" cy="296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775" y="433500"/>
            <a:ext cx="4258096" cy="438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260849" y="65400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Hobbies: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Gym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Learning new things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Cars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050" y="68575"/>
            <a:ext cx="4699949" cy="352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98650" y="1572900"/>
            <a:ext cx="4494000" cy="29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44">
                <a:solidFill>
                  <a:schemeClr val="dk2"/>
                </a:solidFill>
              </a:rPr>
              <a:t>            </a:t>
            </a:r>
            <a:r>
              <a:rPr b="1" lang="en" sz="1644">
                <a:solidFill>
                  <a:schemeClr val="dk2"/>
                </a:solidFill>
              </a:rPr>
              <a:t> U.S. NAVY </a:t>
            </a:r>
            <a:endParaRPr b="1" sz="1644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44">
              <a:solidFill>
                <a:schemeClr val="dk2"/>
              </a:solidFill>
            </a:endParaRPr>
          </a:p>
          <a:p>
            <a:pPr indent="-322579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" sz="1644">
                <a:solidFill>
                  <a:schemeClr val="dk2"/>
                </a:solidFill>
              </a:rPr>
              <a:t>Became a Yeoman </a:t>
            </a:r>
            <a:endParaRPr b="1" sz="1644">
              <a:solidFill>
                <a:schemeClr val="dk2"/>
              </a:solidFill>
            </a:endParaRPr>
          </a:p>
          <a:p>
            <a:pPr indent="-322579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" sz="1644">
                <a:solidFill>
                  <a:schemeClr val="dk2"/>
                </a:solidFill>
              </a:rPr>
              <a:t>Was a attached to a Riverine Squadron </a:t>
            </a:r>
            <a:endParaRPr b="1" sz="1644">
              <a:solidFill>
                <a:schemeClr val="dk2"/>
              </a:solidFill>
            </a:endParaRPr>
          </a:p>
          <a:p>
            <a:pPr indent="-322579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" sz="1644">
                <a:solidFill>
                  <a:schemeClr val="dk2"/>
                </a:solidFill>
              </a:rPr>
              <a:t>Deployed to Basra, Iraq </a:t>
            </a:r>
            <a:endParaRPr b="1" sz="1644">
              <a:solidFill>
                <a:schemeClr val="dk2"/>
              </a:solidFill>
            </a:endParaRPr>
          </a:p>
          <a:p>
            <a:pPr indent="-322579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" sz="1644">
                <a:solidFill>
                  <a:schemeClr val="dk2"/>
                </a:solidFill>
              </a:rPr>
              <a:t>Transitioned to Submarine Yeoman </a:t>
            </a:r>
            <a:endParaRPr b="1" sz="1644">
              <a:solidFill>
                <a:schemeClr val="dk2"/>
              </a:solidFill>
            </a:endParaRPr>
          </a:p>
          <a:p>
            <a:pPr indent="-322579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" sz="1644">
                <a:solidFill>
                  <a:schemeClr val="dk2"/>
                </a:solidFill>
              </a:rPr>
              <a:t>Stationed in Kings Bay, GA</a:t>
            </a:r>
            <a:endParaRPr b="1" sz="1644">
              <a:solidFill>
                <a:schemeClr val="dk2"/>
              </a:solidFill>
            </a:endParaRPr>
          </a:p>
          <a:p>
            <a:pPr indent="-322579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" sz="1644">
                <a:solidFill>
                  <a:schemeClr val="dk2"/>
                </a:solidFill>
              </a:rPr>
              <a:t>My last duty Station was Office of Naval Intelligence </a:t>
            </a:r>
            <a:endParaRPr b="1" sz="1644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810" y="61725"/>
            <a:ext cx="1360888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900" y="2633476"/>
            <a:ext cx="4079703" cy="229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2650" y="873225"/>
            <a:ext cx="2858400" cy="16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0900" y="304800"/>
            <a:ext cx="1607850" cy="16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/>
        </p:nvSpPr>
        <p:spPr>
          <a:xfrm>
            <a:off x="1825625" y="301625"/>
            <a:ext cx="5048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Favorite</a:t>
            </a:r>
            <a:r>
              <a:rPr b="1"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Animes One Piece &amp;&amp; Hunter X Hunter </a:t>
            </a:r>
            <a:endParaRPr b="1"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1770401"/>
            <a:ext cx="4830177" cy="27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574" y="1790913"/>
            <a:ext cx="4009027" cy="2675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ctrTitle"/>
          </p:nvPr>
        </p:nvSpPr>
        <p:spPr>
          <a:xfrm>
            <a:off x="280000" y="27092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My Favorite People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My Nephews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900" y="152400"/>
            <a:ext cx="3541701" cy="4722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/>
        </p:nvSpPr>
        <p:spPr>
          <a:xfrm>
            <a:off x="1745750" y="199150"/>
            <a:ext cx="5799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My </a:t>
            </a:r>
            <a:r>
              <a:rPr b="1"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Favorite</a:t>
            </a:r>
            <a:r>
              <a:rPr b="1"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Video Game</a:t>
            </a:r>
            <a:endParaRPr b="1"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God of War</a:t>
            </a:r>
            <a:endParaRPr b="1"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825" y="1970625"/>
            <a:ext cx="8023629" cy="297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