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9"/>
  </p:notesMasterIdLst>
  <p:sldIdLst>
    <p:sldId id="256" r:id="rId2"/>
    <p:sldId id="258" r:id="rId3"/>
    <p:sldId id="259" r:id="rId4"/>
    <p:sldId id="257" r:id="rId5"/>
    <p:sldId id="260" r:id="rId6"/>
    <p:sldId id="261" r:id="rId7"/>
    <p:sldId id="305" r:id="rId8"/>
    <p:sldId id="306" r:id="rId9"/>
    <p:sldId id="307" r:id="rId10"/>
    <p:sldId id="308" r:id="rId11"/>
    <p:sldId id="309" r:id="rId12"/>
    <p:sldId id="262" r:id="rId13"/>
    <p:sldId id="265" r:id="rId14"/>
    <p:sldId id="266" r:id="rId15"/>
    <p:sldId id="310" r:id="rId16"/>
    <p:sldId id="311" r:id="rId17"/>
    <p:sldId id="282" r:id="rId18"/>
  </p:sldIdLst>
  <p:sldSz cx="9144000" cy="5143500" type="screen16x9"/>
  <p:notesSz cx="6858000" cy="9144000"/>
  <p:embeddedFontLst>
    <p:embeddedFont>
      <p:font typeface="Black Han Sans" panose="020B0604020202020204" charset="-127"/>
      <p:regular r:id="rId20"/>
    </p:embeddedFont>
    <p:embeddedFont>
      <p:font typeface="ABeeZee" panose="020B0604020202020204" charset="0"/>
      <p:regular r:id="rId21"/>
      <p:italic r:id="rId22"/>
    </p:embeddedFont>
    <p:embeddedFont>
      <p:font typeface="Open Sans" panose="020B0606030504020204" pitchFamily="34" charset="0"/>
      <p:regular r:id="rId23"/>
      <p:bold r:id="rId24"/>
      <p:italic r:id="rId25"/>
      <p:boldItalic r:id="rId26"/>
    </p:embeddedFont>
    <p:embeddedFont>
      <p:font typeface="Roboto Condensed Light" panose="02000000000000000000" pitchFamily="2" charset="0"/>
      <p:regular r:id="rId27"/>
      <p: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39C2198-D11E-41FB-9390-A0A54F9829D5}">
  <a:tblStyle styleId="{C39C2198-D11E-41FB-9390-A0A54F9829D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2"/>
        <p:cNvGrpSpPr/>
        <p:nvPr/>
      </p:nvGrpSpPr>
      <p:grpSpPr>
        <a:xfrm>
          <a:off x="0" y="0"/>
          <a:ext cx="0" cy="0"/>
          <a:chOff x="0" y="0"/>
          <a:chExt cx="0" cy="0"/>
        </a:xfrm>
      </p:grpSpPr>
      <p:sp>
        <p:nvSpPr>
          <p:cNvPr id="4333" name="Google Shape;4333;g100fd3d694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4" name="Google Shape;4334;g100fd3d694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6"/>
        <p:cNvGrpSpPr/>
        <p:nvPr/>
      </p:nvGrpSpPr>
      <p:grpSpPr>
        <a:xfrm>
          <a:off x="0" y="0"/>
          <a:ext cx="0" cy="0"/>
          <a:chOff x="0" y="0"/>
          <a:chExt cx="0" cy="0"/>
        </a:xfrm>
      </p:grpSpPr>
      <p:sp>
        <p:nvSpPr>
          <p:cNvPr id="4387" name="Google Shape;4387;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8" name="Google Shape;4388;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2947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7"/>
        <p:cNvGrpSpPr/>
        <p:nvPr/>
      </p:nvGrpSpPr>
      <p:grpSpPr>
        <a:xfrm>
          <a:off x="0" y="0"/>
          <a:ext cx="0" cy="0"/>
          <a:chOff x="0" y="0"/>
          <a:chExt cx="0" cy="0"/>
        </a:xfrm>
      </p:grpSpPr>
      <p:sp>
        <p:nvSpPr>
          <p:cNvPr id="4378" name="Google Shape;4378;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9" name="Google Shape;4379;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97189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6"/>
        <p:cNvGrpSpPr/>
        <p:nvPr/>
      </p:nvGrpSpPr>
      <p:grpSpPr>
        <a:xfrm>
          <a:off x="0" y="0"/>
          <a:ext cx="0" cy="0"/>
          <a:chOff x="0" y="0"/>
          <a:chExt cx="0" cy="0"/>
        </a:xfrm>
      </p:grpSpPr>
      <p:sp>
        <p:nvSpPr>
          <p:cNvPr id="4427" name="Google Shape;4427;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8" name="Google Shape;4428;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8"/>
        <p:cNvGrpSpPr/>
        <p:nvPr/>
      </p:nvGrpSpPr>
      <p:grpSpPr>
        <a:xfrm>
          <a:off x="0" y="0"/>
          <a:ext cx="0" cy="0"/>
          <a:chOff x="0" y="0"/>
          <a:chExt cx="0" cy="0"/>
        </a:xfrm>
      </p:grpSpPr>
      <p:sp>
        <p:nvSpPr>
          <p:cNvPr id="4479" name="Google Shape;4479;g99f2f57a71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0" name="Google Shape;4480;g99f2f57a71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6"/>
        <p:cNvGrpSpPr/>
        <p:nvPr/>
      </p:nvGrpSpPr>
      <p:grpSpPr>
        <a:xfrm>
          <a:off x="0" y="0"/>
          <a:ext cx="0" cy="0"/>
          <a:chOff x="0" y="0"/>
          <a:chExt cx="0" cy="0"/>
        </a:xfrm>
      </p:grpSpPr>
      <p:sp>
        <p:nvSpPr>
          <p:cNvPr id="4487" name="Google Shape;4487;g99f2f57a71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8" name="Google Shape;4488;g99f2f57a71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7"/>
        <p:cNvGrpSpPr/>
        <p:nvPr/>
      </p:nvGrpSpPr>
      <p:grpSpPr>
        <a:xfrm>
          <a:off x="0" y="0"/>
          <a:ext cx="0" cy="0"/>
          <a:chOff x="0" y="0"/>
          <a:chExt cx="0" cy="0"/>
        </a:xfrm>
      </p:grpSpPr>
      <p:sp>
        <p:nvSpPr>
          <p:cNvPr id="4378" name="Google Shape;4378;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9" name="Google Shape;4379;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46144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6"/>
        <p:cNvGrpSpPr/>
        <p:nvPr/>
      </p:nvGrpSpPr>
      <p:grpSpPr>
        <a:xfrm>
          <a:off x="0" y="0"/>
          <a:ext cx="0" cy="0"/>
          <a:chOff x="0" y="0"/>
          <a:chExt cx="0" cy="0"/>
        </a:xfrm>
      </p:grpSpPr>
      <p:sp>
        <p:nvSpPr>
          <p:cNvPr id="4387" name="Google Shape;4387;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8" name="Google Shape;4388;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64179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6"/>
        <p:cNvGrpSpPr/>
        <p:nvPr/>
      </p:nvGrpSpPr>
      <p:grpSpPr>
        <a:xfrm>
          <a:off x="0" y="0"/>
          <a:ext cx="0" cy="0"/>
          <a:chOff x="0" y="0"/>
          <a:chExt cx="0" cy="0"/>
        </a:xfrm>
      </p:grpSpPr>
      <p:sp>
        <p:nvSpPr>
          <p:cNvPr id="5117" name="Google Shape;5117;g99f2f57a71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8" name="Google Shape;5118;g99f2f57a71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6"/>
        <p:cNvGrpSpPr/>
        <p:nvPr/>
      </p:nvGrpSpPr>
      <p:grpSpPr>
        <a:xfrm>
          <a:off x="0" y="0"/>
          <a:ext cx="0" cy="0"/>
          <a:chOff x="0" y="0"/>
          <a:chExt cx="0" cy="0"/>
        </a:xfrm>
      </p:grpSpPr>
      <p:sp>
        <p:nvSpPr>
          <p:cNvPr id="4347" name="Google Shape;4347;gf23b9993d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8" name="Google Shape;4348;gf23b9993d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9"/>
        <p:cNvGrpSpPr/>
        <p:nvPr/>
      </p:nvGrpSpPr>
      <p:grpSpPr>
        <a:xfrm>
          <a:off x="0" y="0"/>
          <a:ext cx="0" cy="0"/>
          <a:chOff x="0" y="0"/>
          <a:chExt cx="0" cy="0"/>
        </a:xfrm>
      </p:grpSpPr>
      <p:sp>
        <p:nvSpPr>
          <p:cNvPr id="4370" name="Google Shape;4370;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1" name="Google Shape;4371;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0"/>
        <p:cNvGrpSpPr/>
        <p:nvPr/>
      </p:nvGrpSpPr>
      <p:grpSpPr>
        <a:xfrm>
          <a:off x="0" y="0"/>
          <a:ext cx="0" cy="0"/>
          <a:chOff x="0" y="0"/>
          <a:chExt cx="0" cy="0"/>
        </a:xfrm>
      </p:grpSpPr>
      <p:sp>
        <p:nvSpPr>
          <p:cNvPr id="4341" name="Google Shape;4341;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2" name="Google Shape;4342;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7"/>
        <p:cNvGrpSpPr/>
        <p:nvPr/>
      </p:nvGrpSpPr>
      <p:grpSpPr>
        <a:xfrm>
          <a:off x="0" y="0"/>
          <a:ext cx="0" cy="0"/>
          <a:chOff x="0" y="0"/>
          <a:chExt cx="0" cy="0"/>
        </a:xfrm>
      </p:grpSpPr>
      <p:sp>
        <p:nvSpPr>
          <p:cNvPr id="4378" name="Google Shape;4378;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9" name="Google Shape;4379;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6"/>
        <p:cNvGrpSpPr/>
        <p:nvPr/>
      </p:nvGrpSpPr>
      <p:grpSpPr>
        <a:xfrm>
          <a:off x="0" y="0"/>
          <a:ext cx="0" cy="0"/>
          <a:chOff x="0" y="0"/>
          <a:chExt cx="0" cy="0"/>
        </a:xfrm>
      </p:grpSpPr>
      <p:sp>
        <p:nvSpPr>
          <p:cNvPr id="4387" name="Google Shape;4387;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8" name="Google Shape;4388;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6"/>
        <p:cNvGrpSpPr/>
        <p:nvPr/>
      </p:nvGrpSpPr>
      <p:grpSpPr>
        <a:xfrm>
          <a:off x="0" y="0"/>
          <a:ext cx="0" cy="0"/>
          <a:chOff x="0" y="0"/>
          <a:chExt cx="0" cy="0"/>
        </a:xfrm>
      </p:grpSpPr>
      <p:sp>
        <p:nvSpPr>
          <p:cNvPr id="4387" name="Google Shape;4387;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8" name="Google Shape;4388;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3881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7"/>
        <p:cNvGrpSpPr/>
        <p:nvPr/>
      </p:nvGrpSpPr>
      <p:grpSpPr>
        <a:xfrm>
          <a:off x="0" y="0"/>
          <a:ext cx="0" cy="0"/>
          <a:chOff x="0" y="0"/>
          <a:chExt cx="0" cy="0"/>
        </a:xfrm>
      </p:grpSpPr>
      <p:sp>
        <p:nvSpPr>
          <p:cNvPr id="4378" name="Google Shape;4378;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9" name="Google Shape;4379;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4913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6"/>
        <p:cNvGrpSpPr/>
        <p:nvPr/>
      </p:nvGrpSpPr>
      <p:grpSpPr>
        <a:xfrm>
          <a:off x="0" y="0"/>
          <a:ext cx="0" cy="0"/>
          <a:chOff x="0" y="0"/>
          <a:chExt cx="0" cy="0"/>
        </a:xfrm>
      </p:grpSpPr>
      <p:sp>
        <p:nvSpPr>
          <p:cNvPr id="4387" name="Google Shape;4387;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8" name="Google Shape;4388;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42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rot="10800000" flipH="1">
            <a:off x="4945033" y="3106601"/>
            <a:ext cx="4198961" cy="2036907"/>
            <a:chOff x="4643125" y="3610400"/>
            <a:chExt cx="2050875" cy="994875"/>
          </a:xfrm>
        </p:grpSpPr>
        <p:sp>
          <p:nvSpPr>
            <p:cNvPr id="10" name="Google Shape;10;p2"/>
            <p:cNvSpPr/>
            <p:nvPr/>
          </p:nvSpPr>
          <p:spPr>
            <a:xfrm>
              <a:off x="5600100" y="3665175"/>
              <a:ext cx="147050" cy="30375"/>
            </a:xfrm>
            <a:custGeom>
              <a:avLst/>
              <a:gdLst/>
              <a:ahLst/>
              <a:cxnLst/>
              <a:rect l="l" t="t" r="r" b="b"/>
              <a:pathLst>
                <a:path w="5882" h="1215" extrusionOk="0">
                  <a:moveTo>
                    <a:pt x="5810" y="0"/>
                  </a:moveTo>
                  <a:lnTo>
                    <a:pt x="72" y="905"/>
                  </a:lnTo>
                  <a:lnTo>
                    <a:pt x="0" y="1214"/>
                  </a:lnTo>
                  <a:lnTo>
                    <a:pt x="5882" y="286"/>
                  </a:lnTo>
                  <a:cubicBezTo>
                    <a:pt x="5834" y="191"/>
                    <a:pt x="5799" y="107"/>
                    <a:pt x="581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504550" y="3688675"/>
              <a:ext cx="89625" cy="20275"/>
            </a:xfrm>
            <a:custGeom>
              <a:avLst/>
              <a:gdLst/>
              <a:ahLst/>
              <a:cxnLst/>
              <a:rect l="l" t="t" r="r" b="b"/>
              <a:pathLst>
                <a:path w="3585" h="811" extrusionOk="0">
                  <a:moveTo>
                    <a:pt x="3584" y="1"/>
                  </a:moveTo>
                  <a:lnTo>
                    <a:pt x="0" y="560"/>
                  </a:lnTo>
                  <a:lnTo>
                    <a:pt x="0" y="655"/>
                  </a:lnTo>
                  <a:lnTo>
                    <a:pt x="262" y="810"/>
                  </a:lnTo>
                  <a:lnTo>
                    <a:pt x="3513" y="310"/>
                  </a:lnTo>
                  <a:lnTo>
                    <a:pt x="358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497700" y="3708925"/>
              <a:ext cx="25" cy="625"/>
            </a:xfrm>
            <a:custGeom>
              <a:avLst/>
              <a:gdLst/>
              <a:ahLst/>
              <a:cxnLst/>
              <a:rect l="l" t="t" r="r" b="b"/>
              <a:pathLst>
                <a:path w="1" h="25" extrusionOk="0">
                  <a:moveTo>
                    <a:pt x="0" y="0"/>
                  </a:moveTo>
                  <a:cubicBezTo>
                    <a:pt x="0" y="0"/>
                    <a:pt x="0" y="24"/>
                    <a:pt x="0" y="0"/>
                  </a:cubicBezTo>
                  <a:cubicBezTo>
                    <a:pt x="0" y="24"/>
                    <a:pt x="0"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498600" y="371010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497400" y="3708925"/>
              <a:ext cx="325" cy="25"/>
            </a:xfrm>
            <a:custGeom>
              <a:avLst/>
              <a:gdLst/>
              <a:ahLst/>
              <a:cxnLst/>
              <a:rect l="l" t="t" r="r" b="b"/>
              <a:pathLst>
                <a:path w="13" h="1" extrusionOk="0">
                  <a:moveTo>
                    <a:pt x="1" y="0"/>
                  </a:moveTo>
                  <a:cubicBezTo>
                    <a:pt x="12" y="0"/>
                    <a:pt x="12" y="0"/>
                    <a:pt x="1" y="0"/>
                  </a:cubicBezTo>
                  <a:cubicBezTo>
                    <a:pt x="12" y="0"/>
                    <a:pt x="12" y="0"/>
                    <a:pt x="1" y="0"/>
                  </a:cubicBezTo>
                  <a:cubicBezTo>
                    <a:pt x="12" y="0"/>
                    <a:pt x="1" y="0"/>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498000" y="3709525"/>
              <a:ext cx="925" cy="300"/>
            </a:xfrm>
            <a:custGeom>
              <a:avLst/>
              <a:gdLst/>
              <a:ahLst/>
              <a:cxnLst/>
              <a:rect l="l" t="t" r="r" b="b"/>
              <a:pathLst>
                <a:path w="37" h="12" extrusionOk="0">
                  <a:moveTo>
                    <a:pt x="0" y="0"/>
                  </a:moveTo>
                  <a:cubicBezTo>
                    <a:pt x="0" y="12"/>
                    <a:pt x="24" y="12"/>
                    <a:pt x="36" y="12"/>
                  </a:cubicBezTo>
                  <a:lnTo>
                    <a:pt x="36" y="12"/>
                  </a:lnTo>
                  <a:cubicBezTo>
                    <a:pt x="24" y="12"/>
                    <a:pt x="0" y="12"/>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497100" y="3707125"/>
              <a:ext cx="25" cy="325"/>
            </a:xfrm>
            <a:custGeom>
              <a:avLst/>
              <a:gdLst/>
              <a:ahLst/>
              <a:cxnLst/>
              <a:rect l="l" t="t" r="r" b="b"/>
              <a:pathLst>
                <a:path w="1" h="13" extrusionOk="0">
                  <a:moveTo>
                    <a:pt x="1" y="1"/>
                  </a:moveTo>
                  <a:cubicBezTo>
                    <a:pt x="1" y="13"/>
                    <a:pt x="1" y="13"/>
                    <a:pt x="1" y="1"/>
                  </a:cubicBezTo>
                  <a:lnTo>
                    <a:pt x="1" y="13"/>
                  </a:lnTo>
                  <a:lnTo>
                    <a:pt x="1"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695050" y="3824700"/>
              <a:ext cx="212250" cy="130700"/>
            </a:xfrm>
            <a:custGeom>
              <a:avLst/>
              <a:gdLst/>
              <a:ahLst/>
              <a:cxnLst/>
              <a:rect l="l" t="t" r="r" b="b"/>
              <a:pathLst>
                <a:path w="8490" h="5228" extrusionOk="0">
                  <a:moveTo>
                    <a:pt x="298" y="1"/>
                  </a:moveTo>
                  <a:lnTo>
                    <a:pt x="0" y="167"/>
                  </a:lnTo>
                  <a:lnTo>
                    <a:pt x="8370" y="5228"/>
                  </a:lnTo>
                  <a:cubicBezTo>
                    <a:pt x="8382" y="5132"/>
                    <a:pt x="8430" y="5061"/>
                    <a:pt x="8489" y="4989"/>
                  </a:cubicBezTo>
                  <a:lnTo>
                    <a:pt x="8466" y="4930"/>
                  </a:lnTo>
                  <a:lnTo>
                    <a:pt x="29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583725" y="3754175"/>
              <a:ext cx="111650" cy="70250"/>
            </a:xfrm>
            <a:custGeom>
              <a:avLst/>
              <a:gdLst/>
              <a:ahLst/>
              <a:cxnLst/>
              <a:rect l="l" t="t" r="r" b="b"/>
              <a:pathLst>
                <a:path w="4466" h="2810" extrusionOk="0">
                  <a:moveTo>
                    <a:pt x="72" y="0"/>
                  </a:moveTo>
                  <a:lnTo>
                    <a:pt x="0" y="298"/>
                  </a:lnTo>
                  <a:lnTo>
                    <a:pt x="4168" y="2810"/>
                  </a:lnTo>
                  <a:lnTo>
                    <a:pt x="4465" y="2643"/>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498600" y="3705050"/>
              <a:ext cx="80375" cy="52400"/>
            </a:xfrm>
            <a:custGeom>
              <a:avLst/>
              <a:gdLst/>
              <a:ahLst/>
              <a:cxnLst/>
              <a:rect l="l" t="t" r="r" b="b"/>
              <a:pathLst>
                <a:path w="3215" h="2096" extrusionOk="0">
                  <a:moveTo>
                    <a:pt x="0" y="203"/>
                  </a:moveTo>
                  <a:cubicBezTo>
                    <a:pt x="18" y="212"/>
                    <a:pt x="44" y="228"/>
                    <a:pt x="65" y="235"/>
                  </a:cubicBezTo>
                  <a:lnTo>
                    <a:pt x="65" y="235"/>
                  </a:lnTo>
                  <a:lnTo>
                    <a:pt x="12" y="203"/>
                  </a:lnTo>
                  <a:close/>
                  <a:moveTo>
                    <a:pt x="238" y="0"/>
                  </a:moveTo>
                  <a:lnTo>
                    <a:pt x="238" y="84"/>
                  </a:lnTo>
                  <a:cubicBezTo>
                    <a:pt x="238" y="155"/>
                    <a:pt x="179" y="239"/>
                    <a:pt x="84" y="239"/>
                  </a:cubicBezTo>
                  <a:cubicBezTo>
                    <a:pt x="78" y="239"/>
                    <a:pt x="72" y="237"/>
                    <a:pt x="65" y="235"/>
                  </a:cubicBezTo>
                  <a:lnTo>
                    <a:pt x="65" y="235"/>
                  </a:lnTo>
                  <a:lnTo>
                    <a:pt x="3132" y="2096"/>
                  </a:lnTo>
                  <a:lnTo>
                    <a:pt x="3215" y="1798"/>
                  </a:lnTo>
                  <a:lnTo>
                    <a:pt x="500" y="155"/>
                  </a:lnTo>
                  <a:lnTo>
                    <a:pt x="23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497100" y="3708025"/>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498600" y="371010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497700" y="3708925"/>
              <a:ext cx="25" cy="25"/>
            </a:xfrm>
            <a:custGeom>
              <a:avLst/>
              <a:gdLst/>
              <a:ahLst/>
              <a:cxnLst/>
              <a:rect l="l" t="t" r="r" b="b"/>
              <a:pathLst>
                <a:path w="1" h="1" extrusionOk="0">
                  <a:moveTo>
                    <a:pt x="0" y="0"/>
                  </a:moveTo>
                  <a:lnTo>
                    <a:pt x="0" y="0"/>
                  </a:ln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643125" y="3610700"/>
              <a:ext cx="30400" cy="48250"/>
            </a:xfrm>
            <a:custGeom>
              <a:avLst/>
              <a:gdLst/>
              <a:ahLst/>
              <a:cxnLst/>
              <a:rect l="l" t="t" r="r" b="b"/>
              <a:pathLst>
                <a:path w="1216" h="1930" extrusionOk="0">
                  <a:moveTo>
                    <a:pt x="1" y="0"/>
                  </a:moveTo>
                  <a:lnTo>
                    <a:pt x="953" y="1929"/>
                  </a:lnTo>
                  <a:lnTo>
                    <a:pt x="1215" y="1810"/>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743450" y="3642850"/>
              <a:ext cx="94675" cy="72950"/>
            </a:xfrm>
            <a:custGeom>
              <a:avLst/>
              <a:gdLst/>
              <a:ahLst/>
              <a:cxnLst/>
              <a:rect l="l" t="t" r="r" b="b"/>
              <a:pathLst>
                <a:path w="3787" h="2918" extrusionOk="0">
                  <a:moveTo>
                    <a:pt x="179" y="0"/>
                  </a:moveTo>
                  <a:cubicBezTo>
                    <a:pt x="155" y="107"/>
                    <a:pt x="95" y="179"/>
                    <a:pt x="0" y="238"/>
                  </a:cubicBezTo>
                  <a:lnTo>
                    <a:pt x="3627" y="2879"/>
                  </a:lnTo>
                  <a:lnTo>
                    <a:pt x="3627" y="2879"/>
                  </a:lnTo>
                  <a:cubicBezTo>
                    <a:pt x="3622" y="2872"/>
                    <a:pt x="3620" y="2864"/>
                    <a:pt x="3620" y="2858"/>
                  </a:cubicBezTo>
                  <a:cubicBezTo>
                    <a:pt x="3596" y="2786"/>
                    <a:pt x="3631" y="2691"/>
                    <a:pt x="3715" y="2667"/>
                  </a:cubicBezTo>
                  <a:lnTo>
                    <a:pt x="3786" y="2631"/>
                  </a:lnTo>
                  <a:lnTo>
                    <a:pt x="179" y="0"/>
                  </a:lnTo>
                  <a:close/>
                  <a:moveTo>
                    <a:pt x="3627" y="2879"/>
                  </a:moveTo>
                  <a:lnTo>
                    <a:pt x="3627" y="2879"/>
                  </a:lnTo>
                  <a:cubicBezTo>
                    <a:pt x="3638" y="2898"/>
                    <a:pt x="3662" y="2917"/>
                    <a:pt x="3679" y="2917"/>
                  </a:cubicBezTo>
                  <a:lnTo>
                    <a:pt x="3627" y="2879"/>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835125" y="3716075"/>
              <a:ext cx="600" cy="300"/>
            </a:xfrm>
            <a:custGeom>
              <a:avLst/>
              <a:gdLst/>
              <a:ahLst/>
              <a:cxnLst/>
              <a:rect l="l" t="t" r="r" b="b"/>
              <a:pathLst>
                <a:path w="24" h="12" extrusionOk="0">
                  <a:moveTo>
                    <a:pt x="0" y="0"/>
                  </a:moveTo>
                  <a:cubicBezTo>
                    <a:pt x="12" y="0"/>
                    <a:pt x="12" y="12"/>
                    <a:pt x="24" y="12"/>
                  </a:cubicBezTo>
                  <a:cubicBezTo>
                    <a:pt x="12" y="12"/>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833325" y="3649975"/>
              <a:ext cx="176825" cy="67000"/>
            </a:xfrm>
            <a:custGeom>
              <a:avLst/>
              <a:gdLst/>
              <a:ahLst/>
              <a:cxnLst/>
              <a:rect l="l" t="t" r="r" b="b"/>
              <a:pathLst>
                <a:path w="7073" h="2680" extrusionOk="0">
                  <a:moveTo>
                    <a:pt x="7049" y="1"/>
                  </a:moveTo>
                  <a:lnTo>
                    <a:pt x="191" y="2358"/>
                  </a:lnTo>
                  <a:lnTo>
                    <a:pt x="120" y="2394"/>
                  </a:lnTo>
                  <a:cubicBezTo>
                    <a:pt x="36" y="2418"/>
                    <a:pt x="1" y="2501"/>
                    <a:pt x="25" y="2584"/>
                  </a:cubicBezTo>
                  <a:cubicBezTo>
                    <a:pt x="36" y="2620"/>
                    <a:pt x="60" y="2644"/>
                    <a:pt x="84" y="2656"/>
                  </a:cubicBezTo>
                  <a:cubicBezTo>
                    <a:pt x="96" y="2656"/>
                    <a:pt x="96" y="2680"/>
                    <a:pt x="120" y="2680"/>
                  </a:cubicBezTo>
                  <a:lnTo>
                    <a:pt x="215" y="2680"/>
                  </a:lnTo>
                  <a:lnTo>
                    <a:pt x="7073" y="310"/>
                  </a:lnTo>
                  <a:cubicBezTo>
                    <a:pt x="7025" y="239"/>
                    <a:pt x="7002" y="156"/>
                    <a:pt x="7025" y="72"/>
                  </a:cubicBezTo>
                  <a:cubicBezTo>
                    <a:pt x="7025" y="37"/>
                    <a:pt x="7037" y="25"/>
                    <a:pt x="704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694925" y="3610700"/>
              <a:ext cx="34250" cy="24725"/>
            </a:xfrm>
            <a:custGeom>
              <a:avLst/>
              <a:gdLst/>
              <a:ahLst/>
              <a:cxnLst/>
              <a:rect l="l" t="t" r="r" b="b"/>
              <a:pathLst>
                <a:path w="1370" h="989" extrusionOk="0">
                  <a:moveTo>
                    <a:pt x="0" y="0"/>
                  </a:moveTo>
                  <a:lnTo>
                    <a:pt x="1119" y="988"/>
                  </a:lnTo>
                  <a:lnTo>
                    <a:pt x="1262" y="929"/>
                  </a:lnTo>
                  <a:cubicBezTo>
                    <a:pt x="1274" y="881"/>
                    <a:pt x="1322" y="834"/>
                    <a:pt x="1370" y="798"/>
                  </a:cubicBezTo>
                  <a:lnTo>
                    <a:pt x="44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663675" y="3633900"/>
              <a:ext cx="62525" cy="32775"/>
            </a:xfrm>
            <a:custGeom>
              <a:avLst/>
              <a:gdLst/>
              <a:ahLst/>
              <a:cxnLst/>
              <a:rect l="l" t="t" r="r" b="b"/>
              <a:pathLst>
                <a:path w="2501" h="1311" extrusionOk="0">
                  <a:moveTo>
                    <a:pt x="2500" y="1"/>
                  </a:moveTo>
                  <a:lnTo>
                    <a:pt x="2358" y="60"/>
                  </a:lnTo>
                  <a:lnTo>
                    <a:pt x="381" y="894"/>
                  </a:lnTo>
                  <a:lnTo>
                    <a:pt x="119" y="1013"/>
                  </a:lnTo>
                  <a:lnTo>
                    <a:pt x="95" y="1025"/>
                  </a:lnTo>
                  <a:cubicBezTo>
                    <a:pt x="24" y="1061"/>
                    <a:pt x="0" y="1144"/>
                    <a:pt x="24" y="1215"/>
                  </a:cubicBezTo>
                  <a:cubicBezTo>
                    <a:pt x="36" y="1251"/>
                    <a:pt x="60" y="1263"/>
                    <a:pt x="72" y="1275"/>
                  </a:cubicBezTo>
                  <a:cubicBezTo>
                    <a:pt x="95" y="1299"/>
                    <a:pt x="119" y="1311"/>
                    <a:pt x="143" y="1311"/>
                  </a:cubicBezTo>
                  <a:cubicBezTo>
                    <a:pt x="131" y="1263"/>
                    <a:pt x="119" y="1215"/>
                    <a:pt x="131" y="1156"/>
                  </a:cubicBezTo>
                  <a:cubicBezTo>
                    <a:pt x="142" y="1040"/>
                    <a:pt x="245" y="961"/>
                    <a:pt x="352" y="961"/>
                  </a:cubicBezTo>
                  <a:cubicBezTo>
                    <a:pt x="366" y="961"/>
                    <a:pt x="379" y="963"/>
                    <a:pt x="393" y="965"/>
                  </a:cubicBezTo>
                  <a:cubicBezTo>
                    <a:pt x="488" y="977"/>
                    <a:pt x="560" y="1061"/>
                    <a:pt x="572" y="1132"/>
                  </a:cubicBezTo>
                  <a:lnTo>
                    <a:pt x="2453" y="346"/>
                  </a:lnTo>
                  <a:cubicBezTo>
                    <a:pt x="2453" y="287"/>
                    <a:pt x="2441" y="203"/>
                    <a:pt x="2453" y="132"/>
                  </a:cubicBezTo>
                  <a:cubicBezTo>
                    <a:pt x="2453" y="84"/>
                    <a:pt x="2477" y="49"/>
                    <a:pt x="250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740175" y="3610700"/>
              <a:ext cx="60725" cy="22925"/>
            </a:xfrm>
            <a:custGeom>
              <a:avLst/>
              <a:gdLst/>
              <a:ahLst/>
              <a:cxnLst/>
              <a:rect l="l" t="t" r="r" b="b"/>
              <a:pathLst>
                <a:path w="2429" h="917" extrusionOk="0">
                  <a:moveTo>
                    <a:pt x="1667" y="0"/>
                  </a:moveTo>
                  <a:lnTo>
                    <a:pt x="0" y="703"/>
                  </a:lnTo>
                  <a:cubicBezTo>
                    <a:pt x="107" y="738"/>
                    <a:pt x="214" y="810"/>
                    <a:pt x="274" y="917"/>
                  </a:cubicBezTo>
                  <a:lnTo>
                    <a:pt x="242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999125" y="3610700"/>
              <a:ext cx="19375" cy="36925"/>
            </a:xfrm>
            <a:custGeom>
              <a:avLst/>
              <a:gdLst/>
              <a:ahLst/>
              <a:cxnLst/>
              <a:rect l="l" t="t" r="r" b="b"/>
              <a:pathLst>
                <a:path w="775" h="1477" extrusionOk="0">
                  <a:moveTo>
                    <a:pt x="0" y="0"/>
                  </a:moveTo>
                  <a:lnTo>
                    <a:pt x="477" y="1477"/>
                  </a:lnTo>
                  <a:cubicBezTo>
                    <a:pt x="526" y="1437"/>
                    <a:pt x="584" y="1414"/>
                    <a:pt x="656" y="1414"/>
                  </a:cubicBezTo>
                  <a:cubicBezTo>
                    <a:pt x="671" y="1414"/>
                    <a:pt x="687" y="1415"/>
                    <a:pt x="703" y="1417"/>
                  </a:cubicBezTo>
                  <a:cubicBezTo>
                    <a:pt x="727" y="1417"/>
                    <a:pt x="762" y="1429"/>
                    <a:pt x="774" y="1453"/>
                  </a:cubicBezTo>
                  <a:lnTo>
                    <a:pt x="3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014900" y="3656825"/>
              <a:ext cx="92900" cy="270000"/>
            </a:xfrm>
            <a:custGeom>
              <a:avLst/>
              <a:gdLst/>
              <a:ahLst/>
              <a:cxnLst/>
              <a:rect l="l" t="t" r="r" b="b"/>
              <a:pathLst>
                <a:path w="3716" h="10800" extrusionOk="0">
                  <a:moveTo>
                    <a:pt x="239" y="1"/>
                  </a:moveTo>
                  <a:cubicBezTo>
                    <a:pt x="187" y="74"/>
                    <a:pt x="116" y="110"/>
                    <a:pt x="36" y="110"/>
                  </a:cubicBezTo>
                  <a:cubicBezTo>
                    <a:pt x="24" y="110"/>
                    <a:pt x="12" y="109"/>
                    <a:pt x="1" y="108"/>
                  </a:cubicBezTo>
                  <a:lnTo>
                    <a:pt x="1" y="108"/>
                  </a:lnTo>
                  <a:lnTo>
                    <a:pt x="3430" y="10800"/>
                  </a:lnTo>
                  <a:cubicBezTo>
                    <a:pt x="3513" y="10740"/>
                    <a:pt x="3608" y="10704"/>
                    <a:pt x="3715" y="10704"/>
                  </a:cubicBezTo>
                  <a:lnTo>
                    <a:pt x="274" y="24"/>
                  </a:lnTo>
                  <a:cubicBezTo>
                    <a:pt x="262" y="24"/>
                    <a:pt x="251" y="1"/>
                    <a:pt x="23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021150" y="3610400"/>
              <a:ext cx="159875" cy="46900"/>
            </a:xfrm>
            <a:custGeom>
              <a:avLst/>
              <a:gdLst/>
              <a:ahLst/>
              <a:cxnLst/>
              <a:rect l="l" t="t" r="r" b="b"/>
              <a:pathLst>
                <a:path w="6395" h="1876" extrusionOk="0">
                  <a:moveTo>
                    <a:pt x="5370" y="0"/>
                  </a:moveTo>
                  <a:lnTo>
                    <a:pt x="60" y="1584"/>
                  </a:lnTo>
                  <a:lnTo>
                    <a:pt x="36" y="1584"/>
                  </a:lnTo>
                  <a:lnTo>
                    <a:pt x="48" y="1739"/>
                  </a:lnTo>
                  <a:cubicBezTo>
                    <a:pt x="48" y="1786"/>
                    <a:pt x="12" y="1822"/>
                    <a:pt x="1" y="1846"/>
                  </a:cubicBezTo>
                  <a:cubicBezTo>
                    <a:pt x="12" y="1858"/>
                    <a:pt x="24" y="1858"/>
                    <a:pt x="48" y="1858"/>
                  </a:cubicBezTo>
                  <a:cubicBezTo>
                    <a:pt x="60" y="1870"/>
                    <a:pt x="75" y="1876"/>
                    <a:pt x="90" y="1876"/>
                  </a:cubicBezTo>
                  <a:cubicBezTo>
                    <a:pt x="105" y="1876"/>
                    <a:pt x="120" y="1870"/>
                    <a:pt x="132" y="1858"/>
                  </a:cubicBezTo>
                  <a:lnTo>
                    <a:pt x="639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109250" y="3610700"/>
              <a:ext cx="133375" cy="317625"/>
            </a:xfrm>
            <a:custGeom>
              <a:avLst/>
              <a:gdLst/>
              <a:ahLst/>
              <a:cxnLst/>
              <a:rect l="l" t="t" r="r" b="b"/>
              <a:pathLst>
                <a:path w="5335" h="12705" extrusionOk="0">
                  <a:moveTo>
                    <a:pt x="5013" y="0"/>
                  </a:moveTo>
                  <a:lnTo>
                    <a:pt x="1" y="12561"/>
                  </a:lnTo>
                  <a:lnTo>
                    <a:pt x="13" y="12561"/>
                  </a:lnTo>
                  <a:cubicBezTo>
                    <a:pt x="120" y="12585"/>
                    <a:pt x="203" y="12621"/>
                    <a:pt x="275" y="12704"/>
                  </a:cubicBezTo>
                  <a:lnTo>
                    <a:pt x="533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497100" y="3610700"/>
              <a:ext cx="7475" cy="100325"/>
            </a:xfrm>
            <a:custGeom>
              <a:avLst/>
              <a:gdLst/>
              <a:ahLst/>
              <a:cxnLst/>
              <a:rect l="l" t="t" r="r" b="b"/>
              <a:pathLst>
                <a:path w="299" h="4013" extrusionOk="0">
                  <a:moveTo>
                    <a:pt x="1" y="0"/>
                  </a:moveTo>
                  <a:lnTo>
                    <a:pt x="1" y="3858"/>
                  </a:lnTo>
                  <a:lnTo>
                    <a:pt x="1" y="3870"/>
                  </a:lnTo>
                  <a:lnTo>
                    <a:pt x="1" y="3882"/>
                  </a:lnTo>
                  <a:lnTo>
                    <a:pt x="1" y="3905"/>
                  </a:lnTo>
                  <a:lnTo>
                    <a:pt x="1" y="3917"/>
                  </a:lnTo>
                  <a:lnTo>
                    <a:pt x="1" y="3929"/>
                  </a:lnTo>
                  <a:lnTo>
                    <a:pt x="1" y="3953"/>
                  </a:lnTo>
                  <a:lnTo>
                    <a:pt x="1" y="3965"/>
                  </a:lnTo>
                  <a:cubicBezTo>
                    <a:pt x="1" y="3977"/>
                    <a:pt x="13" y="3977"/>
                    <a:pt x="24" y="3977"/>
                  </a:cubicBezTo>
                  <a:cubicBezTo>
                    <a:pt x="60" y="3989"/>
                    <a:pt x="84" y="4013"/>
                    <a:pt x="120" y="4013"/>
                  </a:cubicBezTo>
                  <a:cubicBezTo>
                    <a:pt x="239" y="4013"/>
                    <a:pt x="298" y="3929"/>
                    <a:pt x="298" y="3858"/>
                  </a:cubicBezTo>
                  <a:lnTo>
                    <a:pt x="298" y="3774"/>
                  </a:lnTo>
                  <a:lnTo>
                    <a:pt x="298" y="3679"/>
                  </a:ln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539175" y="3610700"/>
              <a:ext cx="82375" cy="297075"/>
            </a:xfrm>
            <a:custGeom>
              <a:avLst/>
              <a:gdLst/>
              <a:ahLst/>
              <a:cxnLst/>
              <a:rect l="l" t="t" r="r" b="b"/>
              <a:pathLst>
                <a:path w="3295" h="11883" extrusionOk="0">
                  <a:moveTo>
                    <a:pt x="2997" y="0"/>
                  </a:moveTo>
                  <a:lnTo>
                    <a:pt x="2211" y="3120"/>
                  </a:lnTo>
                  <a:lnTo>
                    <a:pt x="2140" y="3429"/>
                  </a:lnTo>
                  <a:lnTo>
                    <a:pt x="1604" y="5572"/>
                  </a:lnTo>
                  <a:lnTo>
                    <a:pt x="1532" y="5870"/>
                  </a:lnTo>
                  <a:lnTo>
                    <a:pt x="30" y="11797"/>
                  </a:lnTo>
                  <a:lnTo>
                    <a:pt x="30" y="11797"/>
                  </a:lnTo>
                  <a:cubicBezTo>
                    <a:pt x="42" y="11783"/>
                    <a:pt x="59" y="11772"/>
                    <a:pt x="80" y="11764"/>
                  </a:cubicBezTo>
                  <a:lnTo>
                    <a:pt x="377" y="11597"/>
                  </a:lnTo>
                  <a:lnTo>
                    <a:pt x="1782" y="6037"/>
                  </a:lnTo>
                  <a:lnTo>
                    <a:pt x="1854" y="5739"/>
                  </a:lnTo>
                  <a:lnTo>
                    <a:pt x="2449" y="3382"/>
                  </a:lnTo>
                  <a:lnTo>
                    <a:pt x="2521" y="3072"/>
                  </a:lnTo>
                  <a:lnTo>
                    <a:pt x="3294" y="0"/>
                  </a:lnTo>
                  <a:close/>
                  <a:moveTo>
                    <a:pt x="30" y="11797"/>
                  </a:moveTo>
                  <a:cubicBezTo>
                    <a:pt x="8" y="11821"/>
                    <a:pt x="1" y="11852"/>
                    <a:pt x="8" y="11883"/>
                  </a:cubicBezTo>
                  <a:lnTo>
                    <a:pt x="30" y="11797"/>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722725" y="3610700"/>
              <a:ext cx="32775" cy="47350"/>
            </a:xfrm>
            <a:custGeom>
              <a:avLst/>
              <a:gdLst/>
              <a:ahLst/>
              <a:cxnLst/>
              <a:rect l="l" t="t" r="r" b="b"/>
              <a:pathLst>
                <a:path w="1311" h="1894" extrusionOk="0">
                  <a:moveTo>
                    <a:pt x="1" y="0"/>
                  </a:moveTo>
                  <a:lnTo>
                    <a:pt x="1048" y="1893"/>
                  </a:lnTo>
                  <a:cubicBezTo>
                    <a:pt x="1120" y="1822"/>
                    <a:pt x="1215" y="1774"/>
                    <a:pt x="1310" y="1762"/>
                  </a:cubicBez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59625" y="3674100"/>
              <a:ext cx="51525" cy="86350"/>
            </a:xfrm>
            <a:custGeom>
              <a:avLst/>
              <a:gdLst/>
              <a:ahLst/>
              <a:cxnLst/>
              <a:rect l="l" t="t" r="r" b="b"/>
              <a:pathLst>
                <a:path w="2061" h="3454" extrusionOk="0">
                  <a:moveTo>
                    <a:pt x="251" y="0"/>
                  </a:moveTo>
                  <a:cubicBezTo>
                    <a:pt x="191" y="72"/>
                    <a:pt x="108" y="131"/>
                    <a:pt x="1" y="143"/>
                  </a:cubicBezTo>
                  <a:lnTo>
                    <a:pt x="1799" y="3453"/>
                  </a:lnTo>
                  <a:lnTo>
                    <a:pt x="2061" y="3298"/>
                  </a:lnTo>
                  <a:lnTo>
                    <a:pt x="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1425" y="3763100"/>
              <a:ext cx="102425" cy="186350"/>
            </a:xfrm>
            <a:custGeom>
              <a:avLst/>
              <a:gdLst/>
              <a:ahLst/>
              <a:cxnLst/>
              <a:rect l="l" t="t" r="r" b="b"/>
              <a:pathLst>
                <a:path w="4097" h="7454" extrusionOk="0">
                  <a:moveTo>
                    <a:pt x="120" y="0"/>
                  </a:moveTo>
                  <a:lnTo>
                    <a:pt x="1" y="84"/>
                  </a:lnTo>
                  <a:cubicBezTo>
                    <a:pt x="132" y="119"/>
                    <a:pt x="227" y="250"/>
                    <a:pt x="203" y="393"/>
                  </a:cubicBezTo>
                  <a:cubicBezTo>
                    <a:pt x="191" y="476"/>
                    <a:pt x="167" y="536"/>
                    <a:pt x="108" y="560"/>
                  </a:cubicBezTo>
                  <a:lnTo>
                    <a:pt x="3811" y="7394"/>
                  </a:lnTo>
                  <a:lnTo>
                    <a:pt x="3834" y="7453"/>
                  </a:lnTo>
                  <a:cubicBezTo>
                    <a:pt x="3894" y="7382"/>
                    <a:pt x="4001" y="7334"/>
                    <a:pt x="4096" y="7299"/>
                  </a:cubicBezTo>
                  <a:lnTo>
                    <a:pt x="12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767375" y="3647600"/>
              <a:ext cx="243200" cy="24725"/>
            </a:xfrm>
            <a:custGeom>
              <a:avLst/>
              <a:gdLst/>
              <a:ahLst/>
              <a:cxnLst/>
              <a:rect l="l" t="t" r="r" b="b"/>
              <a:pathLst>
                <a:path w="9728" h="989" extrusionOk="0">
                  <a:moveTo>
                    <a:pt x="9728" y="1"/>
                  </a:moveTo>
                  <a:lnTo>
                    <a:pt x="60" y="691"/>
                  </a:lnTo>
                  <a:cubicBezTo>
                    <a:pt x="84" y="727"/>
                    <a:pt x="84" y="774"/>
                    <a:pt x="60" y="822"/>
                  </a:cubicBezTo>
                  <a:cubicBezTo>
                    <a:pt x="48" y="882"/>
                    <a:pt x="36" y="929"/>
                    <a:pt x="1" y="965"/>
                  </a:cubicBezTo>
                  <a:cubicBezTo>
                    <a:pt x="12" y="965"/>
                    <a:pt x="36" y="989"/>
                    <a:pt x="60" y="989"/>
                  </a:cubicBezTo>
                  <a:lnTo>
                    <a:pt x="9097" y="346"/>
                  </a:lnTo>
                  <a:lnTo>
                    <a:pt x="972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011150" y="3652075"/>
              <a:ext cx="80100" cy="97650"/>
            </a:xfrm>
            <a:custGeom>
              <a:avLst/>
              <a:gdLst/>
              <a:ahLst/>
              <a:cxnLst/>
              <a:rect l="l" t="t" r="r" b="b"/>
              <a:pathLst>
                <a:path w="3204" h="3906" extrusionOk="0">
                  <a:moveTo>
                    <a:pt x="251" y="0"/>
                  </a:moveTo>
                  <a:lnTo>
                    <a:pt x="1" y="155"/>
                  </a:lnTo>
                  <a:lnTo>
                    <a:pt x="3013" y="3905"/>
                  </a:lnTo>
                  <a:lnTo>
                    <a:pt x="3204" y="3667"/>
                  </a:lnTo>
                  <a:lnTo>
                    <a:pt x="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091225" y="3749700"/>
              <a:ext cx="73550" cy="93200"/>
            </a:xfrm>
            <a:custGeom>
              <a:avLst/>
              <a:gdLst/>
              <a:ahLst/>
              <a:cxnLst/>
              <a:rect l="l" t="t" r="r" b="b"/>
              <a:pathLst>
                <a:path w="2942" h="3728" extrusionOk="0">
                  <a:moveTo>
                    <a:pt x="191" y="0"/>
                  </a:moveTo>
                  <a:lnTo>
                    <a:pt x="1" y="239"/>
                  </a:lnTo>
                  <a:lnTo>
                    <a:pt x="2810" y="3727"/>
                  </a:lnTo>
                  <a:cubicBezTo>
                    <a:pt x="2798" y="3691"/>
                    <a:pt x="2798" y="3656"/>
                    <a:pt x="2810" y="3608"/>
                  </a:cubicBezTo>
                  <a:cubicBezTo>
                    <a:pt x="2822" y="3525"/>
                    <a:pt x="2870" y="3465"/>
                    <a:pt x="2941" y="3418"/>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167125" y="3845850"/>
              <a:ext cx="108675" cy="131575"/>
            </a:xfrm>
            <a:custGeom>
              <a:avLst/>
              <a:gdLst/>
              <a:ahLst/>
              <a:cxnLst/>
              <a:rect l="l" t="t" r="r" b="b"/>
              <a:pathLst>
                <a:path w="4347" h="5263" extrusionOk="0">
                  <a:moveTo>
                    <a:pt x="263" y="0"/>
                  </a:moveTo>
                  <a:lnTo>
                    <a:pt x="215" y="36"/>
                  </a:lnTo>
                  <a:cubicBezTo>
                    <a:pt x="191" y="48"/>
                    <a:pt x="155" y="60"/>
                    <a:pt x="120" y="72"/>
                  </a:cubicBezTo>
                  <a:lnTo>
                    <a:pt x="1" y="131"/>
                  </a:lnTo>
                  <a:lnTo>
                    <a:pt x="4108" y="5263"/>
                  </a:lnTo>
                  <a:cubicBezTo>
                    <a:pt x="4168" y="5179"/>
                    <a:pt x="4251" y="5120"/>
                    <a:pt x="4346" y="5084"/>
                  </a:cubicBezTo>
                  <a:lnTo>
                    <a:pt x="26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539375" y="3610700"/>
              <a:ext cx="553650" cy="299750"/>
            </a:xfrm>
            <a:custGeom>
              <a:avLst/>
              <a:gdLst/>
              <a:ahLst/>
              <a:cxnLst/>
              <a:rect l="l" t="t" r="r" b="b"/>
              <a:pathLst>
                <a:path w="22146" h="11990" extrusionOk="0">
                  <a:moveTo>
                    <a:pt x="21539" y="0"/>
                  </a:moveTo>
                  <a:lnTo>
                    <a:pt x="18848" y="1477"/>
                  </a:lnTo>
                  <a:lnTo>
                    <a:pt x="18217" y="1822"/>
                  </a:lnTo>
                  <a:lnTo>
                    <a:pt x="10859" y="5834"/>
                  </a:lnTo>
                  <a:lnTo>
                    <a:pt x="10609" y="5989"/>
                  </a:lnTo>
                  <a:lnTo>
                    <a:pt x="6239" y="8382"/>
                  </a:lnTo>
                  <a:lnTo>
                    <a:pt x="5942" y="8549"/>
                  </a:lnTo>
                  <a:lnTo>
                    <a:pt x="369" y="11597"/>
                  </a:lnTo>
                  <a:lnTo>
                    <a:pt x="72" y="11764"/>
                  </a:lnTo>
                  <a:cubicBezTo>
                    <a:pt x="24" y="11787"/>
                    <a:pt x="0" y="11835"/>
                    <a:pt x="0" y="11895"/>
                  </a:cubicBezTo>
                  <a:lnTo>
                    <a:pt x="84" y="11895"/>
                  </a:lnTo>
                  <a:cubicBezTo>
                    <a:pt x="167" y="11906"/>
                    <a:pt x="238" y="11942"/>
                    <a:pt x="298" y="11990"/>
                  </a:cubicBezTo>
                  <a:lnTo>
                    <a:pt x="6251" y="8727"/>
                  </a:lnTo>
                  <a:lnTo>
                    <a:pt x="6549" y="8561"/>
                  </a:lnTo>
                  <a:lnTo>
                    <a:pt x="7073" y="8263"/>
                  </a:lnTo>
                  <a:lnTo>
                    <a:pt x="7073" y="8239"/>
                  </a:lnTo>
                  <a:cubicBezTo>
                    <a:pt x="7093" y="8105"/>
                    <a:pt x="7213" y="8006"/>
                    <a:pt x="7330" y="8006"/>
                  </a:cubicBezTo>
                  <a:cubicBezTo>
                    <a:pt x="7348" y="8006"/>
                    <a:pt x="7365" y="8008"/>
                    <a:pt x="7382" y="8013"/>
                  </a:cubicBezTo>
                  <a:cubicBezTo>
                    <a:pt x="7418" y="8013"/>
                    <a:pt x="7442" y="8025"/>
                    <a:pt x="7454" y="8037"/>
                  </a:cubicBezTo>
                  <a:lnTo>
                    <a:pt x="10537" y="6358"/>
                  </a:lnTo>
                  <a:cubicBezTo>
                    <a:pt x="10579" y="6244"/>
                    <a:pt x="10684" y="6175"/>
                    <a:pt x="10797" y="6175"/>
                  </a:cubicBezTo>
                  <a:cubicBezTo>
                    <a:pt x="10813" y="6175"/>
                    <a:pt x="10830" y="6176"/>
                    <a:pt x="10847" y="6180"/>
                  </a:cubicBezTo>
                  <a:lnTo>
                    <a:pt x="10859" y="6180"/>
                  </a:lnTo>
                  <a:lnTo>
                    <a:pt x="11002" y="6108"/>
                  </a:lnTo>
                  <a:lnTo>
                    <a:pt x="18860" y="1810"/>
                  </a:lnTo>
                  <a:lnTo>
                    <a:pt x="19122" y="1655"/>
                  </a:lnTo>
                  <a:lnTo>
                    <a:pt x="221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910250" y="3967875"/>
              <a:ext cx="8650" cy="4525"/>
            </a:xfrm>
            <a:custGeom>
              <a:avLst/>
              <a:gdLst/>
              <a:ahLst/>
              <a:cxnLst/>
              <a:rect l="l" t="t" r="r" b="b"/>
              <a:pathLst>
                <a:path w="346" h="181" extrusionOk="0">
                  <a:moveTo>
                    <a:pt x="24" y="1"/>
                  </a:moveTo>
                  <a:lnTo>
                    <a:pt x="24" y="1"/>
                  </a:lnTo>
                  <a:cubicBezTo>
                    <a:pt x="1" y="60"/>
                    <a:pt x="24" y="120"/>
                    <a:pt x="60" y="155"/>
                  </a:cubicBezTo>
                  <a:cubicBezTo>
                    <a:pt x="82" y="173"/>
                    <a:pt x="109" y="181"/>
                    <a:pt x="136" y="181"/>
                  </a:cubicBezTo>
                  <a:cubicBezTo>
                    <a:pt x="185" y="181"/>
                    <a:pt x="237" y="157"/>
                    <a:pt x="274" y="120"/>
                  </a:cubicBezTo>
                  <a:lnTo>
                    <a:pt x="346" y="24"/>
                  </a:lnTo>
                  <a:lnTo>
                    <a:pt x="346" y="24"/>
                  </a:lnTo>
                  <a:cubicBezTo>
                    <a:pt x="311" y="42"/>
                    <a:pt x="263" y="53"/>
                    <a:pt x="212" y="53"/>
                  </a:cubicBezTo>
                  <a:cubicBezTo>
                    <a:pt x="194" y="53"/>
                    <a:pt x="174" y="51"/>
                    <a:pt x="155" y="48"/>
                  </a:cubicBezTo>
                  <a:lnTo>
                    <a:pt x="2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925125" y="3610700"/>
              <a:ext cx="282500" cy="339050"/>
            </a:xfrm>
            <a:custGeom>
              <a:avLst/>
              <a:gdLst/>
              <a:ahLst/>
              <a:cxnLst/>
              <a:rect l="l" t="t" r="r" b="b"/>
              <a:pathLst>
                <a:path w="11300" h="13562" extrusionOk="0">
                  <a:moveTo>
                    <a:pt x="10931" y="0"/>
                  </a:moveTo>
                  <a:lnTo>
                    <a:pt x="6645" y="5322"/>
                  </a:lnTo>
                  <a:lnTo>
                    <a:pt x="6454" y="5560"/>
                  </a:lnTo>
                  <a:lnTo>
                    <a:pt x="1" y="13561"/>
                  </a:lnTo>
                  <a:lnTo>
                    <a:pt x="584" y="13311"/>
                  </a:lnTo>
                  <a:lnTo>
                    <a:pt x="6645" y="5799"/>
                  </a:lnTo>
                  <a:lnTo>
                    <a:pt x="6835" y="5560"/>
                  </a:lnTo>
                  <a:lnTo>
                    <a:pt x="1130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6413300" y="3610700"/>
              <a:ext cx="111625" cy="99125"/>
            </a:xfrm>
            <a:custGeom>
              <a:avLst/>
              <a:gdLst/>
              <a:ahLst/>
              <a:cxnLst/>
              <a:rect l="l" t="t" r="r" b="b"/>
              <a:pathLst>
                <a:path w="4465" h="3965" extrusionOk="0">
                  <a:moveTo>
                    <a:pt x="0" y="0"/>
                  </a:moveTo>
                  <a:lnTo>
                    <a:pt x="4263" y="3965"/>
                  </a:lnTo>
                  <a:cubicBezTo>
                    <a:pt x="4310" y="3894"/>
                    <a:pt x="4382" y="3810"/>
                    <a:pt x="4465" y="3774"/>
                  </a:cubicBezTo>
                  <a:lnTo>
                    <a:pt x="44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6404950" y="3728850"/>
              <a:ext cx="119975" cy="132500"/>
            </a:xfrm>
            <a:custGeom>
              <a:avLst/>
              <a:gdLst/>
              <a:ahLst/>
              <a:cxnLst/>
              <a:rect l="l" t="t" r="r" b="b"/>
              <a:pathLst>
                <a:path w="4799" h="5300" extrusionOk="0">
                  <a:moveTo>
                    <a:pt x="4585" y="1"/>
                  </a:moveTo>
                  <a:lnTo>
                    <a:pt x="1" y="4918"/>
                  </a:lnTo>
                  <a:lnTo>
                    <a:pt x="36" y="5299"/>
                  </a:lnTo>
                  <a:lnTo>
                    <a:pt x="4799" y="191"/>
                  </a:lnTo>
                  <a:cubicBezTo>
                    <a:pt x="4716" y="144"/>
                    <a:pt x="4644" y="72"/>
                    <a:pt x="458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291250" y="3858950"/>
              <a:ext cx="108375" cy="119975"/>
            </a:xfrm>
            <a:custGeom>
              <a:avLst/>
              <a:gdLst/>
              <a:ahLst/>
              <a:cxnLst/>
              <a:rect l="l" t="t" r="r" b="b"/>
              <a:pathLst>
                <a:path w="4335" h="4799" extrusionOk="0">
                  <a:moveTo>
                    <a:pt x="4287" y="0"/>
                  </a:moveTo>
                  <a:lnTo>
                    <a:pt x="1" y="4596"/>
                  </a:lnTo>
                  <a:cubicBezTo>
                    <a:pt x="84" y="4643"/>
                    <a:pt x="155" y="4715"/>
                    <a:pt x="203" y="4798"/>
                  </a:cubicBezTo>
                  <a:lnTo>
                    <a:pt x="262" y="4762"/>
                  </a:lnTo>
                  <a:lnTo>
                    <a:pt x="4334" y="369"/>
                  </a:lnTo>
                  <a:lnTo>
                    <a:pt x="4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172200" y="3745825"/>
              <a:ext cx="206875" cy="100625"/>
            </a:xfrm>
            <a:custGeom>
              <a:avLst/>
              <a:gdLst/>
              <a:ahLst/>
              <a:cxnLst/>
              <a:rect l="l" t="t" r="r" b="b"/>
              <a:pathLst>
                <a:path w="8275" h="4025" extrusionOk="0">
                  <a:moveTo>
                    <a:pt x="8168" y="1"/>
                  </a:moveTo>
                  <a:lnTo>
                    <a:pt x="4893" y="1477"/>
                  </a:lnTo>
                  <a:cubicBezTo>
                    <a:pt x="4917" y="1525"/>
                    <a:pt x="4917" y="1548"/>
                    <a:pt x="4893" y="1596"/>
                  </a:cubicBezTo>
                  <a:cubicBezTo>
                    <a:pt x="4871" y="1731"/>
                    <a:pt x="4753" y="1823"/>
                    <a:pt x="4610" y="1823"/>
                  </a:cubicBezTo>
                  <a:cubicBezTo>
                    <a:pt x="4601" y="1823"/>
                    <a:pt x="4593" y="1823"/>
                    <a:pt x="4584" y="1822"/>
                  </a:cubicBezTo>
                  <a:cubicBezTo>
                    <a:pt x="4512" y="1798"/>
                    <a:pt x="4441" y="1763"/>
                    <a:pt x="4405" y="1703"/>
                  </a:cubicBezTo>
                  <a:lnTo>
                    <a:pt x="60" y="3668"/>
                  </a:lnTo>
                  <a:cubicBezTo>
                    <a:pt x="95" y="3727"/>
                    <a:pt x="107" y="3787"/>
                    <a:pt x="107" y="3858"/>
                  </a:cubicBezTo>
                  <a:cubicBezTo>
                    <a:pt x="98" y="3914"/>
                    <a:pt x="74" y="3963"/>
                    <a:pt x="36" y="3998"/>
                  </a:cubicBezTo>
                  <a:lnTo>
                    <a:pt x="36" y="3998"/>
                  </a:lnTo>
                  <a:lnTo>
                    <a:pt x="48" y="3989"/>
                  </a:lnTo>
                  <a:lnTo>
                    <a:pt x="8275" y="274"/>
                  </a:lnTo>
                  <a:cubicBezTo>
                    <a:pt x="8215" y="191"/>
                    <a:pt x="8168" y="96"/>
                    <a:pt x="8168" y="1"/>
                  </a:cubicBezTo>
                  <a:close/>
                  <a:moveTo>
                    <a:pt x="36" y="3998"/>
                  </a:moveTo>
                  <a:lnTo>
                    <a:pt x="0" y="4025"/>
                  </a:lnTo>
                  <a:cubicBezTo>
                    <a:pt x="13" y="4017"/>
                    <a:pt x="25" y="4008"/>
                    <a:pt x="36" y="3998"/>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5924825" y="3842875"/>
              <a:ext cx="244400" cy="112525"/>
            </a:xfrm>
            <a:custGeom>
              <a:avLst/>
              <a:gdLst/>
              <a:ahLst/>
              <a:cxnLst/>
              <a:rect l="l" t="t" r="r" b="b"/>
              <a:pathLst>
                <a:path w="9776" h="4501" extrusionOk="0">
                  <a:moveTo>
                    <a:pt x="9776" y="179"/>
                  </a:moveTo>
                  <a:lnTo>
                    <a:pt x="9744" y="195"/>
                  </a:lnTo>
                  <a:lnTo>
                    <a:pt x="9744" y="195"/>
                  </a:lnTo>
                  <a:cubicBezTo>
                    <a:pt x="9757" y="192"/>
                    <a:pt x="9768" y="187"/>
                    <a:pt x="9776" y="179"/>
                  </a:cubicBezTo>
                  <a:close/>
                  <a:moveTo>
                    <a:pt x="9454" y="0"/>
                  </a:moveTo>
                  <a:lnTo>
                    <a:pt x="584" y="4024"/>
                  </a:lnTo>
                  <a:lnTo>
                    <a:pt x="1" y="4274"/>
                  </a:lnTo>
                  <a:cubicBezTo>
                    <a:pt x="49" y="4334"/>
                    <a:pt x="84" y="4405"/>
                    <a:pt x="108" y="4489"/>
                  </a:cubicBezTo>
                  <a:lnTo>
                    <a:pt x="227" y="4501"/>
                  </a:lnTo>
                  <a:lnTo>
                    <a:pt x="9657" y="238"/>
                  </a:lnTo>
                  <a:lnTo>
                    <a:pt x="9744" y="195"/>
                  </a:lnTo>
                  <a:lnTo>
                    <a:pt x="9744" y="195"/>
                  </a:lnTo>
                  <a:cubicBezTo>
                    <a:pt x="9738" y="196"/>
                    <a:pt x="9732" y="197"/>
                    <a:pt x="9725" y="197"/>
                  </a:cubicBezTo>
                  <a:cubicBezTo>
                    <a:pt x="9705" y="197"/>
                    <a:pt x="9681" y="191"/>
                    <a:pt x="9657" y="179"/>
                  </a:cubicBezTo>
                  <a:cubicBezTo>
                    <a:pt x="9562" y="167"/>
                    <a:pt x="9478" y="95"/>
                    <a:pt x="945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926625" y="3955375"/>
              <a:ext cx="339650" cy="35450"/>
            </a:xfrm>
            <a:custGeom>
              <a:avLst/>
              <a:gdLst/>
              <a:ahLst/>
              <a:cxnLst/>
              <a:rect l="l" t="t" r="r" b="b"/>
              <a:pathLst>
                <a:path w="13586" h="1418" extrusionOk="0">
                  <a:moveTo>
                    <a:pt x="48" y="1"/>
                  </a:moveTo>
                  <a:lnTo>
                    <a:pt x="48" y="1"/>
                  </a:lnTo>
                  <a:cubicBezTo>
                    <a:pt x="60" y="60"/>
                    <a:pt x="60" y="108"/>
                    <a:pt x="48" y="167"/>
                  </a:cubicBezTo>
                  <a:lnTo>
                    <a:pt x="0" y="298"/>
                  </a:lnTo>
                  <a:lnTo>
                    <a:pt x="13573" y="1417"/>
                  </a:lnTo>
                  <a:cubicBezTo>
                    <a:pt x="13562" y="1334"/>
                    <a:pt x="13562" y="1263"/>
                    <a:pt x="13573" y="1191"/>
                  </a:cubicBezTo>
                  <a:cubicBezTo>
                    <a:pt x="13573" y="1156"/>
                    <a:pt x="13585" y="1144"/>
                    <a:pt x="13585" y="1120"/>
                  </a:cubicBezTo>
                  <a:lnTo>
                    <a:pt x="167" y="13"/>
                  </a:ln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920375" y="3963425"/>
              <a:ext cx="554850" cy="615875"/>
            </a:xfrm>
            <a:custGeom>
              <a:avLst/>
              <a:gdLst/>
              <a:ahLst/>
              <a:cxnLst/>
              <a:rect l="l" t="t" r="r" b="b"/>
              <a:pathLst>
                <a:path w="22194" h="24635" extrusionOk="0">
                  <a:moveTo>
                    <a:pt x="227" y="0"/>
                  </a:moveTo>
                  <a:cubicBezTo>
                    <a:pt x="167" y="95"/>
                    <a:pt x="96" y="155"/>
                    <a:pt x="0" y="202"/>
                  </a:cubicBezTo>
                  <a:lnTo>
                    <a:pt x="21967" y="24634"/>
                  </a:lnTo>
                  <a:cubicBezTo>
                    <a:pt x="22027" y="24563"/>
                    <a:pt x="22098" y="24491"/>
                    <a:pt x="22194" y="24444"/>
                  </a:cubicBez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6287975" y="3999125"/>
              <a:ext cx="141700" cy="223275"/>
            </a:xfrm>
            <a:custGeom>
              <a:avLst/>
              <a:gdLst/>
              <a:ahLst/>
              <a:cxnLst/>
              <a:rect l="l" t="t" r="r" b="b"/>
              <a:pathLst>
                <a:path w="5668" h="8931" extrusionOk="0">
                  <a:moveTo>
                    <a:pt x="251" y="1"/>
                  </a:moveTo>
                  <a:cubicBezTo>
                    <a:pt x="179" y="84"/>
                    <a:pt x="108" y="120"/>
                    <a:pt x="1" y="168"/>
                  </a:cubicBezTo>
                  <a:lnTo>
                    <a:pt x="5418" y="8931"/>
                  </a:lnTo>
                  <a:cubicBezTo>
                    <a:pt x="5489" y="8871"/>
                    <a:pt x="5585" y="8811"/>
                    <a:pt x="5668" y="8788"/>
                  </a:cubicBezTo>
                  <a:lnTo>
                    <a:pt x="2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6385000" y="3756250"/>
              <a:ext cx="29800" cy="175050"/>
            </a:xfrm>
            <a:custGeom>
              <a:avLst/>
              <a:gdLst/>
              <a:ahLst/>
              <a:cxnLst/>
              <a:rect l="l" t="t" r="r" b="b"/>
              <a:pathLst>
                <a:path w="1192" h="7002" extrusionOk="0">
                  <a:moveTo>
                    <a:pt x="287" y="0"/>
                  </a:moveTo>
                  <a:cubicBezTo>
                    <a:pt x="233" y="27"/>
                    <a:pt x="180" y="41"/>
                    <a:pt x="116" y="41"/>
                  </a:cubicBezTo>
                  <a:cubicBezTo>
                    <a:pt x="95" y="41"/>
                    <a:pt x="72" y="39"/>
                    <a:pt x="49" y="36"/>
                  </a:cubicBezTo>
                  <a:cubicBezTo>
                    <a:pt x="37" y="36"/>
                    <a:pt x="25" y="12"/>
                    <a:pt x="1" y="12"/>
                  </a:cubicBezTo>
                  <a:lnTo>
                    <a:pt x="537" y="4108"/>
                  </a:lnTo>
                  <a:lnTo>
                    <a:pt x="584" y="4477"/>
                  </a:lnTo>
                  <a:lnTo>
                    <a:pt x="918" y="7001"/>
                  </a:lnTo>
                  <a:lnTo>
                    <a:pt x="1192" y="6882"/>
                  </a:lnTo>
                  <a:lnTo>
                    <a:pt x="834" y="4203"/>
                  </a:lnTo>
                  <a:lnTo>
                    <a:pt x="799" y="3822"/>
                  </a:lnTo>
                  <a:lnTo>
                    <a:pt x="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6414775" y="3936025"/>
              <a:ext cx="1525" cy="1825"/>
            </a:xfrm>
            <a:custGeom>
              <a:avLst/>
              <a:gdLst/>
              <a:ahLst/>
              <a:cxnLst/>
              <a:rect l="l" t="t" r="r" b="b"/>
              <a:pathLst>
                <a:path w="61" h="73" extrusionOk="0">
                  <a:moveTo>
                    <a:pt x="48" y="1"/>
                  </a:moveTo>
                  <a:lnTo>
                    <a:pt x="1" y="13"/>
                  </a:lnTo>
                  <a:cubicBezTo>
                    <a:pt x="24" y="25"/>
                    <a:pt x="48" y="48"/>
                    <a:pt x="60" y="72"/>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6410025" y="3943775"/>
              <a:ext cx="42875" cy="272675"/>
            </a:xfrm>
            <a:custGeom>
              <a:avLst/>
              <a:gdLst/>
              <a:ahLst/>
              <a:cxnLst/>
              <a:rect l="l" t="t" r="r" b="b"/>
              <a:pathLst>
                <a:path w="1715" h="10907" extrusionOk="0">
                  <a:moveTo>
                    <a:pt x="298" y="0"/>
                  </a:moveTo>
                  <a:cubicBezTo>
                    <a:pt x="243" y="111"/>
                    <a:pt x="146" y="180"/>
                    <a:pt x="28" y="180"/>
                  </a:cubicBezTo>
                  <a:cubicBezTo>
                    <a:pt x="19" y="180"/>
                    <a:pt x="10" y="180"/>
                    <a:pt x="0" y="179"/>
                  </a:cubicBezTo>
                  <a:lnTo>
                    <a:pt x="0" y="179"/>
                  </a:lnTo>
                  <a:lnTo>
                    <a:pt x="1405" y="10871"/>
                  </a:lnTo>
                  <a:cubicBezTo>
                    <a:pt x="1465" y="10871"/>
                    <a:pt x="1524" y="10871"/>
                    <a:pt x="1596" y="10883"/>
                  </a:cubicBezTo>
                  <a:cubicBezTo>
                    <a:pt x="1619" y="10883"/>
                    <a:pt x="1655" y="10894"/>
                    <a:pt x="1703" y="10906"/>
                  </a:cubicBezTo>
                  <a:cubicBezTo>
                    <a:pt x="1715" y="10894"/>
                    <a:pt x="1715" y="10871"/>
                    <a:pt x="1715" y="10835"/>
                  </a:cubicBez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6296300" y="3868175"/>
              <a:ext cx="262875" cy="117600"/>
            </a:xfrm>
            <a:custGeom>
              <a:avLst/>
              <a:gdLst/>
              <a:ahLst/>
              <a:cxnLst/>
              <a:rect l="l" t="t" r="r" b="b"/>
              <a:pathLst>
                <a:path w="10515" h="4704" extrusionOk="0">
                  <a:moveTo>
                    <a:pt x="10395" y="0"/>
                  </a:moveTo>
                  <a:lnTo>
                    <a:pt x="4763" y="2381"/>
                  </a:lnTo>
                  <a:lnTo>
                    <a:pt x="4478" y="2500"/>
                  </a:lnTo>
                  <a:lnTo>
                    <a:pt x="60" y="4382"/>
                  </a:lnTo>
                  <a:lnTo>
                    <a:pt x="1" y="4429"/>
                  </a:lnTo>
                  <a:cubicBezTo>
                    <a:pt x="60" y="4513"/>
                    <a:pt x="84" y="4608"/>
                    <a:pt x="96" y="4703"/>
                  </a:cubicBezTo>
                  <a:lnTo>
                    <a:pt x="4299" y="2917"/>
                  </a:lnTo>
                  <a:lnTo>
                    <a:pt x="4299" y="2893"/>
                  </a:lnTo>
                  <a:cubicBezTo>
                    <a:pt x="4321" y="2748"/>
                    <a:pt x="4459" y="2666"/>
                    <a:pt x="4584" y="2666"/>
                  </a:cubicBezTo>
                  <a:cubicBezTo>
                    <a:pt x="4592" y="2666"/>
                    <a:pt x="4600" y="2666"/>
                    <a:pt x="4609" y="2667"/>
                  </a:cubicBezTo>
                  <a:cubicBezTo>
                    <a:pt x="4656" y="2679"/>
                    <a:pt x="4704" y="2703"/>
                    <a:pt x="4728" y="2727"/>
                  </a:cubicBezTo>
                  <a:lnTo>
                    <a:pt x="4775" y="2715"/>
                  </a:lnTo>
                  <a:lnTo>
                    <a:pt x="10514" y="274"/>
                  </a:lnTo>
                  <a:lnTo>
                    <a:pt x="10443" y="226"/>
                  </a:lnTo>
                  <a:cubicBezTo>
                    <a:pt x="10431" y="226"/>
                    <a:pt x="10431" y="214"/>
                    <a:pt x="10431" y="214"/>
                  </a:cubicBezTo>
                  <a:lnTo>
                    <a:pt x="10431" y="191"/>
                  </a:lnTo>
                  <a:cubicBezTo>
                    <a:pt x="10431" y="191"/>
                    <a:pt x="10431" y="179"/>
                    <a:pt x="10419" y="179"/>
                  </a:cubicBezTo>
                  <a:lnTo>
                    <a:pt x="10419" y="167"/>
                  </a:lnTo>
                  <a:lnTo>
                    <a:pt x="10419" y="155"/>
                  </a:lnTo>
                  <a:lnTo>
                    <a:pt x="10419" y="131"/>
                  </a:lnTo>
                  <a:lnTo>
                    <a:pt x="10419" y="119"/>
                  </a:lnTo>
                  <a:lnTo>
                    <a:pt x="1039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6562125" y="3681225"/>
              <a:ext cx="131575" cy="189050"/>
            </a:xfrm>
            <a:custGeom>
              <a:avLst/>
              <a:gdLst/>
              <a:ahLst/>
              <a:cxnLst/>
              <a:rect l="l" t="t" r="r" b="b"/>
              <a:pathLst>
                <a:path w="5263" h="7562" extrusionOk="0">
                  <a:moveTo>
                    <a:pt x="5263" y="1"/>
                  </a:moveTo>
                  <a:lnTo>
                    <a:pt x="0" y="7216"/>
                  </a:lnTo>
                  <a:lnTo>
                    <a:pt x="48" y="7502"/>
                  </a:lnTo>
                  <a:lnTo>
                    <a:pt x="119" y="7561"/>
                  </a:lnTo>
                  <a:lnTo>
                    <a:pt x="5263" y="501"/>
                  </a:lnTo>
                  <a:lnTo>
                    <a:pt x="526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6533550" y="3734225"/>
              <a:ext cx="29775" cy="137825"/>
            </a:xfrm>
            <a:custGeom>
              <a:avLst/>
              <a:gdLst/>
              <a:ahLst/>
              <a:cxnLst/>
              <a:rect l="l" t="t" r="r" b="b"/>
              <a:pathLst>
                <a:path w="1191" h="5513" extrusionOk="0">
                  <a:moveTo>
                    <a:pt x="286" y="0"/>
                  </a:moveTo>
                  <a:cubicBezTo>
                    <a:pt x="191" y="48"/>
                    <a:pt x="107" y="84"/>
                    <a:pt x="0" y="84"/>
                  </a:cubicBezTo>
                  <a:lnTo>
                    <a:pt x="893" y="5382"/>
                  </a:lnTo>
                  <a:lnTo>
                    <a:pt x="901" y="5464"/>
                  </a:lnTo>
                  <a:lnTo>
                    <a:pt x="901" y="5464"/>
                  </a:lnTo>
                  <a:cubicBezTo>
                    <a:pt x="904" y="5435"/>
                    <a:pt x="918" y="5409"/>
                    <a:pt x="941" y="5394"/>
                  </a:cubicBezTo>
                  <a:cubicBezTo>
                    <a:pt x="971" y="5356"/>
                    <a:pt x="1016" y="5327"/>
                    <a:pt x="1063" y="5327"/>
                  </a:cubicBezTo>
                  <a:cubicBezTo>
                    <a:pt x="1090" y="5327"/>
                    <a:pt x="1117" y="5337"/>
                    <a:pt x="1143" y="5358"/>
                  </a:cubicBezTo>
                  <a:lnTo>
                    <a:pt x="1191" y="5394"/>
                  </a:lnTo>
                  <a:lnTo>
                    <a:pt x="1143" y="5108"/>
                  </a:lnTo>
                  <a:lnTo>
                    <a:pt x="286" y="0"/>
                  </a:lnTo>
                  <a:close/>
                  <a:moveTo>
                    <a:pt x="901" y="5464"/>
                  </a:moveTo>
                  <a:lnTo>
                    <a:pt x="901" y="5464"/>
                  </a:lnTo>
                  <a:cubicBezTo>
                    <a:pt x="900" y="5479"/>
                    <a:pt x="901" y="5496"/>
                    <a:pt x="905" y="5513"/>
                  </a:cubicBezTo>
                  <a:lnTo>
                    <a:pt x="905" y="5501"/>
                  </a:lnTo>
                  <a:lnTo>
                    <a:pt x="901" y="5464"/>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557650" y="3873825"/>
              <a:ext cx="25" cy="25"/>
            </a:xfrm>
            <a:custGeom>
              <a:avLst/>
              <a:gdLst/>
              <a:ahLst/>
              <a:cxnLst/>
              <a:rect l="l" t="t" r="r" b="b"/>
              <a:pathLst>
                <a:path w="1" h="1" extrusionOk="0">
                  <a:moveTo>
                    <a:pt x="1"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679700" y="3952700"/>
              <a:ext cx="14000" cy="17300"/>
            </a:xfrm>
            <a:custGeom>
              <a:avLst/>
              <a:gdLst/>
              <a:ahLst/>
              <a:cxnLst/>
              <a:rect l="l" t="t" r="r" b="b"/>
              <a:pathLst>
                <a:path w="560" h="692" extrusionOk="0">
                  <a:moveTo>
                    <a:pt x="84" y="0"/>
                  </a:moveTo>
                  <a:lnTo>
                    <a:pt x="0" y="298"/>
                  </a:lnTo>
                  <a:lnTo>
                    <a:pt x="560" y="691"/>
                  </a:lnTo>
                  <a:lnTo>
                    <a:pt x="560" y="334"/>
                  </a:lnTo>
                  <a:lnTo>
                    <a:pt x="8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555875" y="3867675"/>
              <a:ext cx="119375" cy="88025"/>
            </a:xfrm>
            <a:custGeom>
              <a:avLst/>
              <a:gdLst/>
              <a:ahLst/>
              <a:cxnLst/>
              <a:rect l="l" t="t" r="r" b="b"/>
              <a:pathLst>
                <a:path w="4775" h="3521" extrusionOk="0">
                  <a:moveTo>
                    <a:pt x="157" y="0"/>
                  </a:moveTo>
                  <a:cubicBezTo>
                    <a:pt x="107" y="0"/>
                    <a:pt x="54" y="19"/>
                    <a:pt x="24" y="56"/>
                  </a:cubicBezTo>
                  <a:cubicBezTo>
                    <a:pt x="0" y="80"/>
                    <a:pt x="0" y="127"/>
                    <a:pt x="0" y="175"/>
                  </a:cubicBezTo>
                  <a:cubicBezTo>
                    <a:pt x="4" y="171"/>
                    <a:pt x="6" y="170"/>
                    <a:pt x="8" y="170"/>
                  </a:cubicBezTo>
                  <a:cubicBezTo>
                    <a:pt x="12" y="170"/>
                    <a:pt x="12" y="178"/>
                    <a:pt x="12" y="187"/>
                  </a:cubicBezTo>
                  <a:cubicBezTo>
                    <a:pt x="24" y="199"/>
                    <a:pt x="24" y="199"/>
                    <a:pt x="24" y="222"/>
                  </a:cubicBezTo>
                  <a:cubicBezTo>
                    <a:pt x="24" y="222"/>
                    <a:pt x="24" y="234"/>
                    <a:pt x="48" y="234"/>
                  </a:cubicBezTo>
                  <a:lnTo>
                    <a:pt x="48" y="246"/>
                  </a:lnTo>
                  <a:lnTo>
                    <a:pt x="60" y="258"/>
                  </a:lnTo>
                  <a:lnTo>
                    <a:pt x="131" y="306"/>
                  </a:lnTo>
                  <a:lnTo>
                    <a:pt x="4691" y="3521"/>
                  </a:lnTo>
                  <a:lnTo>
                    <a:pt x="4775" y="3223"/>
                  </a:lnTo>
                  <a:lnTo>
                    <a:pt x="357" y="103"/>
                  </a:lnTo>
                  <a:lnTo>
                    <a:pt x="286" y="56"/>
                  </a:lnTo>
                  <a:lnTo>
                    <a:pt x="238" y="20"/>
                  </a:lnTo>
                  <a:cubicBezTo>
                    <a:pt x="216" y="7"/>
                    <a:pt x="187" y="0"/>
                    <a:pt x="15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6604375" y="4211350"/>
              <a:ext cx="3600" cy="2725"/>
            </a:xfrm>
            <a:custGeom>
              <a:avLst/>
              <a:gdLst/>
              <a:ahLst/>
              <a:cxnLst/>
              <a:rect l="l" t="t" r="r" b="b"/>
              <a:pathLst>
                <a:path w="144" h="109" extrusionOk="0">
                  <a:moveTo>
                    <a:pt x="25" y="1"/>
                  </a:moveTo>
                  <a:lnTo>
                    <a:pt x="1" y="108"/>
                  </a:lnTo>
                  <a:cubicBezTo>
                    <a:pt x="60" y="108"/>
                    <a:pt x="120" y="72"/>
                    <a:pt x="144" y="13"/>
                  </a:cubicBezTo>
                  <a:cubicBezTo>
                    <a:pt x="96" y="1"/>
                    <a:pt x="72" y="1"/>
                    <a:pt x="2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6613600" y="3885425"/>
              <a:ext cx="80400" cy="282800"/>
            </a:xfrm>
            <a:custGeom>
              <a:avLst/>
              <a:gdLst/>
              <a:ahLst/>
              <a:cxnLst/>
              <a:rect l="l" t="t" r="r" b="b"/>
              <a:pathLst>
                <a:path w="3216" h="11312" extrusionOk="0">
                  <a:moveTo>
                    <a:pt x="3216" y="1"/>
                  </a:moveTo>
                  <a:lnTo>
                    <a:pt x="2489" y="2525"/>
                  </a:lnTo>
                  <a:lnTo>
                    <a:pt x="2394" y="2811"/>
                  </a:lnTo>
                  <a:lnTo>
                    <a:pt x="1" y="11204"/>
                  </a:lnTo>
                  <a:cubicBezTo>
                    <a:pt x="108" y="11216"/>
                    <a:pt x="191" y="11252"/>
                    <a:pt x="287" y="11312"/>
                  </a:cubicBezTo>
                  <a:lnTo>
                    <a:pt x="2644" y="3001"/>
                  </a:lnTo>
                  <a:lnTo>
                    <a:pt x="2739" y="2703"/>
                  </a:lnTo>
                  <a:lnTo>
                    <a:pt x="3216" y="1072"/>
                  </a:lnTo>
                  <a:lnTo>
                    <a:pt x="321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6443950" y="4280425"/>
              <a:ext cx="42875" cy="292625"/>
            </a:xfrm>
            <a:custGeom>
              <a:avLst/>
              <a:gdLst/>
              <a:ahLst/>
              <a:cxnLst/>
              <a:rect l="l" t="t" r="r" b="b"/>
              <a:pathLst>
                <a:path w="1715" h="11705" extrusionOk="0">
                  <a:moveTo>
                    <a:pt x="298" y="0"/>
                  </a:moveTo>
                  <a:cubicBezTo>
                    <a:pt x="191" y="36"/>
                    <a:pt x="108" y="48"/>
                    <a:pt x="0" y="48"/>
                  </a:cubicBezTo>
                  <a:lnTo>
                    <a:pt x="1417" y="11704"/>
                  </a:lnTo>
                  <a:cubicBezTo>
                    <a:pt x="1475" y="11696"/>
                    <a:pt x="1538" y="11682"/>
                    <a:pt x="1599" y="11682"/>
                  </a:cubicBezTo>
                  <a:cubicBezTo>
                    <a:pt x="1626" y="11682"/>
                    <a:pt x="1653" y="11685"/>
                    <a:pt x="1679" y="11692"/>
                  </a:cubicBezTo>
                  <a:lnTo>
                    <a:pt x="1715" y="11692"/>
                  </a:ln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6486800" y="4208675"/>
              <a:ext cx="118200" cy="365250"/>
            </a:xfrm>
            <a:custGeom>
              <a:avLst/>
              <a:gdLst/>
              <a:ahLst/>
              <a:cxnLst/>
              <a:rect l="l" t="t" r="r" b="b"/>
              <a:pathLst>
                <a:path w="4728" h="14610" extrusionOk="0">
                  <a:moveTo>
                    <a:pt x="4442" y="1"/>
                  </a:moveTo>
                  <a:lnTo>
                    <a:pt x="1" y="14574"/>
                  </a:lnTo>
                  <a:cubicBezTo>
                    <a:pt x="37" y="14586"/>
                    <a:pt x="84" y="14586"/>
                    <a:pt x="108" y="14610"/>
                  </a:cubicBezTo>
                  <a:lnTo>
                    <a:pt x="430" y="14181"/>
                  </a:lnTo>
                  <a:lnTo>
                    <a:pt x="4704" y="215"/>
                  </a:lnTo>
                  <a:lnTo>
                    <a:pt x="4728" y="108"/>
                  </a:lnTo>
                  <a:cubicBezTo>
                    <a:pt x="4621" y="96"/>
                    <a:pt x="4537" y="48"/>
                    <a:pt x="4442"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6475500" y="4189625"/>
              <a:ext cx="112550" cy="56575"/>
            </a:xfrm>
            <a:custGeom>
              <a:avLst/>
              <a:gdLst/>
              <a:ahLst/>
              <a:cxnLst/>
              <a:rect l="l" t="t" r="r" b="b"/>
              <a:pathLst>
                <a:path w="4502" h="2263" extrusionOk="0">
                  <a:moveTo>
                    <a:pt x="4418" y="1"/>
                  </a:moveTo>
                  <a:lnTo>
                    <a:pt x="0" y="1965"/>
                  </a:lnTo>
                  <a:cubicBezTo>
                    <a:pt x="36" y="2061"/>
                    <a:pt x="48" y="2168"/>
                    <a:pt x="60" y="2263"/>
                  </a:cubicBezTo>
                  <a:lnTo>
                    <a:pt x="4501" y="298"/>
                  </a:lnTo>
                  <a:cubicBezTo>
                    <a:pt x="4453" y="215"/>
                    <a:pt x="4442" y="108"/>
                    <a:pt x="441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6626125" y="4142000"/>
              <a:ext cx="67575" cy="36350"/>
            </a:xfrm>
            <a:custGeom>
              <a:avLst/>
              <a:gdLst/>
              <a:ahLst/>
              <a:cxnLst/>
              <a:rect l="l" t="t" r="r" b="b"/>
              <a:pathLst>
                <a:path w="2703" h="1454" extrusionOk="0">
                  <a:moveTo>
                    <a:pt x="2703" y="1"/>
                  </a:moveTo>
                  <a:lnTo>
                    <a:pt x="0" y="1191"/>
                  </a:lnTo>
                  <a:cubicBezTo>
                    <a:pt x="60" y="1287"/>
                    <a:pt x="119" y="1358"/>
                    <a:pt x="167" y="1453"/>
                  </a:cubicBezTo>
                  <a:lnTo>
                    <a:pt x="2703" y="334"/>
                  </a:lnTo>
                  <a:lnTo>
                    <a:pt x="27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6489775" y="4289950"/>
              <a:ext cx="203925" cy="288750"/>
            </a:xfrm>
            <a:custGeom>
              <a:avLst/>
              <a:gdLst/>
              <a:ahLst/>
              <a:cxnLst/>
              <a:rect l="l" t="t" r="r" b="b"/>
              <a:pathLst>
                <a:path w="8157" h="11550" extrusionOk="0">
                  <a:moveTo>
                    <a:pt x="8157" y="0"/>
                  </a:moveTo>
                  <a:lnTo>
                    <a:pt x="311" y="10930"/>
                  </a:lnTo>
                  <a:lnTo>
                    <a:pt x="1" y="11371"/>
                  </a:lnTo>
                  <a:cubicBezTo>
                    <a:pt x="84" y="11406"/>
                    <a:pt x="180" y="11466"/>
                    <a:pt x="239" y="11549"/>
                  </a:cubicBezTo>
                  <a:lnTo>
                    <a:pt x="8157" y="500"/>
                  </a:lnTo>
                  <a:lnTo>
                    <a:pt x="815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6585925" y="4164825"/>
              <a:ext cx="47350" cy="46925"/>
            </a:xfrm>
            <a:custGeom>
              <a:avLst/>
              <a:gdLst/>
              <a:ahLst/>
              <a:cxnLst/>
              <a:rect l="l" t="t" r="r" b="b"/>
              <a:pathLst>
                <a:path w="1894" h="1877" extrusionOk="0">
                  <a:moveTo>
                    <a:pt x="941" y="0"/>
                  </a:moveTo>
                  <a:cubicBezTo>
                    <a:pt x="489" y="0"/>
                    <a:pt x="98" y="315"/>
                    <a:pt x="25" y="779"/>
                  </a:cubicBezTo>
                  <a:cubicBezTo>
                    <a:pt x="1" y="850"/>
                    <a:pt x="1" y="921"/>
                    <a:pt x="1" y="993"/>
                  </a:cubicBezTo>
                  <a:cubicBezTo>
                    <a:pt x="1" y="1100"/>
                    <a:pt x="36" y="1195"/>
                    <a:pt x="84" y="1290"/>
                  </a:cubicBezTo>
                  <a:cubicBezTo>
                    <a:pt x="155" y="1493"/>
                    <a:pt x="298" y="1648"/>
                    <a:pt x="501" y="1755"/>
                  </a:cubicBezTo>
                  <a:cubicBezTo>
                    <a:pt x="584" y="1802"/>
                    <a:pt x="679" y="1826"/>
                    <a:pt x="775" y="1862"/>
                  </a:cubicBezTo>
                  <a:cubicBezTo>
                    <a:pt x="810" y="1862"/>
                    <a:pt x="858" y="1874"/>
                    <a:pt x="882" y="1874"/>
                  </a:cubicBezTo>
                  <a:cubicBezTo>
                    <a:pt x="905" y="1876"/>
                    <a:pt x="927" y="1876"/>
                    <a:pt x="950" y="1876"/>
                  </a:cubicBezTo>
                  <a:cubicBezTo>
                    <a:pt x="1387" y="1876"/>
                    <a:pt x="1779" y="1553"/>
                    <a:pt x="1870" y="1112"/>
                  </a:cubicBezTo>
                  <a:cubicBezTo>
                    <a:pt x="1894" y="921"/>
                    <a:pt x="1870" y="719"/>
                    <a:pt x="1787" y="552"/>
                  </a:cubicBezTo>
                  <a:cubicBezTo>
                    <a:pt x="1751" y="457"/>
                    <a:pt x="1691" y="374"/>
                    <a:pt x="1632" y="302"/>
                  </a:cubicBezTo>
                  <a:cubicBezTo>
                    <a:pt x="1572" y="219"/>
                    <a:pt x="1477" y="159"/>
                    <a:pt x="1406" y="124"/>
                  </a:cubicBezTo>
                  <a:cubicBezTo>
                    <a:pt x="1310" y="76"/>
                    <a:pt x="1227" y="40"/>
                    <a:pt x="1120" y="17"/>
                  </a:cubicBezTo>
                  <a:cubicBezTo>
                    <a:pt x="1060" y="6"/>
                    <a:pt x="1000" y="0"/>
                    <a:pt x="9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6407925" y="4215525"/>
              <a:ext cx="69375" cy="65800"/>
            </a:xfrm>
            <a:custGeom>
              <a:avLst/>
              <a:gdLst/>
              <a:ahLst/>
              <a:cxnLst/>
              <a:rect l="l" t="t" r="r" b="b"/>
              <a:pathLst>
                <a:path w="2775" h="2632" extrusionOk="0">
                  <a:moveTo>
                    <a:pt x="1489" y="1"/>
                  </a:moveTo>
                  <a:cubicBezTo>
                    <a:pt x="1263" y="1"/>
                    <a:pt x="1049" y="36"/>
                    <a:pt x="870" y="120"/>
                  </a:cubicBezTo>
                  <a:cubicBezTo>
                    <a:pt x="787" y="155"/>
                    <a:pt x="691" y="203"/>
                    <a:pt x="620" y="263"/>
                  </a:cubicBezTo>
                  <a:cubicBezTo>
                    <a:pt x="370" y="453"/>
                    <a:pt x="191" y="739"/>
                    <a:pt x="132" y="1060"/>
                  </a:cubicBezTo>
                  <a:cubicBezTo>
                    <a:pt x="1" y="1775"/>
                    <a:pt x="477" y="2477"/>
                    <a:pt x="1203" y="2608"/>
                  </a:cubicBezTo>
                  <a:cubicBezTo>
                    <a:pt x="1275" y="2632"/>
                    <a:pt x="1370" y="2632"/>
                    <a:pt x="1441" y="2632"/>
                  </a:cubicBezTo>
                  <a:cubicBezTo>
                    <a:pt x="1549" y="2632"/>
                    <a:pt x="1632" y="2608"/>
                    <a:pt x="1739" y="2596"/>
                  </a:cubicBezTo>
                  <a:cubicBezTo>
                    <a:pt x="2239" y="2477"/>
                    <a:pt x="2644" y="2072"/>
                    <a:pt x="2751" y="1537"/>
                  </a:cubicBezTo>
                  <a:cubicBezTo>
                    <a:pt x="2763" y="1441"/>
                    <a:pt x="2775" y="1322"/>
                    <a:pt x="2763" y="1215"/>
                  </a:cubicBezTo>
                  <a:cubicBezTo>
                    <a:pt x="2763" y="1108"/>
                    <a:pt x="2739" y="1001"/>
                    <a:pt x="2703" y="917"/>
                  </a:cubicBezTo>
                  <a:cubicBezTo>
                    <a:pt x="2573" y="501"/>
                    <a:pt x="2227" y="155"/>
                    <a:pt x="1787" y="36"/>
                  </a:cubicBezTo>
                  <a:cubicBezTo>
                    <a:pt x="1751" y="24"/>
                    <a:pt x="1727" y="24"/>
                    <a:pt x="1680" y="13"/>
                  </a:cubicBezTo>
                  <a:cubicBezTo>
                    <a:pt x="1620" y="1"/>
                    <a:pt x="1560" y="1"/>
                    <a:pt x="148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4666950" y="3657525"/>
              <a:ext cx="11925" cy="12150"/>
            </a:xfrm>
            <a:custGeom>
              <a:avLst/>
              <a:gdLst/>
              <a:ahLst/>
              <a:cxnLst/>
              <a:rect l="l" t="t" r="r" b="b"/>
              <a:pathLst>
                <a:path w="477" h="486" extrusionOk="0">
                  <a:moveTo>
                    <a:pt x="233" y="1"/>
                  </a:moveTo>
                  <a:cubicBezTo>
                    <a:pt x="128" y="1"/>
                    <a:pt x="22" y="87"/>
                    <a:pt x="12" y="199"/>
                  </a:cubicBezTo>
                  <a:cubicBezTo>
                    <a:pt x="0" y="247"/>
                    <a:pt x="12" y="306"/>
                    <a:pt x="24" y="354"/>
                  </a:cubicBezTo>
                  <a:cubicBezTo>
                    <a:pt x="60" y="413"/>
                    <a:pt x="119" y="461"/>
                    <a:pt x="203" y="485"/>
                  </a:cubicBezTo>
                  <a:cubicBezTo>
                    <a:pt x="213" y="486"/>
                    <a:pt x="223" y="486"/>
                    <a:pt x="233" y="486"/>
                  </a:cubicBezTo>
                  <a:cubicBezTo>
                    <a:pt x="362" y="486"/>
                    <a:pt x="465" y="416"/>
                    <a:pt x="476" y="294"/>
                  </a:cubicBezTo>
                  <a:lnTo>
                    <a:pt x="476" y="187"/>
                  </a:lnTo>
                  <a:cubicBezTo>
                    <a:pt x="429" y="92"/>
                    <a:pt x="369" y="20"/>
                    <a:pt x="286" y="8"/>
                  </a:cubicBezTo>
                  <a:cubicBezTo>
                    <a:pt x="269" y="3"/>
                    <a:pt x="251" y="1"/>
                    <a:pt x="2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5526275" y="3907750"/>
              <a:ext cx="25325" cy="23650"/>
            </a:xfrm>
            <a:custGeom>
              <a:avLst/>
              <a:gdLst/>
              <a:ahLst/>
              <a:cxnLst/>
              <a:rect l="l" t="t" r="r" b="b"/>
              <a:pathLst>
                <a:path w="1013" h="946" extrusionOk="0">
                  <a:moveTo>
                    <a:pt x="512" y="1"/>
                  </a:moveTo>
                  <a:cubicBezTo>
                    <a:pt x="286" y="13"/>
                    <a:pt x="84" y="167"/>
                    <a:pt x="48" y="382"/>
                  </a:cubicBezTo>
                  <a:cubicBezTo>
                    <a:pt x="0" y="644"/>
                    <a:pt x="179" y="894"/>
                    <a:pt x="441" y="941"/>
                  </a:cubicBezTo>
                  <a:cubicBezTo>
                    <a:pt x="462" y="944"/>
                    <a:pt x="484" y="946"/>
                    <a:pt x="505" y="946"/>
                  </a:cubicBezTo>
                  <a:cubicBezTo>
                    <a:pt x="732" y="946"/>
                    <a:pt x="945" y="777"/>
                    <a:pt x="989" y="548"/>
                  </a:cubicBezTo>
                  <a:cubicBezTo>
                    <a:pt x="1012" y="370"/>
                    <a:pt x="941" y="191"/>
                    <a:pt x="798" y="84"/>
                  </a:cubicBezTo>
                  <a:cubicBezTo>
                    <a:pt x="739" y="48"/>
                    <a:pt x="679" y="13"/>
                    <a:pt x="58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6515675" y="3702325"/>
              <a:ext cx="35450" cy="33100"/>
            </a:xfrm>
            <a:custGeom>
              <a:avLst/>
              <a:gdLst/>
              <a:ahLst/>
              <a:cxnLst/>
              <a:rect l="l" t="t" r="r" b="b"/>
              <a:pathLst>
                <a:path w="1418" h="1324" extrusionOk="0">
                  <a:moveTo>
                    <a:pt x="679" y="0"/>
                  </a:moveTo>
                  <a:cubicBezTo>
                    <a:pt x="563" y="0"/>
                    <a:pt x="454" y="33"/>
                    <a:pt x="358" y="86"/>
                  </a:cubicBezTo>
                  <a:cubicBezTo>
                    <a:pt x="275" y="133"/>
                    <a:pt x="191" y="205"/>
                    <a:pt x="132" y="276"/>
                  </a:cubicBezTo>
                  <a:cubicBezTo>
                    <a:pt x="96" y="360"/>
                    <a:pt x="48" y="443"/>
                    <a:pt x="37" y="538"/>
                  </a:cubicBezTo>
                  <a:cubicBezTo>
                    <a:pt x="1" y="717"/>
                    <a:pt x="48" y="907"/>
                    <a:pt x="156" y="1038"/>
                  </a:cubicBezTo>
                  <a:cubicBezTo>
                    <a:pt x="215" y="1145"/>
                    <a:pt x="287" y="1205"/>
                    <a:pt x="370" y="1252"/>
                  </a:cubicBezTo>
                  <a:cubicBezTo>
                    <a:pt x="429" y="1276"/>
                    <a:pt x="513" y="1312"/>
                    <a:pt x="572" y="1312"/>
                  </a:cubicBezTo>
                  <a:cubicBezTo>
                    <a:pt x="608" y="1324"/>
                    <a:pt x="656" y="1324"/>
                    <a:pt x="703" y="1324"/>
                  </a:cubicBezTo>
                  <a:cubicBezTo>
                    <a:pt x="810" y="1324"/>
                    <a:pt x="894" y="1300"/>
                    <a:pt x="989" y="1252"/>
                  </a:cubicBezTo>
                  <a:cubicBezTo>
                    <a:pt x="1168" y="1157"/>
                    <a:pt x="1299" y="979"/>
                    <a:pt x="1346" y="776"/>
                  </a:cubicBezTo>
                  <a:cubicBezTo>
                    <a:pt x="1418" y="419"/>
                    <a:pt x="1168" y="62"/>
                    <a:pt x="810" y="14"/>
                  </a:cubicBezTo>
                  <a:cubicBezTo>
                    <a:pt x="766" y="5"/>
                    <a:pt x="722" y="0"/>
                    <a:pt x="67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6265350" y="3971075"/>
              <a:ext cx="33375" cy="33075"/>
            </a:xfrm>
            <a:custGeom>
              <a:avLst/>
              <a:gdLst/>
              <a:ahLst/>
              <a:cxnLst/>
              <a:rect l="l" t="t" r="r" b="b"/>
              <a:pathLst>
                <a:path w="1335" h="1323" extrusionOk="0">
                  <a:moveTo>
                    <a:pt x="652" y="1"/>
                  </a:moveTo>
                  <a:cubicBezTo>
                    <a:pt x="556" y="1"/>
                    <a:pt x="466" y="26"/>
                    <a:pt x="382" y="51"/>
                  </a:cubicBezTo>
                  <a:cubicBezTo>
                    <a:pt x="298" y="99"/>
                    <a:pt x="227" y="158"/>
                    <a:pt x="144" y="230"/>
                  </a:cubicBezTo>
                  <a:cubicBezTo>
                    <a:pt x="84" y="289"/>
                    <a:pt x="48" y="385"/>
                    <a:pt x="24" y="468"/>
                  </a:cubicBezTo>
                  <a:cubicBezTo>
                    <a:pt x="24" y="504"/>
                    <a:pt x="13" y="516"/>
                    <a:pt x="13" y="551"/>
                  </a:cubicBezTo>
                  <a:cubicBezTo>
                    <a:pt x="1" y="623"/>
                    <a:pt x="1" y="694"/>
                    <a:pt x="13" y="766"/>
                  </a:cubicBezTo>
                  <a:cubicBezTo>
                    <a:pt x="60" y="1039"/>
                    <a:pt x="263" y="1278"/>
                    <a:pt x="548" y="1301"/>
                  </a:cubicBezTo>
                  <a:cubicBezTo>
                    <a:pt x="595" y="1316"/>
                    <a:pt x="642" y="1322"/>
                    <a:pt x="689" y="1322"/>
                  </a:cubicBezTo>
                  <a:cubicBezTo>
                    <a:pt x="759" y="1322"/>
                    <a:pt x="829" y="1306"/>
                    <a:pt x="894" y="1278"/>
                  </a:cubicBezTo>
                  <a:cubicBezTo>
                    <a:pt x="977" y="1242"/>
                    <a:pt x="1072" y="1182"/>
                    <a:pt x="1144" y="1111"/>
                  </a:cubicBezTo>
                  <a:cubicBezTo>
                    <a:pt x="1251" y="1039"/>
                    <a:pt x="1310" y="920"/>
                    <a:pt x="1322" y="789"/>
                  </a:cubicBezTo>
                  <a:cubicBezTo>
                    <a:pt x="1334" y="706"/>
                    <a:pt x="1334" y="647"/>
                    <a:pt x="1322" y="575"/>
                  </a:cubicBezTo>
                  <a:cubicBezTo>
                    <a:pt x="1310" y="468"/>
                    <a:pt x="1275" y="385"/>
                    <a:pt x="1215" y="289"/>
                  </a:cubicBezTo>
                  <a:cubicBezTo>
                    <a:pt x="1179" y="218"/>
                    <a:pt x="1096" y="147"/>
                    <a:pt x="1025" y="99"/>
                  </a:cubicBezTo>
                  <a:cubicBezTo>
                    <a:pt x="953" y="51"/>
                    <a:pt x="858" y="27"/>
                    <a:pt x="775" y="16"/>
                  </a:cubicBezTo>
                  <a:cubicBezTo>
                    <a:pt x="733" y="5"/>
                    <a:pt x="692" y="1"/>
                    <a:pt x="65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6376075" y="3733725"/>
              <a:ext cx="25025" cy="23625"/>
            </a:xfrm>
            <a:custGeom>
              <a:avLst/>
              <a:gdLst/>
              <a:ahLst/>
              <a:cxnLst/>
              <a:rect l="l" t="t" r="r" b="b"/>
              <a:pathLst>
                <a:path w="1001" h="945" extrusionOk="0">
                  <a:moveTo>
                    <a:pt x="490" y="1"/>
                  </a:moveTo>
                  <a:cubicBezTo>
                    <a:pt x="268" y="1"/>
                    <a:pt x="56" y="168"/>
                    <a:pt x="25" y="401"/>
                  </a:cubicBezTo>
                  <a:cubicBezTo>
                    <a:pt x="25" y="425"/>
                    <a:pt x="1" y="473"/>
                    <a:pt x="1" y="497"/>
                  </a:cubicBezTo>
                  <a:cubicBezTo>
                    <a:pt x="1" y="604"/>
                    <a:pt x="48" y="699"/>
                    <a:pt x="108" y="770"/>
                  </a:cubicBezTo>
                  <a:cubicBezTo>
                    <a:pt x="179" y="830"/>
                    <a:pt x="263" y="889"/>
                    <a:pt x="358" y="913"/>
                  </a:cubicBezTo>
                  <a:cubicBezTo>
                    <a:pt x="370" y="913"/>
                    <a:pt x="394" y="937"/>
                    <a:pt x="406" y="937"/>
                  </a:cubicBezTo>
                  <a:cubicBezTo>
                    <a:pt x="436" y="941"/>
                    <a:pt x="467" y="944"/>
                    <a:pt x="497" y="944"/>
                  </a:cubicBezTo>
                  <a:cubicBezTo>
                    <a:pt x="550" y="944"/>
                    <a:pt x="603" y="936"/>
                    <a:pt x="656" y="913"/>
                  </a:cubicBezTo>
                  <a:cubicBezTo>
                    <a:pt x="810" y="854"/>
                    <a:pt x="929" y="723"/>
                    <a:pt x="953" y="556"/>
                  </a:cubicBezTo>
                  <a:cubicBezTo>
                    <a:pt x="1001" y="306"/>
                    <a:pt x="834" y="56"/>
                    <a:pt x="572" y="8"/>
                  </a:cubicBezTo>
                  <a:cubicBezTo>
                    <a:pt x="545" y="3"/>
                    <a:pt x="518" y="1"/>
                    <a:pt x="49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6507050" y="3935025"/>
              <a:ext cx="26225" cy="23850"/>
            </a:xfrm>
            <a:custGeom>
              <a:avLst/>
              <a:gdLst/>
              <a:ahLst/>
              <a:cxnLst/>
              <a:rect l="l" t="t" r="r" b="b"/>
              <a:pathLst>
                <a:path w="1049" h="954" extrusionOk="0">
                  <a:moveTo>
                    <a:pt x="532" y="0"/>
                  </a:moveTo>
                  <a:cubicBezTo>
                    <a:pt x="306" y="0"/>
                    <a:pt x="103" y="169"/>
                    <a:pt x="48" y="398"/>
                  </a:cubicBezTo>
                  <a:cubicBezTo>
                    <a:pt x="1" y="648"/>
                    <a:pt x="167" y="898"/>
                    <a:pt x="441" y="946"/>
                  </a:cubicBezTo>
                  <a:cubicBezTo>
                    <a:pt x="470" y="951"/>
                    <a:pt x="498" y="954"/>
                    <a:pt x="527" y="954"/>
                  </a:cubicBezTo>
                  <a:cubicBezTo>
                    <a:pt x="746" y="954"/>
                    <a:pt x="947" y="796"/>
                    <a:pt x="989" y="565"/>
                  </a:cubicBezTo>
                  <a:cubicBezTo>
                    <a:pt x="1048" y="291"/>
                    <a:pt x="870" y="53"/>
                    <a:pt x="596" y="5"/>
                  </a:cubicBezTo>
                  <a:cubicBezTo>
                    <a:pt x="574" y="2"/>
                    <a:pt x="553" y="0"/>
                    <a:pt x="53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5903100" y="3945425"/>
              <a:ext cx="25025" cy="23875"/>
            </a:xfrm>
            <a:custGeom>
              <a:avLst/>
              <a:gdLst/>
              <a:ahLst/>
              <a:cxnLst/>
              <a:rect l="l" t="t" r="r" b="b"/>
              <a:pathLst>
                <a:path w="1001" h="955" extrusionOk="0">
                  <a:moveTo>
                    <a:pt x="537" y="0"/>
                  </a:moveTo>
                  <a:cubicBezTo>
                    <a:pt x="497" y="0"/>
                    <a:pt x="457" y="6"/>
                    <a:pt x="417" y="6"/>
                  </a:cubicBezTo>
                  <a:cubicBezTo>
                    <a:pt x="322" y="30"/>
                    <a:pt x="227" y="89"/>
                    <a:pt x="167" y="160"/>
                  </a:cubicBezTo>
                  <a:cubicBezTo>
                    <a:pt x="108" y="220"/>
                    <a:pt x="60" y="303"/>
                    <a:pt x="48" y="399"/>
                  </a:cubicBezTo>
                  <a:cubicBezTo>
                    <a:pt x="1" y="601"/>
                    <a:pt x="120" y="815"/>
                    <a:pt x="298" y="899"/>
                  </a:cubicBezTo>
                  <a:cubicBezTo>
                    <a:pt x="346" y="922"/>
                    <a:pt x="382" y="934"/>
                    <a:pt x="441" y="946"/>
                  </a:cubicBezTo>
                  <a:cubicBezTo>
                    <a:pt x="471" y="951"/>
                    <a:pt x="500" y="954"/>
                    <a:pt x="529" y="954"/>
                  </a:cubicBezTo>
                  <a:cubicBezTo>
                    <a:pt x="570" y="954"/>
                    <a:pt x="609" y="948"/>
                    <a:pt x="644" y="934"/>
                  </a:cubicBezTo>
                  <a:cubicBezTo>
                    <a:pt x="656" y="934"/>
                    <a:pt x="679" y="922"/>
                    <a:pt x="691" y="922"/>
                  </a:cubicBezTo>
                  <a:cubicBezTo>
                    <a:pt x="798" y="887"/>
                    <a:pt x="870" y="815"/>
                    <a:pt x="929" y="720"/>
                  </a:cubicBezTo>
                  <a:cubicBezTo>
                    <a:pt x="929" y="708"/>
                    <a:pt x="941" y="696"/>
                    <a:pt x="941" y="684"/>
                  </a:cubicBezTo>
                  <a:cubicBezTo>
                    <a:pt x="953" y="637"/>
                    <a:pt x="977" y="601"/>
                    <a:pt x="989" y="541"/>
                  </a:cubicBezTo>
                  <a:cubicBezTo>
                    <a:pt x="1001" y="482"/>
                    <a:pt x="1001" y="446"/>
                    <a:pt x="989" y="387"/>
                  </a:cubicBezTo>
                  <a:cubicBezTo>
                    <a:pt x="977" y="303"/>
                    <a:pt x="941" y="232"/>
                    <a:pt x="882" y="172"/>
                  </a:cubicBezTo>
                  <a:cubicBezTo>
                    <a:pt x="810" y="101"/>
                    <a:pt x="727" y="41"/>
                    <a:pt x="596" y="6"/>
                  </a:cubicBezTo>
                  <a:cubicBezTo>
                    <a:pt x="576" y="2"/>
                    <a:pt x="556" y="0"/>
                    <a:pt x="53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745650" y="3654300"/>
              <a:ext cx="23825" cy="23825"/>
            </a:xfrm>
            <a:custGeom>
              <a:avLst/>
              <a:gdLst/>
              <a:ahLst/>
              <a:cxnLst/>
              <a:rect l="l" t="t" r="r" b="b"/>
              <a:pathLst>
                <a:path w="953" h="953" extrusionOk="0">
                  <a:moveTo>
                    <a:pt x="471" y="0"/>
                  </a:moveTo>
                  <a:cubicBezTo>
                    <a:pt x="444" y="0"/>
                    <a:pt x="417" y="6"/>
                    <a:pt x="393" y="18"/>
                  </a:cubicBezTo>
                  <a:cubicBezTo>
                    <a:pt x="298" y="30"/>
                    <a:pt x="203" y="78"/>
                    <a:pt x="131" y="149"/>
                  </a:cubicBezTo>
                  <a:cubicBezTo>
                    <a:pt x="72" y="209"/>
                    <a:pt x="24" y="292"/>
                    <a:pt x="0" y="387"/>
                  </a:cubicBezTo>
                  <a:lnTo>
                    <a:pt x="0" y="423"/>
                  </a:lnTo>
                  <a:cubicBezTo>
                    <a:pt x="0" y="518"/>
                    <a:pt x="12" y="626"/>
                    <a:pt x="60" y="721"/>
                  </a:cubicBezTo>
                  <a:cubicBezTo>
                    <a:pt x="131" y="840"/>
                    <a:pt x="238" y="923"/>
                    <a:pt x="381" y="935"/>
                  </a:cubicBezTo>
                  <a:cubicBezTo>
                    <a:pt x="411" y="947"/>
                    <a:pt x="441" y="953"/>
                    <a:pt x="471" y="953"/>
                  </a:cubicBezTo>
                  <a:cubicBezTo>
                    <a:pt x="500" y="953"/>
                    <a:pt x="530" y="947"/>
                    <a:pt x="560" y="935"/>
                  </a:cubicBezTo>
                  <a:cubicBezTo>
                    <a:pt x="667" y="923"/>
                    <a:pt x="750" y="864"/>
                    <a:pt x="810" y="792"/>
                  </a:cubicBezTo>
                  <a:cubicBezTo>
                    <a:pt x="846" y="757"/>
                    <a:pt x="858" y="733"/>
                    <a:pt x="870" y="697"/>
                  </a:cubicBezTo>
                  <a:cubicBezTo>
                    <a:pt x="905" y="661"/>
                    <a:pt x="917" y="614"/>
                    <a:pt x="929" y="554"/>
                  </a:cubicBezTo>
                  <a:cubicBezTo>
                    <a:pt x="953" y="506"/>
                    <a:pt x="953" y="459"/>
                    <a:pt x="929" y="423"/>
                  </a:cubicBezTo>
                  <a:cubicBezTo>
                    <a:pt x="905" y="221"/>
                    <a:pt x="750" y="42"/>
                    <a:pt x="548" y="18"/>
                  </a:cubicBezTo>
                  <a:cubicBezTo>
                    <a:pt x="524" y="6"/>
                    <a:pt x="497" y="0"/>
                    <a:pt x="47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724975" y="3627350"/>
              <a:ext cx="23850" cy="23175"/>
            </a:xfrm>
            <a:custGeom>
              <a:avLst/>
              <a:gdLst/>
              <a:ahLst/>
              <a:cxnLst/>
              <a:rect l="l" t="t" r="r" b="b"/>
              <a:pathLst>
                <a:path w="954" h="927" extrusionOk="0">
                  <a:moveTo>
                    <a:pt x="446" y="1"/>
                  </a:moveTo>
                  <a:cubicBezTo>
                    <a:pt x="336" y="1"/>
                    <a:pt x="241" y="44"/>
                    <a:pt x="168" y="108"/>
                  </a:cubicBezTo>
                  <a:cubicBezTo>
                    <a:pt x="120" y="144"/>
                    <a:pt x="84" y="191"/>
                    <a:pt x="60" y="251"/>
                  </a:cubicBezTo>
                  <a:cubicBezTo>
                    <a:pt x="48" y="287"/>
                    <a:pt x="13" y="334"/>
                    <a:pt x="13" y="382"/>
                  </a:cubicBezTo>
                  <a:cubicBezTo>
                    <a:pt x="1" y="453"/>
                    <a:pt x="1" y="513"/>
                    <a:pt x="13" y="572"/>
                  </a:cubicBezTo>
                  <a:cubicBezTo>
                    <a:pt x="60" y="751"/>
                    <a:pt x="191" y="882"/>
                    <a:pt x="382" y="918"/>
                  </a:cubicBezTo>
                  <a:cubicBezTo>
                    <a:pt x="416" y="924"/>
                    <a:pt x="450" y="926"/>
                    <a:pt x="482" y="926"/>
                  </a:cubicBezTo>
                  <a:cubicBezTo>
                    <a:pt x="581" y="926"/>
                    <a:pt x="667" y="898"/>
                    <a:pt x="739" y="834"/>
                  </a:cubicBezTo>
                  <a:cubicBezTo>
                    <a:pt x="822" y="811"/>
                    <a:pt x="882" y="739"/>
                    <a:pt x="906" y="632"/>
                  </a:cubicBezTo>
                  <a:cubicBezTo>
                    <a:pt x="918" y="608"/>
                    <a:pt x="918" y="584"/>
                    <a:pt x="918" y="561"/>
                  </a:cubicBezTo>
                  <a:cubicBezTo>
                    <a:pt x="953" y="441"/>
                    <a:pt x="918" y="334"/>
                    <a:pt x="858" y="227"/>
                  </a:cubicBezTo>
                  <a:cubicBezTo>
                    <a:pt x="799" y="132"/>
                    <a:pt x="715" y="49"/>
                    <a:pt x="596" y="25"/>
                  </a:cubicBezTo>
                  <a:cubicBezTo>
                    <a:pt x="584" y="25"/>
                    <a:pt x="560" y="13"/>
                    <a:pt x="549" y="13"/>
                  </a:cubicBezTo>
                  <a:cubicBezTo>
                    <a:pt x="513" y="5"/>
                    <a:pt x="479" y="1"/>
                    <a:pt x="44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5094675" y="3924725"/>
              <a:ext cx="25325" cy="23725"/>
            </a:xfrm>
            <a:custGeom>
              <a:avLst/>
              <a:gdLst/>
              <a:ahLst/>
              <a:cxnLst/>
              <a:rect l="l" t="t" r="r" b="b"/>
              <a:pathLst>
                <a:path w="1013" h="949" extrusionOk="0">
                  <a:moveTo>
                    <a:pt x="524" y="0"/>
                  </a:moveTo>
                  <a:cubicBezTo>
                    <a:pt x="417" y="0"/>
                    <a:pt x="334" y="36"/>
                    <a:pt x="239" y="96"/>
                  </a:cubicBezTo>
                  <a:cubicBezTo>
                    <a:pt x="131" y="167"/>
                    <a:pt x="60" y="274"/>
                    <a:pt x="48" y="393"/>
                  </a:cubicBezTo>
                  <a:cubicBezTo>
                    <a:pt x="0" y="643"/>
                    <a:pt x="167" y="893"/>
                    <a:pt x="429" y="941"/>
                  </a:cubicBezTo>
                  <a:cubicBezTo>
                    <a:pt x="459" y="946"/>
                    <a:pt x="489" y="949"/>
                    <a:pt x="518" y="949"/>
                  </a:cubicBezTo>
                  <a:cubicBezTo>
                    <a:pt x="746" y="949"/>
                    <a:pt x="946" y="792"/>
                    <a:pt x="989" y="560"/>
                  </a:cubicBezTo>
                  <a:cubicBezTo>
                    <a:pt x="1012" y="405"/>
                    <a:pt x="977" y="238"/>
                    <a:pt x="870" y="143"/>
                  </a:cubicBezTo>
                  <a:cubicBezTo>
                    <a:pt x="774" y="84"/>
                    <a:pt x="691" y="24"/>
                    <a:pt x="58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6464775" y="4572300"/>
              <a:ext cx="35450" cy="32975"/>
            </a:xfrm>
            <a:custGeom>
              <a:avLst/>
              <a:gdLst/>
              <a:ahLst/>
              <a:cxnLst/>
              <a:rect l="l" t="t" r="r" b="b"/>
              <a:pathLst>
                <a:path w="1418" h="1319" extrusionOk="0">
                  <a:moveTo>
                    <a:pt x="729" y="1"/>
                  </a:moveTo>
                  <a:cubicBezTo>
                    <a:pt x="680" y="1"/>
                    <a:pt x="630" y="9"/>
                    <a:pt x="584" y="29"/>
                  </a:cubicBezTo>
                  <a:cubicBezTo>
                    <a:pt x="525" y="41"/>
                    <a:pt x="477" y="53"/>
                    <a:pt x="418" y="89"/>
                  </a:cubicBezTo>
                  <a:cubicBezTo>
                    <a:pt x="322" y="136"/>
                    <a:pt x="251" y="208"/>
                    <a:pt x="191" y="279"/>
                  </a:cubicBezTo>
                  <a:cubicBezTo>
                    <a:pt x="132" y="351"/>
                    <a:pt x="84" y="446"/>
                    <a:pt x="72" y="553"/>
                  </a:cubicBezTo>
                  <a:cubicBezTo>
                    <a:pt x="1" y="910"/>
                    <a:pt x="251" y="1267"/>
                    <a:pt x="608" y="1303"/>
                  </a:cubicBezTo>
                  <a:cubicBezTo>
                    <a:pt x="653" y="1314"/>
                    <a:pt x="698" y="1319"/>
                    <a:pt x="743" y="1319"/>
                  </a:cubicBezTo>
                  <a:cubicBezTo>
                    <a:pt x="1051" y="1319"/>
                    <a:pt x="1328" y="1079"/>
                    <a:pt x="1370" y="767"/>
                  </a:cubicBezTo>
                  <a:cubicBezTo>
                    <a:pt x="1418" y="565"/>
                    <a:pt x="1358" y="374"/>
                    <a:pt x="1215" y="220"/>
                  </a:cubicBezTo>
                  <a:cubicBezTo>
                    <a:pt x="1180" y="160"/>
                    <a:pt x="1096" y="100"/>
                    <a:pt x="1001" y="53"/>
                  </a:cubicBezTo>
                  <a:cubicBezTo>
                    <a:pt x="953" y="41"/>
                    <a:pt x="918" y="29"/>
                    <a:pt x="882" y="17"/>
                  </a:cubicBezTo>
                  <a:lnTo>
                    <a:pt x="846" y="17"/>
                  </a:lnTo>
                  <a:cubicBezTo>
                    <a:pt x="809" y="6"/>
                    <a:pt x="769" y="1"/>
                    <a:pt x="72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6403775" y="3934525"/>
              <a:ext cx="13700" cy="13725"/>
            </a:xfrm>
            <a:custGeom>
              <a:avLst/>
              <a:gdLst/>
              <a:ahLst/>
              <a:cxnLst/>
              <a:rect l="l" t="t" r="r" b="b"/>
              <a:pathLst>
                <a:path w="548" h="549" extrusionOk="0">
                  <a:moveTo>
                    <a:pt x="295" y="0"/>
                  </a:moveTo>
                  <a:cubicBezTo>
                    <a:pt x="163" y="0"/>
                    <a:pt x="45" y="82"/>
                    <a:pt x="12" y="227"/>
                  </a:cubicBezTo>
                  <a:lnTo>
                    <a:pt x="12" y="251"/>
                  </a:lnTo>
                  <a:cubicBezTo>
                    <a:pt x="0" y="406"/>
                    <a:pt x="72" y="537"/>
                    <a:pt x="226" y="549"/>
                  </a:cubicBezTo>
                  <a:lnTo>
                    <a:pt x="250" y="549"/>
                  </a:lnTo>
                  <a:cubicBezTo>
                    <a:pt x="369" y="549"/>
                    <a:pt x="488" y="489"/>
                    <a:pt x="524" y="370"/>
                  </a:cubicBezTo>
                  <a:cubicBezTo>
                    <a:pt x="524" y="358"/>
                    <a:pt x="536" y="346"/>
                    <a:pt x="536" y="323"/>
                  </a:cubicBezTo>
                  <a:cubicBezTo>
                    <a:pt x="548" y="251"/>
                    <a:pt x="536" y="180"/>
                    <a:pt x="488" y="120"/>
                  </a:cubicBezTo>
                  <a:cubicBezTo>
                    <a:pt x="476" y="108"/>
                    <a:pt x="453" y="73"/>
                    <a:pt x="441" y="61"/>
                  </a:cubicBezTo>
                  <a:cubicBezTo>
                    <a:pt x="417" y="25"/>
                    <a:pt x="369" y="13"/>
                    <a:pt x="322" y="1"/>
                  </a:cubicBezTo>
                  <a:cubicBezTo>
                    <a:pt x="313" y="0"/>
                    <a:pt x="304" y="0"/>
                    <a:pt x="29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6161475" y="3834275"/>
              <a:ext cx="13725" cy="13075"/>
            </a:xfrm>
            <a:custGeom>
              <a:avLst/>
              <a:gdLst/>
              <a:ahLst/>
              <a:cxnLst/>
              <a:rect l="l" t="t" r="r" b="b"/>
              <a:pathLst>
                <a:path w="549" h="523" extrusionOk="0">
                  <a:moveTo>
                    <a:pt x="255" y="1"/>
                  </a:moveTo>
                  <a:cubicBezTo>
                    <a:pt x="211" y="1"/>
                    <a:pt x="165" y="18"/>
                    <a:pt x="131" y="35"/>
                  </a:cubicBezTo>
                  <a:cubicBezTo>
                    <a:pt x="60" y="70"/>
                    <a:pt x="0" y="142"/>
                    <a:pt x="0" y="213"/>
                  </a:cubicBezTo>
                  <a:lnTo>
                    <a:pt x="0" y="332"/>
                  </a:lnTo>
                  <a:lnTo>
                    <a:pt x="0" y="344"/>
                  </a:lnTo>
                  <a:cubicBezTo>
                    <a:pt x="36" y="439"/>
                    <a:pt x="108" y="511"/>
                    <a:pt x="215" y="523"/>
                  </a:cubicBezTo>
                  <a:lnTo>
                    <a:pt x="334" y="523"/>
                  </a:lnTo>
                  <a:cubicBezTo>
                    <a:pt x="358" y="511"/>
                    <a:pt x="405" y="499"/>
                    <a:pt x="429" y="487"/>
                  </a:cubicBezTo>
                  <a:cubicBezTo>
                    <a:pt x="489" y="439"/>
                    <a:pt x="524" y="380"/>
                    <a:pt x="536" y="320"/>
                  </a:cubicBezTo>
                  <a:cubicBezTo>
                    <a:pt x="548" y="249"/>
                    <a:pt x="536" y="189"/>
                    <a:pt x="512" y="142"/>
                  </a:cubicBezTo>
                  <a:cubicBezTo>
                    <a:pt x="465" y="70"/>
                    <a:pt x="405" y="23"/>
                    <a:pt x="310" y="11"/>
                  </a:cubicBezTo>
                  <a:cubicBezTo>
                    <a:pt x="293" y="4"/>
                    <a:pt x="274" y="1"/>
                    <a:pt x="25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6281425" y="3778100"/>
              <a:ext cx="13425" cy="13675"/>
            </a:xfrm>
            <a:custGeom>
              <a:avLst/>
              <a:gdLst/>
              <a:ahLst/>
              <a:cxnLst/>
              <a:rect l="l" t="t" r="r" b="b"/>
              <a:pathLst>
                <a:path w="537" h="547" extrusionOk="0">
                  <a:moveTo>
                    <a:pt x="266" y="1"/>
                  </a:moveTo>
                  <a:cubicBezTo>
                    <a:pt x="144" y="1"/>
                    <a:pt x="33" y="99"/>
                    <a:pt x="13" y="234"/>
                  </a:cubicBezTo>
                  <a:cubicBezTo>
                    <a:pt x="1" y="305"/>
                    <a:pt x="13" y="365"/>
                    <a:pt x="60" y="424"/>
                  </a:cubicBezTo>
                  <a:cubicBezTo>
                    <a:pt x="84" y="484"/>
                    <a:pt x="143" y="531"/>
                    <a:pt x="215" y="543"/>
                  </a:cubicBezTo>
                  <a:cubicBezTo>
                    <a:pt x="231" y="546"/>
                    <a:pt x="247" y="547"/>
                    <a:pt x="262" y="547"/>
                  </a:cubicBezTo>
                  <a:cubicBezTo>
                    <a:pt x="398" y="547"/>
                    <a:pt x="515" y="456"/>
                    <a:pt x="536" y="317"/>
                  </a:cubicBezTo>
                  <a:lnTo>
                    <a:pt x="536" y="198"/>
                  </a:lnTo>
                  <a:cubicBezTo>
                    <a:pt x="501" y="91"/>
                    <a:pt x="429" y="19"/>
                    <a:pt x="322" y="7"/>
                  </a:cubicBezTo>
                  <a:cubicBezTo>
                    <a:pt x="303" y="3"/>
                    <a:pt x="285" y="1"/>
                    <a:pt x="26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725700" y="3689500"/>
              <a:ext cx="14625" cy="13575"/>
            </a:xfrm>
            <a:custGeom>
              <a:avLst/>
              <a:gdLst/>
              <a:ahLst/>
              <a:cxnLst/>
              <a:rect l="l" t="t" r="r" b="b"/>
              <a:pathLst>
                <a:path w="585" h="543" extrusionOk="0">
                  <a:moveTo>
                    <a:pt x="305" y="0"/>
                  </a:moveTo>
                  <a:cubicBezTo>
                    <a:pt x="175" y="0"/>
                    <a:pt x="47" y="100"/>
                    <a:pt x="36" y="230"/>
                  </a:cubicBezTo>
                  <a:cubicBezTo>
                    <a:pt x="1" y="384"/>
                    <a:pt x="108" y="527"/>
                    <a:pt x="263" y="539"/>
                  </a:cubicBezTo>
                  <a:cubicBezTo>
                    <a:pt x="277" y="542"/>
                    <a:pt x="292" y="543"/>
                    <a:pt x="307" y="543"/>
                  </a:cubicBezTo>
                  <a:cubicBezTo>
                    <a:pt x="436" y="543"/>
                    <a:pt x="561" y="453"/>
                    <a:pt x="572" y="325"/>
                  </a:cubicBezTo>
                  <a:cubicBezTo>
                    <a:pt x="584" y="182"/>
                    <a:pt x="501" y="39"/>
                    <a:pt x="346" y="3"/>
                  </a:cubicBezTo>
                  <a:cubicBezTo>
                    <a:pt x="332" y="1"/>
                    <a:pt x="319" y="0"/>
                    <a:pt x="30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008050" y="3646000"/>
              <a:ext cx="14325" cy="13600"/>
            </a:xfrm>
            <a:custGeom>
              <a:avLst/>
              <a:gdLst/>
              <a:ahLst/>
              <a:cxnLst/>
              <a:rect l="l" t="t" r="r" b="b"/>
              <a:pathLst>
                <a:path w="573" h="544" extrusionOk="0">
                  <a:moveTo>
                    <a:pt x="295" y="1"/>
                  </a:moveTo>
                  <a:cubicBezTo>
                    <a:pt x="233" y="1"/>
                    <a:pt x="166" y="18"/>
                    <a:pt x="120" y="65"/>
                  </a:cubicBezTo>
                  <a:cubicBezTo>
                    <a:pt x="96" y="88"/>
                    <a:pt x="60" y="124"/>
                    <a:pt x="48" y="148"/>
                  </a:cubicBezTo>
                  <a:cubicBezTo>
                    <a:pt x="36" y="172"/>
                    <a:pt x="36" y="196"/>
                    <a:pt x="13" y="231"/>
                  </a:cubicBezTo>
                  <a:cubicBezTo>
                    <a:pt x="1" y="315"/>
                    <a:pt x="36" y="386"/>
                    <a:pt x="72" y="446"/>
                  </a:cubicBezTo>
                  <a:cubicBezTo>
                    <a:pt x="120" y="493"/>
                    <a:pt x="167" y="529"/>
                    <a:pt x="239" y="541"/>
                  </a:cubicBezTo>
                  <a:lnTo>
                    <a:pt x="275" y="541"/>
                  </a:lnTo>
                  <a:cubicBezTo>
                    <a:pt x="286" y="542"/>
                    <a:pt x="298" y="543"/>
                    <a:pt x="310" y="543"/>
                  </a:cubicBezTo>
                  <a:cubicBezTo>
                    <a:pt x="393" y="543"/>
                    <a:pt x="471" y="507"/>
                    <a:pt x="513" y="434"/>
                  </a:cubicBezTo>
                  <a:cubicBezTo>
                    <a:pt x="536" y="410"/>
                    <a:pt x="548" y="362"/>
                    <a:pt x="548" y="327"/>
                  </a:cubicBezTo>
                  <a:cubicBezTo>
                    <a:pt x="572" y="291"/>
                    <a:pt x="548" y="231"/>
                    <a:pt x="536" y="184"/>
                  </a:cubicBezTo>
                  <a:cubicBezTo>
                    <a:pt x="525" y="124"/>
                    <a:pt x="477" y="65"/>
                    <a:pt x="417" y="29"/>
                  </a:cubicBezTo>
                  <a:cubicBezTo>
                    <a:pt x="394" y="17"/>
                    <a:pt x="370" y="5"/>
                    <a:pt x="346" y="5"/>
                  </a:cubicBezTo>
                  <a:cubicBezTo>
                    <a:pt x="330" y="2"/>
                    <a:pt x="313" y="1"/>
                    <a:pt x="29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802500" y="3765075"/>
              <a:ext cx="14600" cy="13325"/>
            </a:xfrm>
            <a:custGeom>
              <a:avLst/>
              <a:gdLst/>
              <a:ahLst/>
              <a:cxnLst/>
              <a:rect l="l" t="t" r="r" b="b"/>
              <a:pathLst>
                <a:path w="584" h="533" extrusionOk="0">
                  <a:moveTo>
                    <a:pt x="272" y="0"/>
                  </a:moveTo>
                  <a:cubicBezTo>
                    <a:pt x="159" y="0"/>
                    <a:pt x="54" y="69"/>
                    <a:pt x="12" y="183"/>
                  </a:cubicBezTo>
                  <a:cubicBezTo>
                    <a:pt x="12" y="195"/>
                    <a:pt x="0" y="219"/>
                    <a:pt x="0" y="219"/>
                  </a:cubicBezTo>
                  <a:cubicBezTo>
                    <a:pt x="0" y="362"/>
                    <a:pt x="84" y="517"/>
                    <a:pt x="239" y="528"/>
                  </a:cubicBezTo>
                  <a:cubicBezTo>
                    <a:pt x="255" y="531"/>
                    <a:pt x="273" y="533"/>
                    <a:pt x="291" y="533"/>
                  </a:cubicBezTo>
                  <a:cubicBezTo>
                    <a:pt x="347" y="533"/>
                    <a:pt x="405" y="517"/>
                    <a:pt x="441" y="481"/>
                  </a:cubicBezTo>
                  <a:cubicBezTo>
                    <a:pt x="489" y="433"/>
                    <a:pt x="536" y="397"/>
                    <a:pt x="548" y="314"/>
                  </a:cubicBezTo>
                  <a:cubicBezTo>
                    <a:pt x="584" y="171"/>
                    <a:pt x="489" y="40"/>
                    <a:pt x="346" y="5"/>
                  </a:cubicBezTo>
                  <a:lnTo>
                    <a:pt x="322" y="5"/>
                  </a:lnTo>
                  <a:cubicBezTo>
                    <a:pt x="305" y="1"/>
                    <a:pt x="288" y="0"/>
                    <a:pt x="27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6023950" y="3621525"/>
              <a:ext cx="14325" cy="13675"/>
            </a:xfrm>
            <a:custGeom>
              <a:avLst/>
              <a:gdLst/>
              <a:ahLst/>
              <a:cxnLst/>
              <a:rect l="l" t="t" r="r" b="b"/>
              <a:pathLst>
                <a:path w="573" h="547" extrusionOk="0">
                  <a:moveTo>
                    <a:pt x="262" y="1"/>
                  </a:moveTo>
                  <a:cubicBezTo>
                    <a:pt x="132" y="1"/>
                    <a:pt x="23" y="98"/>
                    <a:pt x="13" y="222"/>
                  </a:cubicBezTo>
                  <a:cubicBezTo>
                    <a:pt x="1" y="377"/>
                    <a:pt x="72" y="520"/>
                    <a:pt x="239" y="544"/>
                  </a:cubicBezTo>
                  <a:cubicBezTo>
                    <a:pt x="252" y="546"/>
                    <a:pt x="266" y="547"/>
                    <a:pt x="279" y="547"/>
                  </a:cubicBezTo>
                  <a:cubicBezTo>
                    <a:pt x="410" y="547"/>
                    <a:pt x="538" y="447"/>
                    <a:pt x="548" y="317"/>
                  </a:cubicBezTo>
                  <a:cubicBezTo>
                    <a:pt x="572" y="163"/>
                    <a:pt x="465" y="20"/>
                    <a:pt x="322" y="8"/>
                  </a:cubicBezTo>
                  <a:cubicBezTo>
                    <a:pt x="302" y="3"/>
                    <a:pt x="282" y="1"/>
                    <a:pt x="26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716175" y="3810850"/>
              <a:ext cx="13725" cy="13675"/>
            </a:xfrm>
            <a:custGeom>
              <a:avLst/>
              <a:gdLst/>
              <a:ahLst/>
              <a:cxnLst/>
              <a:rect l="l" t="t" r="r" b="b"/>
              <a:pathLst>
                <a:path w="549" h="547" extrusionOk="0">
                  <a:moveTo>
                    <a:pt x="266" y="0"/>
                  </a:moveTo>
                  <a:cubicBezTo>
                    <a:pt x="141" y="0"/>
                    <a:pt x="23" y="99"/>
                    <a:pt x="13" y="233"/>
                  </a:cubicBezTo>
                  <a:lnTo>
                    <a:pt x="13" y="257"/>
                  </a:lnTo>
                  <a:cubicBezTo>
                    <a:pt x="1" y="388"/>
                    <a:pt x="84" y="507"/>
                    <a:pt x="227" y="543"/>
                  </a:cubicBezTo>
                  <a:cubicBezTo>
                    <a:pt x="242" y="545"/>
                    <a:pt x="256" y="547"/>
                    <a:pt x="271" y="547"/>
                  </a:cubicBezTo>
                  <a:cubicBezTo>
                    <a:pt x="400" y="547"/>
                    <a:pt x="526" y="456"/>
                    <a:pt x="536" y="317"/>
                  </a:cubicBezTo>
                  <a:cubicBezTo>
                    <a:pt x="548" y="198"/>
                    <a:pt x="501" y="79"/>
                    <a:pt x="394" y="31"/>
                  </a:cubicBezTo>
                  <a:cubicBezTo>
                    <a:pt x="370" y="19"/>
                    <a:pt x="358" y="7"/>
                    <a:pt x="322" y="7"/>
                  </a:cubicBezTo>
                  <a:cubicBezTo>
                    <a:pt x="303" y="2"/>
                    <a:pt x="285" y="0"/>
                    <a:pt x="26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2"/>
          <p:cNvSpPr/>
          <p:nvPr/>
        </p:nvSpPr>
        <p:spPr>
          <a:xfrm>
            <a:off x="0" y="4845825"/>
            <a:ext cx="9144000" cy="297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txBox="1">
            <a:spLocks noGrp="1"/>
          </p:cNvSpPr>
          <p:nvPr>
            <p:ph type="ctrTitle"/>
          </p:nvPr>
        </p:nvSpPr>
        <p:spPr>
          <a:xfrm>
            <a:off x="3639669" y="1194200"/>
            <a:ext cx="4849500" cy="2469300"/>
          </a:xfrm>
          <a:prstGeom prst="rect">
            <a:avLst/>
          </a:prstGeom>
        </p:spPr>
        <p:txBody>
          <a:bodyPr spcFirstLastPara="1" wrap="square" lIns="91425" tIns="91425" rIns="91425" bIns="91425" anchor="t" anchorCtr="0">
            <a:noAutofit/>
          </a:bodyPr>
          <a:lstStyle>
            <a:lvl1pPr lvl="0" algn="l">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93" name="Google Shape;93;p2"/>
          <p:cNvSpPr txBox="1">
            <a:spLocks noGrp="1"/>
          </p:cNvSpPr>
          <p:nvPr>
            <p:ph type="subTitle" idx="1"/>
          </p:nvPr>
        </p:nvSpPr>
        <p:spPr>
          <a:xfrm>
            <a:off x="3639669" y="3663500"/>
            <a:ext cx="48495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94" name="Google Shape;94;p2"/>
          <p:cNvGrpSpPr/>
          <p:nvPr/>
        </p:nvGrpSpPr>
        <p:grpSpPr>
          <a:xfrm flipH="1">
            <a:off x="8" y="1"/>
            <a:ext cx="4198961" cy="2036907"/>
            <a:chOff x="4643125" y="3610400"/>
            <a:chExt cx="2050875" cy="994875"/>
          </a:xfrm>
        </p:grpSpPr>
        <p:sp>
          <p:nvSpPr>
            <p:cNvPr id="95" name="Google Shape;95;p2"/>
            <p:cNvSpPr/>
            <p:nvPr/>
          </p:nvSpPr>
          <p:spPr>
            <a:xfrm>
              <a:off x="5600100" y="3665175"/>
              <a:ext cx="147050" cy="30375"/>
            </a:xfrm>
            <a:custGeom>
              <a:avLst/>
              <a:gdLst/>
              <a:ahLst/>
              <a:cxnLst/>
              <a:rect l="l" t="t" r="r" b="b"/>
              <a:pathLst>
                <a:path w="5882" h="1215" extrusionOk="0">
                  <a:moveTo>
                    <a:pt x="5810" y="0"/>
                  </a:moveTo>
                  <a:lnTo>
                    <a:pt x="72" y="905"/>
                  </a:lnTo>
                  <a:lnTo>
                    <a:pt x="0" y="1214"/>
                  </a:lnTo>
                  <a:lnTo>
                    <a:pt x="5882" y="286"/>
                  </a:lnTo>
                  <a:cubicBezTo>
                    <a:pt x="5834" y="191"/>
                    <a:pt x="5799" y="107"/>
                    <a:pt x="581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504550" y="3688675"/>
              <a:ext cx="89625" cy="20275"/>
            </a:xfrm>
            <a:custGeom>
              <a:avLst/>
              <a:gdLst/>
              <a:ahLst/>
              <a:cxnLst/>
              <a:rect l="l" t="t" r="r" b="b"/>
              <a:pathLst>
                <a:path w="3585" h="811" extrusionOk="0">
                  <a:moveTo>
                    <a:pt x="3584" y="1"/>
                  </a:moveTo>
                  <a:lnTo>
                    <a:pt x="0" y="560"/>
                  </a:lnTo>
                  <a:lnTo>
                    <a:pt x="0" y="655"/>
                  </a:lnTo>
                  <a:lnTo>
                    <a:pt x="262" y="810"/>
                  </a:lnTo>
                  <a:lnTo>
                    <a:pt x="3513" y="310"/>
                  </a:lnTo>
                  <a:lnTo>
                    <a:pt x="358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497700" y="3708925"/>
              <a:ext cx="25" cy="625"/>
            </a:xfrm>
            <a:custGeom>
              <a:avLst/>
              <a:gdLst/>
              <a:ahLst/>
              <a:cxnLst/>
              <a:rect l="l" t="t" r="r" b="b"/>
              <a:pathLst>
                <a:path w="1" h="25" extrusionOk="0">
                  <a:moveTo>
                    <a:pt x="0" y="0"/>
                  </a:moveTo>
                  <a:cubicBezTo>
                    <a:pt x="0" y="0"/>
                    <a:pt x="0" y="24"/>
                    <a:pt x="0" y="0"/>
                  </a:cubicBezTo>
                  <a:cubicBezTo>
                    <a:pt x="0" y="24"/>
                    <a:pt x="0"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498600" y="371010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5497400" y="3708925"/>
              <a:ext cx="325" cy="25"/>
            </a:xfrm>
            <a:custGeom>
              <a:avLst/>
              <a:gdLst/>
              <a:ahLst/>
              <a:cxnLst/>
              <a:rect l="l" t="t" r="r" b="b"/>
              <a:pathLst>
                <a:path w="13" h="1" extrusionOk="0">
                  <a:moveTo>
                    <a:pt x="1" y="0"/>
                  </a:moveTo>
                  <a:cubicBezTo>
                    <a:pt x="12" y="0"/>
                    <a:pt x="12" y="0"/>
                    <a:pt x="1" y="0"/>
                  </a:cubicBezTo>
                  <a:cubicBezTo>
                    <a:pt x="12" y="0"/>
                    <a:pt x="12" y="0"/>
                    <a:pt x="1" y="0"/>
                  </a:cubicBezTo>
                  <a:cubicBezTo>
                    <a:pt x="12" y="0"/>
                    <a:pt x="1" y="0"/>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5498000" y="3709525"/>
              <a:ext cx="925" cy="300"/>
            </a:xfrm>
            <a:custGeom>
              <a:avLst/>
              <a:gdLst/>
              <a:ahLst/>
              <a:cxnLst/>
              <a:rect l="l" t="t" r="r" b="b"/>
              <a:pathLst>
                <a:path w="37" h="12" extrusionOk="0">
                  <a:moveTo>
                    <a:pt x="0" y="0"/>
                  </a:moveTo>
                  <a:cubicBezTo>
                    <a:pt x="0" y="12"/>
                    <a:pt x="24" y="12"/>
                    <a:pt x="36" y="12"/>
                  </a:cubicBezTo>
                  <a:lnTo>
                    <a:pt x="36" y="12"/>
                  </a:lnTo>
                  <a:cubicBezTo>
                    <a:pt x="24" y="12"/>
                    <a:pt x="0" y="12"/>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5497100" y="3707125"/>
              <a:ext cx="25" cy="325"/>
            </a:xfrm>
            <a:custGeom>
              <a:avLst/>
              <a:gdLst/>
              <a:ahLst/>
              <a:cxnLst/>
              <a:rect l="l" t="t" r="r" b="b"/>
              <a:pathLst>
                <a:path w="1" h="13" extrusionOk="0">
                  <a:moveTo>
                    <a:pt x="1" y="1"/>
                  </a:moveTo>
                  <a:cubicBezTo>
                    <a:pt x="1" y="13"/>
                    <a:pt x="1" y="13"/>
                    <a:pt x="1" y="1"/>
                  </a:cubicBezTo>
                  <a:lnTo>
                    <a:pt x="1" y="13"/>
                  </a:lnTo>
                  <a:lnTo>
                    <a:pt x="1"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5695050" y="3824700"/>
              <a:ext cx="212250" cy="130700"/>
            </a:xfrm>
            <a:custGeom>
              <a:avLst/>
              <a:gdLst/>
              <a:ahLst/>
              <a:cxnLst/>
              <a:rect l="l" t="t" r="r" b="b"/>
              <a:pathLst>
                <a:path w="8490" h="5228" extrusionOk="0">
                  <a:moveTo>
                    <a:pt x="298" y="1"/>
                  </a:moveTo>
                  <a:lnTo>
                    <a:pt x="0" y="167"/>
                  </a:lnTo>
                  <a:lnTo>
                    <a:pt x="8370" y="5228"/>
                  </a:lnTo>
                  <a:cubicBezTo>
                    <a:pt x="8382" y="5132"/>
                    <a:pt x="8430" y="5061"/>
                    <a:pt x="8489" y="4989"/>
                  </a:cubicBezTo>
                  <a:lnTo>
                    <a:pt x="8466" y="4930"/>
                  </a:lnTo>
                  <a:lnTo>
                    <a:pt x="29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5583725" y="3754175"/>
              <a:ext cx="111650" cy="70250"/>
            </a:xfrm>
            <a:custGeom>
              <a:avLst/>
              <a:gdLst/>
              <a:ahLst/>
              <a:cxnLst/>
              <a:rect l="l" t="t" r="r" b="b"/>
              <a:pathLst>
                <a:path w="4466" h="2810" extrusionOk="0">
                  <a:moveTo>
                    <a:pt x="72" y="0"/>
                  </a:moveTo>
                  <a:lnTo>
                    <a:pt x="0" y="298"/>
                  </a:lnTo>
                  <a:lnTo>
                    <a:pt x="4168" y="2810"/>
                  </a:lnTo>
                  <a:lnTo>
                    <a:pt x="4465" y="2643"/>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5498600" y="3705050"/>
              <a:ext cx="80375" cy="52400"/>
            </a:xfrm>
            <a:custGeom>
              <a:avLst/>
              <a:gdLst/>
              <a:ahLst/>
              <a:cxnLst/>
              <a:rect l="l" t="t" r="r" b="b"/>
              <a:pathLst>
                <a:path w="3215" h="2096" extrusionOk="0">
                  <a:moveTo>
                    <a:pt x="0" y="203"/>
                  </a:moveTo>
                  <a:cubicBezTo>
                    <a:pt x="18" y="212"/>
                    <a:pt x="44" y="228"/>
                    <a:pt x="65" y="235"/>
                  </a:cubicBezTo>
                  <a:lnTo>
                    <a:pt x="65" y="235"/>
                  </a:lnTo>
                  <a:lnTo>
                    <a:pt x="12" y="203"/>
                  </a:lnTo>
                  <a:close/>
                  <a:moveTo>
                    <a:pt x="238" y="0"/>
                  </a:moveTo>
                  <a:lnTo>
                    <a:pt x="238" y="84"/>
                  </a:lnTo>
                  <a:cubicBezTo>
                    <a:pt x="238" y="155"/>
                    <a:pt x="179" y="239"/>
                    <a:pt x="84" y="239"/>
                  </a:cubicBezTo>
                  <a:cubicBezTo>
                    <a:pt x="78" y="239"/>
                    <a:pt x="72" y="237"/>
                    <a:pt x="65" y="235"/>
                  </a:cubicBezTo>
                  <a:lnTo>
                    <a:pt x="65" y="235"/>
                  </a:lnTo>
                  <a:lnTo>
                    <a:pt x="3132" y="2096"/>
                  </a:lnTo>
                  <a:lnTo>
                    <a:pt x="3215" y="1798"/>
                  </a:lnTo>
                  <a:lnTo>
                    <a:pt x="500" y="155"/>
                  </a:lnTo>
                  <a:lnTo>
                    <a:pt x="23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5497100" y="3708025"/>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5498600" y="371010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5497700" y="3708925"/>
              <a:ext cx="25" cy="25"/>
            </a:xfrm>
            <a:custGeom>
              <a:avLst/>
              <a:gdLst/>
              <a:ahLst/>
              <a:cxnLst/>
              <a:rect l="l" t="t" r="r" b="b"/>
              <a:pathLst>
                <a:path w="1" h="1" extrusionOk="0">
                  <a:moveTo>
                    <a:pt x="0" y="0"/>
                  </a:moveTo>
                  <a:lnTo>
                    <a:pt x="0" y="0"/>
                  </a:ln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4643125" y="3610700"/>
              <a:ext cx="30400" cy="48250"/>
            </a:xfrm>
            <a:custGeom>
              <a:avLst/>
              <a:gdLst/>
              <a:ahLst/>
              <a:cxnLst/>
              <a:rect l="l" t="t" r="r" b="b"/>
              <a:pathLst>
                <a:path w="1216" h="1930" extrusionOk="0">
                  <a:moveTo>
                    <a:pt x="1" y="0"/>
                  </a:moveTo>
                  <a:lnTo>
                    <a:pt x="953" y="1929"/>
                  </a:lnTo>
                  <a:lnTo>
                    <a:pt x="1215" y="1810"/>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4743450" y="3642850"/>
              <a:ext cx="94675" cy="72950"/>
            </a:xfrm>
            <a:custGeom>
              <a:avLst/>
              <a:gdLst/>
              <a:ahLst/>
              <a:cxnLst/>
              <a:rect l="l" t="t" r="r" b="b"/>
              <a:pathLst>
                <a:path w="3787" h="2918" extrusionOk="0">
                  <a:moveTo>
                    <a:pt x="179" y="0"/>
                  </a:moveTo>
                  <a:cubicBezTo>
                    <a:pt x="155" y="107"/>
                    <a:pt x="95" y="179"/>
                    <a:pt x="0" y="238"/>
                  </a:cubicBezTo>
                  <a:lnTo>
                    <a:pt x="3627" y="2879"/>
                  </a:lnTo>
                  <a:lnTo>
                    <a:pt x="3627" y="2879"/>
                  </a:lnTo>
                  <a:cubicBezTo>
                    <a:pt x="3622" y="2872"/>
                    <a:pt x="3620" y="2864"/>
                    <a:pt x="3620" y="2858"/>
                  </a:cubicBezTo>
                  <a:cubicBezTo>
                    <a:pt x="3596" y="2786"/>
                    <a:pt x="3631" y="2691"/>
                    <a:pt x="3715" y="2667"/>
                  </a:cubicBezTo>
                  <a:lnTo>
                    <a:pt x="3786" y="2631"/>
                  </a:lnTo>
                  <a:lnTo>
                    <a:pt x="179" y="0"/>
                  </a:lnTo>
                  <a:close/>
                  <a:moveTo>
                    <a:pt x="3627" y="2879"/>
                  </a:moveTo>
                  <a:lnTo>
                    <a:pt x="3627" y="2879"/>
                  </a:lnTo>
                  <a:cubicBezTo>
                    <a:pt x="3638" y="2898"/>
                    <a:pt x="3662" y="2917"/>
                    <a:pt x="3679" y="2917"/>
                  </a:cubicBezTo>
                  <a:lnTo>
                    <a:pt x="3627" y="2879"/>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4835125" y="3716075"/>
              <a:ext cx="600" cy="300"/>
            </a:xfrm>
            <a:custGeom>
              <a:avLst/>
              <a:gdLst/>
              <a:ahLst/>
              <a:cxnLst/>
              <a:rect l="l" t="t" r="r" b="b"/>
              <a:pathLst>
                <a:path w="24" h="12" extrusionOk="0">
                  <a:moveTo>
                    <a:pt x="0" y="0"/>
                  </a:moveTo>
                  <a:cubicBezTo>
                    <a:pt x="12" y="0"/>
                    <a:pt x="12" y="12"/>
                    <a:pt x="24" y="12"/>
                  </a:cubicBezTo>
                  <a:cubicBezTo>
                    <a:pt x="12" y="12"/>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4833325" y="3649975"/>
              <a:ext cx="176825" cy="67000"/>
            </a:xfrm>
            <a:custGeom>
              <a:avLst/>
              <a:gdLst/>
              <a:ahLst/>
              <a:cxnLst/>
              <a:rect l="l" t="t" r="r" b="b"/>
              <a:pathLst>
                <a:path w="7073" h="2680" extrusionOk="0">
                  <a:moveTo>
                    <a:pt x="7049" y="1"/>
                  </a:moveTo>
                  <a:lnTo>
                    <a:pt x="191" y="2358"/>
                  </a:lnTo>
                  <a:lnTo>
                    <a:pt x="120" y="2394"/>
                  </a:lnTo>
                  <a:cubicBezTo>
                    <a:pt x="36" y="2418"/>
                    <a:pt x="1" y="2501"/>
                    <a:pt x="25" y="2584"/>
                  </a:cubicBezTo>
                  <a:cubicBezTo>
                    <a:pt x="36" y="2620"/>
                    <a:pt x="60" y="2644"/>
                    <a:pt x="84" y="2656"/>
                  </a:cubicBezTo>
                  <a:cubicBezTo>
                    <a:pt x="96" y="2656"/>
                    <a:pt x="96" y="2680"/>
                    <a:pt x="120" y="2680"/>
                  </a:cubicBezTo>
                  <a:lnTo>
                    <a:pt x="215" y="2680"/>
                  </a:lnTo>
                  <a:lnTo>
                    <a:pt x="7073" y="310"/>
                  </a:lnTo>
                  <a:cubicBezTo>
                    <a:pt x="7025" y="239"/>
                    <a:pt x="7002" y="156"/>
                    <a:pt x="7025" y="72"/>
                  </a:cubicBezTo>
                  <a:cubicBezTo>
                    <a:pt x="7025" y="37"/>
                    <a:pt x="7037" y="25"/>
                    <a:pt x="704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4694925" y="3610700"/>
              <a:ext cx="34250" cy="24725"/>
            </a:xfrm>
            <a:custGeom>
              <a:avLst/>
              <a:gdLst/>
              <a:ahLst/>
              <a:cxnLst/>
              <a:rect l="l" t="t" r="r" b="b"/>
              <a:pathLst>
                <a:path w="1370" h="989" extrusionOk="0">
                  <a:moveTo>
                    <a:pt x="0" y="0"/>
                  </a:moveTo>
                  <a:lnTo>
                    <a:pt x="1119" y="988"/>
                  </a:lnTo>
                  <a:lnTo>
                    <a:pt x="1262" y="929"/>
                  </a:lnTo>
                  <a:cubicBezTo>
                    <a:pt x="1274" y="881"/>
                    <a:pt x="1322" y="834"/>
                    <a:pt x="1370" y="798"/>
                  </a:cubicBezTo>
                  <a:lnTo>
                    <a:pt x="44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4663675" y="3633900"/>
              <a:ext cx="62525" cy="32775"/>
            </a:xfrm>
            <a:custGeom>
              <a:avLst/>
              <a:gdLst/>
              <a:ahLst/>
              <a:cxnLst/>
              <a:rect l="l" t="t" r="r" b="b"/>
              <a:pathLst>
                <a:path w="2501" h="1311" extrusionOk="0">
                  <a:moveTo>
                    <a:pt x="2500" y="1"/>
                  </a:moveTo>
                  <a:lnTo>
                    <a:pt x="2358" y="60"/>
                  </a:lnTo>
                  <a:lnTo>
                    <a:pt x="381" y="894"/>
                  </a:lnTo>
                  <a:lnTo>
                    <a:pt x="119" y="1013"/>
                  </a:lnTo>
                  <a:lnTo>
                    <a:pt x="95" y="1025"/>
                  </a:lnTo>
                  <a:cubicBezTo>
                    <a:pt x="24" y="1061"/>
                    <a:pt x="0" y="1144"/>
                    <a:pt x="24" y="1215"/>
                  </a:cubicBezTo>
                  <a:cubicBezTo>
                    <a:pt x="36" y="1251"/>
                    <a:pt x="60" y="1263"/>
                    <a:pt x="72" y="1275"/>
                  </a:cubicBezTo>
                  <a:cubicBezTo>
                    <a:pt x="95" y="1299"/>
                    <a:pt x="119" y="1311"/>
                    <a:pt x="143" y="1311"/>
                  </a:cubicBezTo>
                  <a:cubicBezTo>
                    <a:pt x="131" y="1263"/>
                    <a:pt x="119" y="1215"/>
                    <a:pt x="131" y="1156"/>
                  </a:cubicBezTo>
                  <a:cubicBezTo>
                    <a:pt x="142" y="1040"/>
                    <a:pt x="245" y="961"/>
                    <a:pt x="352" y="961"/>
                  </a:cubicBezTo>
                  <a:cubicBezTo>
                    <a:pt x="366" y="961"/>
                    <a:pt x="379" y="963"/>
                    <a:pt x="393" y="965"/>
                  </a:cubicBezTo>
                  <a:cubicBezTo>
                    <a:pt x="488" y="977"/>
                    <a:pt x="560" y="1061"/>
                    <a:pt x="572" y="1132"/>
                  </a:cubicBezTo>
                  <a:lnTo>
                    <a:pt x="2453" y="346"/>
                  </a:lnTo>
                  <a:cubicBezTo>
                    <a:pt x="2453" y="287"/>
                    <a:pt x="2441" y="203"/>
                    <a:pt x="2453" y="132"/>
                  </a:cubicBezTo>
                  <a:cubicBezTo>
                    <a:pt x="2453" y="84"/>
                    <a:pt x="2477" y="49"/>
                    <a:pt x="250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4740175" y="3610700"/>
              <a:ext cx="60725" cy="22925"/>
            </a:xfrm>
            <a:custGeom>
              <a:avLst/>
              <a:gdLst/>
              <a:ahLst/>
              <a:cxnLst/>
              <a:rect l="l" t="t" r="r" b="b"/>
              <a:pathLst>
                <a:path w="2429" h="917" extrusionOk="0">
                  <a:moveTo>
                    <a:pt x="1667" y="0"/>
                  </a:moveTo>
                  <a:lnTo>
                    <a:pt x="0" y="703"/>
                  </a:lnTo>
                  <a:cubicBezTo>
                    <a:pt x="107" y="738"/>
                    <a:pt x="214" y="810"/>
                    <a:pt x="274" y="917"/>
                  </a:cubicBezTo>
                  <a:lnTo>
                    <a:pt x="242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4999125" y="3610700"/>
              <a:ext cx="19375" cy="36925"/>
            </a:xfrm>
            <a:custGeom>
              <a:avLst/>
              <a:gdLst/>
              <a:ahLst/>
              <a:cxnLst/>
              <a:rect l="l" t="t" r="r" b="b"/>
              <a:pathLst>
                <a:path w="775" h="1477" extrusionOk="0">
                  <a:moveTo>
                    <a:pt x="0" y="0"/>
                  </a:moveTo>
                  <a:lnTo>
                    <a:pt x="477" y="1477"/>
                  </a:lnTo>
                  <a:cubicBezTo>
                    <a:pt x="526" y="1437"/>
                    <a:pt x="584" y="1414"/>
                    <a:pt x="656" y="1414"/>
                  </a:cubicBezTo>
                  <a:cubicBezTo>
                    <a:pt x="671" y="1414"/>
                    <a:pt x="687" y="1415"/>
                    <a:pt x="703" y="1417"/>
                  </a:cubicBezTo>
                  <a:cubicBezTo>
                    <a:pt x="727" y="1417"/>
                    <a:pt x="762" y="1429"/>
                    <a:pt x="774" y="1453"/>
                  </a:cubicBezTo>
                  <a:lnTo>
                    <a:pt x="3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5014900" y="3656825"/>
              <a:ext cx="92900" cy="270000"/>
            </a:xfrm>
            <a:custGeom>
              <a:avLst/>
              <a:gdLst/>
              <a:ahLst/>
              <a:cxnLst/>
              <a:rect l="l" t="t" r="r" b="b"/>
              <a:pathLst>
                <a:path w="3716" h="10800" extrusionOk="0">
                  <a:moveTo>
                    <a:pt x="239" y="1"/>
                  </a:moveTo>
                  <a:cubicBezTo>
                    <a:pt x="187" y="74"/>
                    <a:pt x="116" y="110"/>
                    <a:pt x="36" y="110"/>
                  </a:cubicBezTo>
                  <a:cubicBezTo>
                    <a:pt x="24" y="110"/>
                    <a:pt x="12" y="109"/>
                    <a:pt x="1" y="108"/>
                  </a:cubicBezTo>
                  <a:lnTo>
                    <a:pt x="1" y="108"/>
                  </a:lnTo>
                  <a:lnTo>
                    <a:pt x="3430" y="10800"/>
                  </a:lnTo>
                  <a:cubicBezTo>
                    <a:pt x="3513" y="10740"/>
                    <a:pt x="3608" y="10704"/>
                    <a:pt x="3715" y="10704"/>
                  </a:cubicBezTo>
                  <a:lnTo>
                    <a:pt x="274" y="24"/>
                  </a:lnTo>
                  <a:cubicBezTo>
                    <a:pt x="262" y="24"/>
                    <a:pt x="251" y="1"/>
                    <a:pt x="23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5021150" y="3610400"/>
              <a:ext cx="159875" cy="46900"/>
            </a:xfrm>
            <a:custGeom>
              <a:avLst/>
              <a:gdLst/>
              <a:ahLst/>
              <a:cxnLst/>
              <a:rect l="l" t="t" r="r" b="b"/>
              <a:pathLst>
                <a:path w="6395" h="1876" extrusionOk="0">
                  <a:moveTo>
                    <a:pt x="5370" y="0"/>
                  </a:moveTo>
                  <a:lnTo>
                    <a:pt x="60" y="1584"/>
                  </a:lnTo>
                  <a:lnTo>
                    <a:pt x="36" y="1584"/>
                  </a:lnTo>
                  <a:lnTo>
                    <a:pt x="48" y="1739"/>
                  </a:lnTo>
                  <a:cubicBezTo>
                    <a:pt x="48" y="1786"/>
                    <a:pt x="12" y="1822"/>
                    <a:pt x="1" y="1846"/>
                  </a:cubicBezTo>
                  <a:cubicBezTo>
                    <a:pt x="12" y="1858"/>
                    <a:pt x="24" y="1858"/>
                    <a:pt x="48" y="1858"/>
                  </a:cubicBezTo>
                  <a:cubicBezTo>
                    <a:pt x="60" y="1870"/>
                    <a:pt x="75" y="1876"/>
                    <a:pt x="90" y="1876"/>
                  </a:cubicBezTo>
                  <a:cubicBezTo>
                    <a:pt x="105" y="1876"/>
                    <a:pt x="120" y="1870"/>
                    <a:pt x="132" y="1858"/>
                  </a:cubicBezTo>
                  <a:lnTo>
                    <a:pt x="639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5109250" y="3610700"/>
              <a:ext cx="133375" cy="317625"/>
            </a:xfrm>
            <a:custGeom>
              <a:avLst/>
              <a:gdLst/>
              <a:ahLst/>
              <a:cxnLst/>
              <a:rect l="l" t="t" r="r" b="b"/>
              <a:pathLst>
                <a:path w="5335" h="12705" extrusionOk="0">
                  <a:moveTo>
                    <a:pt x="5013" y="0"/>
                  </a:moveTo>
                  <a:lnTo>
                    <a:pt x="1" y="12561"/>
                  </a:lnTo>
                  <a:lnTo>
                    <a:pt x="13" y="12561"/>
                  </a:lnTo>
                  <a:cubicBezTo>
                    <a:pt x="120" y="12585"/>
                    <a:pt x="203" y="12621"/>
                    <a:pt x="275" y="12704"/>
                  </a:cubicBezTo>
                  <a:lnTo>
                    <a:pt x="533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5497100" y="3610700"/>
              <a:ext cx="7475" cy="100325"/>
            </a:xfrm>
            <a:custGeom>
              <a:avLst/>
              <a:gdLst/>
              <a:ahLst/>
              <a:cxnLst/>
              <a:rect l="l" t="t" r="r" b="b"/>
              <a:pathLst>
                <a:path w="299" h="4013" extrusionOk="0">
                  <a:moveTo>
                    <a:pt x="1" y="0"/>
                  </a:moveTo>
                  <a:lnTo>
                    <a:pt x="1" y="3858"/>
                  </a:lnTo>
                  <a:lnTo>
                    <a:pt x="1" y="3870"/>
                  </a:lnTo>
                  <a:lnTo>
                    <a:pt x="1" y="3882"/>
                  </a:lnTo>
                  <a:lnTo>
                    <a:pt x="1" y="3905"/>
                  </a:lnTo>
                  <a:lnTo>
                    <a:pt x="1" y="3917"/>
                  </a:lnTo>
                  <a:lnTo>
                    <a:pt x="1" y="3929"/>
                  </a:lnTo>
                  <a:lnTo>
                    <a:pt x="1" y="3953"/>
                  </a:lnTo>
                  <a:lnTo>
                    <a:pt x="1" y="3965"/>
                  </a:lnTo>
                  <a:cubicBezTo>
                    <a:pt x="1" y="3977"/>
                    <a:pt x="13" y="3977"/>
                    <a:pt x="24" y="3977"/>
                  </a:cubicBezTo>
                  <a:cubicBezTo>
                    <a:pt x="60" y="3989"/>
                    <a:pt x="84" y="4013"/>
                    <a:pt x="120" y="4013"/>
                  </a:cubicBezTo>
                  <a:cubicBezTo>
                    <a:pt x="239" y="4013"/>
                    <a:pt x="298" y="3929"/>
                    <a:pt x="298" y="3858"/>
                  </a:cubicBezTo>
                  <a:lnTo>
                    <a:pt x="298" y="3774"/>
                  </a:lnTo>
                  <a:lnTo>
                    <a:pt x="298" y="3679"/>
                  </a:ln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5539175" y="3610700"/>
              <a:ext cx="82375" cy="297075"/>
            </a:xfrm>
            <a:custGeom>
              <a:avLst/>
              <a:gdLst/>
              <a:ahLst/>
              <a:cxnLst/>
              <a:rect l="l" t="t" r="r" b="b"/>
              <a:pathLst>
                <a:path w="3295" h="11883" extrusionOk="0">
                  <a:moveTo>
                    <a:pt x="2997" y="0"/>
                  </a:moveTo>
                  <a:lnTo>
                    <a:pt x="2211" y="3120"/>
                  </a:lnTo>
                  <a:lnTo>
                    <a:pt x="2140" y="3429"/>
                  </a:lnTo>
                  <a:lnTo>
                    <a:pt x="1604" y="5572"/>
                  </a:lnTo>
                  <a:lnTo>
                    <a:pt x="1532" y="5870"/>
                  </a:lnTo>
                  <a:lnTo>
                    <a:pt x="30" y="11797"/>
                  </a:lnTo>
                  <a:lnTo>
                    <a:pt x="30" y="11797"/>
                  </a:lnTo>
                  <a:cubicBezTo>
                    <a:pt x="42" y="11783"/>
                    <a:pt x="59" y="11772"/>
                    <a:pt x="80" y="11764"/>
                  </a:cubicBezTo>
                  <a:lnTo>
                    <a:pt x="377" y="11597"/>
                  </a:lnTo>
                  <a:lnTo>
                    <a:pt x="1782" y="6037"/>
                  </a:lnTo>
                  <a:lnTo>
                    <a:pt x="1854" y="5739"/>
                  </a:lnTo>
                  <a:lnTo>
                    <a:pt x="2449" y="3382"/>
                  </a:lnTo>
                  <a:lnTo>
                    <a:pt x="2521" y="3072"/>
                  </a:lnTo>
                  <a:lnTo>
                    <a:pt x="3294" y="0"/>
                  </a:lnTo>
                  <a:close/>
                  <a:moveTo>
                    <a:pt x="30" y="11797"/>
                  </a:moveTo>
                  <a:cubicBezTo>
                    <a:pt x="8" y="11821"/>
                    <a:pt x="1" y="11852"/>
                    <a:pt x="8" y="11883"/>
                  </a:cubicBezTo>
                  <a:lnTo>
                    <a:pt x="30" y="11797"/>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5722725" y="3610700"/>
              <a:ext cx="32775" cy="47350"/>
            </a:xfrm>
            <a:custGeom>
              <a:avLst/>
              <a:gdLst/>
              <a:ahLst/>
              <a:cxnLst/>
              <a:rect l="l" t="t" r="r" b="b"/>
              <a:pathLst>
                <a:path w="1311" h="1894" extrusionOk="0">
                  <a:moveTo>
                    <a:pt x="1" y="0"/>
                  </a:moveTo>
                  <a:lnTo>
                    <a:pt x="1048" y="1893"/>
                  </a:lnTo>
                  <a:cubicBezTo>
                    <a:pt x="1120" y="1822"/>
                    <a:pt x="1215" y="1774"/>
                    <a:pt x="1310" y="1762"/>
                  </a:cubicBez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5759625" y="3674100"/>
              <a:ext cx="51525" cy="86350"/>
            </a:xfrm>
            <a:custGeom>
              <a:avLst/>
              <a:gdLst/>
              <a:ahLst/>
              <a:cxnLst/>
              <a:rect l="l" t="t" r="r" b="b"/>
              <a:pathLst>
                <a:path w="2061" h="3454" extrusionOk="0">
                  <a:moveTo>
                    <a:pt x="251" y="0"/>
                  </a:moveTo>
                  <a:cubicBezTo>
                    <a:pt x="191" y="72"/>
                    <a:pt x="108" y="131"/>
                    <a:pt x="1" y="143"/>
                  </a:cubicBezTo>
                  <a:lnTo>
                    <a:pt x="1799" y="3453"/>
                  </a:lnTo>
                  <a:lnTo>
                    <a:pt x="2061" y="3298"/>
                  </a:lnTo>
                  <a:lnTo>
                    <a:pt x="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5811425" y="3763100"/>
              <a:ext cx="102425" cy="186350"/>
            </a:xfrm>
            <a:custGeom>
              <a:avLst/>
              <a:gdLst/>
              <a:ahLst/>
              <a:cxnLst/>
              <a:rect l="l" t="t" r="r" b="b"/>
              <a:pathLst>
                <a:path w="4097" h="7454" extrusionOk="0">
                  <a:moveTo>
                    <a:pt x="120" y="0"/>
                  </a:moveTo>
                  <a:lnTo>
                    <a:pt x="1" y="84"/>
                  </a:lnTo>
                  <a:cubicBezTo>
                    <a:pt x="132" y="119"/>
                    <a:pt x="227" y="250"/>
                    <a:pt x="203" y="393"/>
                  </a:cubicBezTo>
                  <a:cubicBezTo>
                    <a:pt x="191" y="476"/>
                    <a:pt x="167" y="536"/>
                    <a:pt x="108" y="560"/>
                  </a:cubicBezTo>
                  <a:lnTo>
                    <a:pt x="3811" y="7394"/>
                  </a:lnTo>
                  <a:lnTo>
                    <a:pt x="3834" y="7453"/>
                  </a:lnTo>
                  <a:cubicBezTo>
                    <a:pt x="3894" y="7382"/>
                    <a:pt x="4001" y="7334"/>
                    <a:pt x="4096" y="7299"/>
                  </a:cubicBezTo>
                  <a:lnTo>
                    <a:pt x="12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5767375" y="3647600"/>
              <a:ext cx="243200" cy="24725"/>
            </a:xfrm>
            <a:custGeom>
              <a:avLst/>
              <a:gdLst/>
              <a:ahLst/>
              <a:cxnLst/>
              <a:rect l="l" t="t" r="r" b="b"/>
              <a:pathLst>
                <a:path w="9728" h="989" extrusionOk="0">
                  <a:moveTo>
                    <a:pt x="9728" y="1"/>
                  </a:moveTo>
                  <a:lnTo>
                    <a:pt x="60" y="691"/>
                  </a:lnTo>
                  <a:cubicBezTo>
                    <a:pt x="84" y="727"/>
                    <a:pt x="84" y="774"/>
                    <a:pt x="60" y="822"/>
                  </a:cubicBezTo>
                  <a:cubicBezTo>
                    <a:pt x="48" y="882"/>
                    <a:pt x="36" y="929"/>
                    <a:pt x="1" y="965"/>
                  </a:cubicBezTo>
                  <a:cubicBezTo>
                    <a:pt x="12" y="965"/>
                    <a:pt x="36" y="989"/>
                    <a:pt x="60" y="989"/>
                  </a:cubicBezTo>
                  <a:lnTo>
                    <a:pt x="9097" y="346"/>
                  </a:lnTo>
                  <a:lnTo>
                    <a:pt x="972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6011150" y="3652075"/>
              <a:ext cx="80100" cy="97650"/>
            </a:xfrm>
            <a:custGeom>
              <a:avLst/>
              <a:gdLst/>
              <a:ahLst/>
              <a:cxnLst/>
              <a:rect l="l" t="t" r="r" b="b"/>
              <a:pathLst>
                <a:path w="3204" h="3906" extrusionOk="0">
                  <a:moveTo>
                    <a:pt x="251" y="0"/>
                  </a:moveTo>
                  <a:lnTo>
                    <a:pt x="1" y="155"/>
                  </a:lnTo>
                  <a:lnTo>
                    <a:pt x="3013" y="3905"/>
                  </a:lnTo>
                  <a:lnTo>
                    <a:pt x="3204" y="3667"/>
                  </a:lnTo>
                  <a:lnTo>
                    <a:pt x="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6091225" y="3749700"/>
              <a:ext cx="73550" cy="93200"/>
            </a:xfrm>
            <a:custGeom>
              <a:avLst/>
              <a:gdLst/>
              <a:ahLst/>
              <a:cxnLst/>
              <a:rect l="l" t="t" r="r" b="b"/>
              <a:pathLst>
                <a:path w="2942" h="3728" extrusionOk="0">
                  <a:moveTo>
                    <a:pt x="191" y="0"/>
                  </a:moveTo>
                  <a:lnTo>
                    <a:pt x="1" y="239"/>
                  </a:lnTo>
                  <a:lnTo>
                    <a:pt x="2810" y="3727"/>
                  </a:lnTo>
                  <a:cubicBezTo>
                    <a:pt x="2798" y="3691"/>
                    <a:pt x="2798" y="3656"/>
                    <a:pt x="2810" y="3608"/>
                  </a:cubicBezTo>
                  <a:cubicBezTo>
                    <a:pt x="2822" y="3525"/>
                    <a:pt x="2870" y="3465"/>
                    <a:pt x="2941" y="3418"/>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6167125" y="3845850"/>
              <a:ext cx="108675" cy="131575"/>
            </a:xfrm>
            <a:custGeom>
              <a:avLst/>
              <a:gdLst/>
              <a:ahLst/>
              <a:cxnLst/>
              <a:rect l="l" t="t" r="r" b="b"/>
              <a:pathLst>
                <a:path w="4347" h="5263" extrusionOk="0">
                  <a:moveTo>
                    <a:pt x="263" y="0"/>
                  </a:moveTo>
                  <a:lnTo>
                    <a:pt x="215" y="36"/>
                  </a:lnTo>
                  <a:cubicBezTo>
                    <a:pt x="191" y="48"/>
                    <a:pt x="155" y="60"/>
                    <a:pt x="120" y="72"/>
                  </a:cubicBezTo>
                  <a:lnTo>
                    <a:pt x="1" y="131"/>
                  </a:lnTo>
                  <a:lnTo>
                    <a:pt x="4108" y="5263"/>
                  </a:lnTo>
                  <a:cubicBezTo>
                    <a:pt x="4168" y="5179"/>
                    <a:pt x="4251" y="5120"/>
                    <a:pt x="4346" y="5084"/>
                  </a:cubicBezTo>
                  <a:lnTo>
                    <a:pt x="26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5539375" y="3610700"/>
              <a:ext cx="553650" cy="299750"/>
            </a:xfrm>
            <a:custGeom>
              <a:avLst/>
              <a:gdLst/>
              <a:ahLst/>
              <a:cxnLst/>
              <a:rect l="l" t="t" r="r" b="b"/>
              <a:pathLst>
                <a:path w="22146" h="11990" extrusionOk="0">
                  <a:moveTo>
                    <a:pt x="21539" y="0"/>
                  </a:moveTo>
                  <a:lnTo>
                    <a:pt x="18848" y="1477"/>
                  </a:lnTo>
                  <a:lnTo>
                    <a:pt x="18217" y="1822"/>
                  </a:lnTo>
                  <a:lnTo>
                    <a:pt x="10859" y="5834"/>
                  </a:lnTo>
                  <a:lnTo>
                    <a:pt x="10609" y="5989"/>
                  </a:lnTo>
                  <a:lnTo>
                    <a:pt x="6239" y="8382"/>
                  </a:lnTo>
                  <a:lnTo>
                    <a:pt x="5942" y="8549"/>
                  </a:lnTo>
                  <a:lnTo>
                    <a:pt x="369" y="11597"/>
                  </a:lnTo>
                  <a:lnTo>
                    <a:pt x="72" y="11764"/>
                  </a:lnTo>
                  <a:cubicBezTo>
                    <a:pt x="24" y="11787"/>
                    <a:pt x="0" y="11835"/>
                    <a:pt x="0" y="11895"/>
                  </a:cubicBezTo>
                  <a:lnTo>
                    <a:pt x="84" y="11895"/>
                  </a:lnTo>
                  <a:cubicBezTo>
                    <a:pt x="167" y="11906"/>
                    <a:pt x="238" y="11942"/>
                    <a:pt x="298" y="11990"/>
                  </a:cubicBezTo>
                  <a:lnTo>
                    <a:pt x="6251" y="8727"/>
                  </a:lnTo>
                  <a:lnTo>
                    <a:pt x="6549" y="8561"/>
                  </a:lnTo>
                  <a:lnTo>
                    <a:pt x="7073" y="8263"/>
                  </a:lnTo>
                  <a:lnTo>
                    <a:pt x="7073" y="8239"/>
                  </a:lnTo>
                  <a:cubicBezTo>
                    <a:pt x="7093" y="8105"/>
                    <a:pt x="7213" y="8006"/>
                    <a:pt x="7330" y="8006"/>
                  </a:cubicBezTo>
                  <a:cubicBezTo>
                    <a:pt x="7348" y="8006"/>
                    <a:pt x="7365" y="8008"/>
                    <a:pt x="7382" y="8013"/>
                  </a:cubicBezTo>
                  <a:cubicBezTo>
                    <a:pt x="7418" y="8013"/>
                    <a:pt x="7442" y="8025"/>
                    <a:pt x="7454" y="8037"/>
                  </a:cubicBezTo>
                  <a:lnTo>
                    <a:pt x="10537" y="6358"/>
                  </a:lnTo>
                  <a:cubicBezTo>
                    <a:pt x="10579" y="6244"/>
                    <a:pt x="10684" y="6175"/>
                    <a:pt x="10797" y="6175"/>
                  </a:cubicBezTo>
                  <a:cubicBezTo>
                    <a:pt x="10813" y="6175"/>
                    <a:pt x="10830" y="6176"/>
                    <a:pt x="10847" y="6180"/>
                  </a:cubicBezTo>
                  <a:lnTo>
                    <a:pt x="10859" y="6180"/>
                  </a:lnTo>
                  <a:lnTo>
                    <a:pt x="11002" y="6108"/>
                  </a:lnTo>
                  <a:lnTo>
                    <a:pt x="18860" y="1810"/>
                  </a:lnTo>
                  <a:lnTo>
                    <a:pt x="19122" y="1655"/>
                  </a:lnTo>
                  <a:lnTo>
                    <a:pt x="221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5910250" y="3967875"/>
              <a:ext cx="8650" cy="4525"/>
            </a:xfrm>
            <a:custGeom>
              <a:avLst/>
              <a:gdLst/>
              <a:ahLst/>
              <a:cxnLst/>
              <a:rect l="l" t="t" r="r" b="b"/>
              <a:pathLst>
                <a:path w="346" h="181" extrusionOk="0">
                  <a:moveTo>
                    <a:pt x="24" y="1"/>
                  </a:moveTo>
                  <a:lnTo>
                    <a:pt x="24" y="1"/>
                  </a:lnTo>
                  <a:cubicBezTo>
                    <a:pt x="1" y="60"/>
                    <a:pt x="24" y="120"/>
                    <a:pt x="60" y="155"/>
                  </a:cubicBezTo>
                  <a:cubicBezTo>
                    <a:pt x="82" y="173"/>
                    <a:pt x="109" y="181"/>
                    <a:pt x="136" y="181"/>
                  </a:cubicBezTo>
                  <a:cubicBezTo>
                    <a:pt x="185" y="181"/>
                    <a:pt x="237" y="157"/>
                    <a:pt x="274" y="120"/>
                  </a:cubicBezTo>
                  <a:lnTo>
                    <a:pt x="346" y="24"/>
                  </a:lnTo>
                  <a:lnTo>
                    <a:pt x="346" y="24"/>
                  </a:lnTo>
                  <a:cubicBezTo>
                    <a:pt x="311" y="42"/>
                    <a:pt x="263" y="53"/>
                    <a:pt x="212" y="53"/>
                  </a:cubicBezTo>
                  <a:cubicBezTo>
                    <a:pt x="194" y="53"/>
                    <a:pt x="174" y="51"/>
                    <a:pt x="155" y="48"/>
                  </a:cubicBezTo>
                  <a:lnTo>
                    <a:pt x="2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5925125" y="3610700"/>
              <a:ext cx="282500" cy="339050"/>
            </a:xfrm>
            <a:custGeom>
              <a:avLst/>
              <a:gdLst/>
              <a:ahLst/>
              <a:cxnLst/>
              <a:rect l="l" t="t" r="r" b="b"/>
              <a:pathLst>
                <a:path w="11300" h="13562" extrusionOk="0">
                  <a:moveTo>
                    <a:pt x="10931" y="0"/>
                  </a:moveTo>
                  <a:lnTo>
                    <a:pt x="6645" y="5322"/>
                  </a:lnTo>
                  <a:lnTo>
                    <a:pt x="6454" y="5560"/>
                  </a:lnTo>
                  <a:lnTo>
                    <a:pt x="1" y="13561"/>
                  </a:lnTo>
                  <a:lnTo>
                    <a:pt x="584" y="13311"/>
                  </a:lnTo>
                  <a:lnTo>
                    <a:pt x="6645" y="5799"/>
                  </a:lnTo>
                  <a:lnTo>
                    <a:pt x="6835" y="5560"/>
                  </a:lnTo>
                  <a:lnTo>
                    <a:pt x="1130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6413300" y="3610700"/>
              <a:ext cx="111625" cy="99125"/>
            </a:xfrm>
            <a:custGeom>
              <a:avLst/>
              <a:gdLst/>
              <a:ahLst/>
              <a:cxnLst/>
              <a:rect l="l" t="t" r="r" b="b"/>
              <a:pathLst>
                <a:path w="4465" h="3965" extrusionOk="0">
                  <a:moveTo>
                    <a:pt x="0" y="0"/>
                  </a:moveTo>
                  <a:lnTo>
                    <a:pt x="4263" y="3965"/>
                  </a:lnTo>
                  <a:cubicBezTo>
                    <a:pt x="4310" y="3894"/>
                    <a:pt x="4382" y="3810"/>
                    <a:pt x="4465" y="3774"/>
                  </a:cubicBezTo>
                  <a:lnTo>
                    <a:pt x="44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6404950" y="3728850"/>
              <a:ext cx="119975" cy="132500"/>
            </a:xfrm>
            <a:custGeom>
              <a:avLst/>
              <a:gdLst/>
              <a:ahLst/>
              <a:cxnLst/>
              <a:rect l="l" t="t" r="r" b="b"/>
              <a:pathLst>
                <a:path w="4799" h="5300" extrusionOk="0">
                  <a:moveTo>
                    <a:pt x="4585" y="1"/>
                  </a:moveTo>
                  <a:lnTo>
                    <a:pt x="1" y="4918"/>
                  </a:lnTo>
                  <a:lnTo>
                    <a:pt x="36" y="5299"/>
                  </a:lnTo>
                  <a:lnTo>
                    <a:pt x="4799" y="191"/>
                  </a:lnTo>
                  <a:cubicBezTo>
                    <a:pt x="4716" y="144"/>
                    <a:pt x="4644" y="72"/>
                    <a:pt x="458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6291250" y="3858950"/>
              <a:ext cx="108375" cy="119975"/>
            </a:xfrm>
            <a:custGeom>
              <a:avLst/>
              <a:gdLst/>
              <a:ahLst/>
              <a:cxnLst/>
              <a:rect l="l" t="t" r="r" b="b"/>
              <a:pathLst>
                <a:path w="4335" h="4799" extrusionOk="0">
                  <a:moveTo>
                    <a:pt x="4287" y="0"/>
                  </a:moveTo>
                  <a:lnTo>
                    <a:pt x="1" y="4596"/>
                  </a:lnTo>
                  <a:cubicBezTo>
                    <a:pt x="84" y="4643"/>
                    <a:pt x="155" y="4715"/>
                    <a:pt x="203" y="4798"/>
                  </a:cubicBezTo>
                  <a:lnTo>
                    <a:pt x="262" y="4762"/>
                  </a:lnTo>
                  <a:lnTo>
                    <a:pt x="4334" y="369"/>
                  </a:lnTo>
                  <a:lnTo>
                    <a:pt x="4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6172200" y="3745825"/>
              <a:ext cx="206875" cy="100625"/>
            </a:xfrm>
            <a:custGeom>
              <a:avLst/>
              <a:gdLst/>
              <a:ahLst/>
              <a:cxnLst/>
              <a:rect l="l" t="t" r="r" b="b"/>
              <a:pathLst>
                <a:path w="8275" h="4025" extrusionOk="0">
                  <a:moveTo>
                    <a:pt x="8168" y="1"/>
                  </a:moveTo>
                  <a:lnTo>
                    <a:pt x="4893" y="1477"/>
                  </a:lnTo>
                  <a:cubicBezTo>
                    <a:pt x="4917" y="1525"/>
                    <a:pt x="4917" y="1548"/>
                    <a:pt x="4893" y="1596"/>
                  </a:cubicBezTo>
                  <a:cubicBezTo>
                    <a:pt x="4871" y="1731"/>
                    <a:pt x="4753" y="1823"/>
                    <a:pt x="4610" y="1823"/>
                  </a:cubicBezTo>
                  <a:cubicBezTo>
                    <a:pt x="4601" y="1823"/>
                    <a:pt x="4593" y="1823"/>
                    <a:pt x="4584" y="1822"/>
                  </a:cubicBezTo>
                  <a:cubicBezTo>
                    <a:pt x="4512" y="1798"/>
                    <a:pt x="4441" y="1763"/>
                    <a:pt x="4405" y="1703"/>
                  </a:cubicBezTo>
                  <a:lnTo>
                    <a:pt x="60" y="3668"/>
                  </a:lnTo>
                  <a:cubicBezTo>
                    <a:pt x="95" y="3727"/>
                    <a:pt x="107" y="3787"/>
                    <a:pt x="107" y="3858"/>
                  </a:cubicBezTo>
                  <a:cubicBezTo>
                    <a:pt x="98" y="3914"/>
                    <a:pt x="74" y="3963"/>
                    <a:pt x="36" y="3998"/>
                  </a:cubicBezTo>
                  <a:lnTo>
                    <a:pt x="36" y="3998"/>
                  </a:lnTo>
                  <a:lnTo>
                    <a:pt x="48" y="3989"/>
                  </a:lnTo>
                  <a:lnTo>
                    <a:pt x="8275" y="274"/>
                  </a:lnTo>
                  <a:cubicBezTo>
                    <a:pt x="8215" y="191"/>
                    <a:pt x="8168" y="96"/>
                    <a:pt x="8168" y="1"/>
                  </a:cubicBezTo>
                  <a:close/>
                  <a:moveTo>
                    <a:pt x="36" y="3998"/>
                  </a:moveTo>
                  <a:lnTo>
                    <a:pt x="0" y="4025"/>
                  </a:lnTo>
                  <a:cubicBezTo>
                    <a:pt x="13" y="4017"/>
                    <a:pt x="25" y="4008"/>
                    <a:pt x="36" y="3998"/>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5924825" y="3842875"/>
              <a:ext cx="244400" cy="112525"/>
            </a:xfrm>
            <a:custGeom>
              <a:avLst/>
              <a:gdLst/>
              <a:ahLst/>
              <a:cxnLst/>
              <a:rect l="l" t="t" r="r" b="b"/>
              <a:pathLst>
                <a:path w="9776" h="4501" extrusionOk="0">
                  <a:moveTo>
                    <a:pt x="9776" y="179"/>
                  </a:moveTo>
                  <a:lnTo>
                    <a:pt x="9744" y="195"/>
                  </a:lnTo>
                  <a:lnTo>
                    <a:pt x="9744" y="195"/>
                  </a:lnTo>
                  <a:cubicBezTo>
                    <a:pt x="9757" y="192"/>
                    <a:pt x="9768" y="187"/>
                    <a:pt x="9776" y="179"/>
                  </a:cubicBezTo>
                  <a:close/>
                  <a:moveTo>
                    <a:pt x="9454" y="0"/>
                  </a:moveTo>
                  <a:lnTo>
                    <a:pt x="584" y="4024"/>
                  </a:lnTo>
                  <a:lnTo>
                    <a:pt x="1" y="4274"/>
                  </a:lnTo>
                  <a:cubicBezTo>
                    <a:pt x="49" y="4334"/>
                    <a:pt x="84" y="4405"/>
                    <a:pt x="108" y="4489"/>
                  </a:cubicBezTo>
                  <a:lnTo>
                    <a:pt x="227" y="4501"/>
                  </a:lnTo>
                  <a:lnTo>
                    <a:pt x="9657" y="238"/>
                  </a:lnTo>
                  <a:lnTo>
                    <a:pt x="9744" y="195"/>
                  </a:lnTo>
                  <a:lnTo>
                    <a:pt x="9744" y="195"/>
                  </a:lnTo>
                  <a:cubicBezTo>
                    <a:pt x="9738" y="196"/>
                    <a:pt x="9732" y="197"/>
                    <a:pt x="9725" y="197"/>
                  </a:cubicBezTo>
                  <a:cubicBezTo>
                    <a:pt x="9705" y="197"/>
                    <a:pt x="9681" y="191"/>
                    <a:pt x="9657" y="179"/>
                  </a:cubicBezTo>
                  <a:cubicBezTo>
                    <a:pt x="9562" y="167"/>
                    <a:pt x="9478" y="95"/>
                    <a:pt x="945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5926625" y="3955375"/>
              <a:ext cx="339650" cy="35450"/>
            </a:xfrm>
            <a:custGeom>
              <a:avLst/>
              <a:gdLst/>
              <a:ahLst/>
              <a:cxnLst/>
              <a:rect l="l" t="t" r="r" b="b"/>
              <a:pathLst>
                <a:path w="13586" h="1418" extrusionOk="0">
                  <a:moveTo>
                    <a:pt x="48" y="1"/>
                  </a:moveTo>
                  <a:lnTo>
                    <a:pt x="48" y="1"/>
                  </a:lnTo>
                  <a:cubicBezTo>
                    <a:pt x="60" y="60"/>
                    <a:pt x="60" y="108"/>
                    <a:pt x="48" y="167"/>
                  </a:cubicBezTo>
                  <a:lnTo>
                    <a:pt x="0" y="298"/>
                  </a:lnTo>
                  <a:lnTo>
                    <a:pt x="13573" y="1417"/>
                  </a:lnTo>
                  <a:cubicBezTo>
                    <a:pt x="13562" y="1334"/>
                    <a:pt x="13562" y="1263"/>
                    <a:pt x="13573" y="1191"/>
                  </a:cubicBezTo>
                  <a:cubicBezTo>
                    <a:pt x="13573" y="1156"/>
                    <a:pt x="13585" y="1144"/>
                    <a:pt x="13585" y="1120"/>
                  </a:cubicBezTo>
                  <a:lnTo>
                    <a:pt x="167" y="13"/>
                  </a:ln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5920375" y="3963425"/>
              <a:ext cx="554850" cy="615875"/>
            </a:xfrm>
            <a:custGeom>
              <a:avLst/>
              <a:gdLst/>
              <a:ahLst/>
              <a:cxnLst/>
              <a:rect l="l" t="t" r="r" b="b"/>
              <a:pathLst>
                <a:path w="22194" h="24635" extrusionOk="0">
                  <a:moveTo>
                    <a:pt x="227" y="0"/>
                  </a:moveTo>
                  <a:cubicBezTo>
                    <a:pt x="167" y="95"/>
                    <a:pt x="96" y="155"/>
                    <a:pt x="0" y="202"/>
                  </a:cubicBezTo>
                  <a:lnTo>
                    <a:pt x="21967" y="24634"/>
                  </a:lnTo>
                  <a:cubicBezTo>
                    <a:pt x="22027" y="24563"/>
                    <a:pt x="22098" y="24491"/>
                    <a:pt x="22194" y="24444"/>
                  </a:cubicBez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6287975" y="3999125"/>
              <a:ext cx="141700" cy="223275"/>
            </a:xfrm>
            <a:custGeom>
              <a:avLst/>
              <a:gdLst/>
              <a:ahLst/>
              <a:cxnLst/>
              <a:rect l="l" t="t" r="r" b="b"/>
              <a:pathLst>
                <a:path w="5668" h="8931" extrusionOk="0">
                  <a:moveTo>
                    <a:pt x="251" y="1"/>
                  </a:moveTo>
                  <a:cubicBezTo>
                    <a:pt x="179" y="84"/>
                    <a:pt x="108" y="120"/>
                    <a:pt x="1" y="168"/>
                  </a:cubicBezTo>
                  <a:lnTo>
                    <a:pt x="5418" y="8931"/>
                  </a:lnTo>
                  <a:cubicBezTo>
                    <a:pt x="5489" y="8871"/>
                    <a:pt x="5585" y="8811"/>
                    <a:pt x="5668" y="8788"/>
                  </a:cubicBezTo>
                  <a:lnTo>
                    <a:pt x="2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6385000" y="3756250"/>
              <a:ext cx="29800" cy="175050"/>
            </a:xfrm>
            <a:custGeom>
              <a:avLst/>
              <a:gdLst/>
              <a:ahLst/>
              <a:cxnLst/>
              <a:rect l="l" t="t" r="r" b="b"/>
              <a:pathLst>
                <a:path w="1192" h="7002" extrusionOk="0">
                  <a:moveTo>
                    <a:pt x="287" y="0"/>
                  </a:moveTo>
                  <a:cubicBezTo>
                    <a:pt x="233" y="27"/>
                    <a:pt x="180" y="41"/>
                    <a:pt x="116" y="41"/>
                  </a:cubicBezTo>
                  <a:cubicBezTo>
                    <a:pt x="95" y="41"/>
                    <a:pt x="72" y="39"/>
                    <a:pt x="49" y="36"/>
                  </a:cubicBezTo>
                  <a:cubicBezTo>
                    <a:pt x="37" y="36"/>
                    <a:pt x="25" y="12"/>
                    <a:pt x="1" y="12"/>
                  </a:cubicBezTo>
                  <a:lnTo>
                    <a:pt x="537" y="4108"/>
                  </a:lnTo>
                  <a:lnTo>
                    <a:pt x="584" y="4477"/>
                  </a:lnTo>
                  <a:lnTo>
                    <a:pt x="918" y="7001"/>
                  </a:lnTo>
                  <a:lnTo>
                    <a:pt x="1192" y="6882"/>
                  </a:lnTo>
                  <a:lnTo>
                    <a:pt x="834" y="4203"/>
                  </a:lnTo>
                  <a:lnTo>
                    <a:pt x="799" y="3822"/>
                  </a:lnTo>
                  <a:lnTo>
                    <a:pt x="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6414775" y="3936025"/>
              <a:ext cx="1525" cy="1825"/>
            </a:xfrm>
            <a:custGeom>
              <a:avLst/>
              <a:gdLst/>
              <a:ahLst/>
              <a:cxnLst/>
              <a:rect l="l" t="t" r="r" b="b"/>
              <a:pathLst>
                <a:path w="61" h="73" extrusionOk="0">
                  <a:moveTo>
                    <a:pt x="48" y="1"/>
                  </a:moveTo>
                  <a:lnTo>
                    <a:pt x="1" y="13"/>
                  </a:lnTo>
                  <a:cubicBezTo>
                    <a:pt x="24" y="25"/>
                    <a:pt x="48" y="48"/>
                    <a:pt x="60" y="72"/>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6410025" y="3943775"/>
              <a:ext cx="42875" cy="272675"/>
            </a:xfrm>
            <a:custGeom>
              <a:avLst/>
              <a:gdLst/>
              <a:ahLst/>
              <a:cxnLst/>
              <a:rect l="l" t="t" r="r" b="b"/>
              <a:pathLst>
                <a:path w="1715" h="10907" extrusionOk="0">
                  <a:moveTo>
                    <a:pt x="298" y="0"/>
                  </a:moveTo>
                  <a:cubicBezTo>
                    <a:pt x="243" y="111"/>
                    <a:pt x="146" y="180"/>
                    <a:pt x="28" y="180"/>
                  </a:cubicBezTo>
                  <a:cubicBezTo>
                    <a:pt x="19" y="180"/>
                    <a:pt x="10" y="180"/>
                    <a:pt x="0" y="179"/>
                  </a:cubicBezTo>
                  <a:lnTo>
                    <a:pt x="0" y="179"/>
                  </a:lnTo>
                  <a:lnTo>
                    <a:pt x="1405" y="10871"/>
                  </a:lnTo>
                  <a:cubicBezTo>
                    <a:pt x="1465" y="10871"/>
                    <a:pt x="1524" y="10871"/>
                    <a:pt x="1596" y="10883"/>
                  </a:cubicBezTo>
                  <a:cubicBezTo>
                    <a:pt x="1619" y="10883"/>
                    <a:pt x="1655" y="10894"/>
                    <a:pt x="1703" y="10906"/>
                  </a:cubicBezTo>
                  <a:cubicBezTo>
                    <a:pt x="1715" y="10894"/>
                    <a:pt x="1715" y="10871"/>
                    <a:pt x="1715" y="10835"/>
                  </a:cubicBez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6296300" y="3868175"/>
              <a:ext cx="262875" cy="117600"/>
            </a:xfrm>
            <a:custGeom>
              <a:avLst/>
              <a:gdLst/>
              <a:ahLst/>
              <a:cxnLst/>
              <a:rect l="l" t="t" r="r" b="b"/>
              <a:pathLst>
                <a:path w="10515" h="4704" extrusionOk="0">
                  <a:moveTo>
                    <a:pt x="10395" y="0"/>
                  </a:moveTo>
                  <a:lnTo>
                    <a:pt x="4763" y="2381"/>
                  </a:lnTo>
                  <a:lnTo>
                    <a:pt x="4478" y="2500"/>
                  </a:lnTo>
                  <a:lnTo>
                    <a:pt x="60" y="4382"/>
                  </a:lnTo>
                  <a:lnTo>
                    <a:pt x="1" y="4429"/>
                  </a:lnTo>
                  <a:cubicBezTo>
                    <a:pt x="60" y="4513"/>
                    <a:pt x="84" y="4608"/>
                    <a:pt x="96" y="4703"/>
                  </a:cubicBezTo>
                  <a:lnTo>
                    <a:pt x="4299" y="2917"/>
                  </a:lnTo>
                  <a:lnTo>
                    <a:pt x="4299" y="2893"/>
                  </a:lnTo>
                  <a:cubicBezTo>
                    <a:pt x="4321" y="2748"/>
                    <a:pt x="4459" y="2666"/>
                    <a:pt x="4584" y="2666"/>
                  </a:cubicBezTo>
                  <a:cubicBezTo>
                    <a:pt x="4592" y="2666"/>
                    <a:pt x="4600" y="2666"/>
                    <a:pt x="4609" y="2667"/>
                  </a:cubicBezTo>
                  <a:cubicBezTo>
                    <a:pt x="4656" y="2679"/>
                    <a:pt x="4704" y="2703"/>
                    <a:pt x="4728" y="2727"/>
                  </a:cubicBezTo>
                  <a:lnTo>
                    <a:pt x="4775" y="2715"/>
                  </a:lnTo>
                  <a:lnTo>
                    <a:pt x="10514" y="274"/>
                  </a:lnTo>
                  <a:lnTo>
                    <a:pt x="10443" y="226"/>
                  </a:lnTo>
                  <a:cubicBezTo>
                    <a:pt x="10431" y="226"/>
                    <a:pt x="10431" y="214"/>
                    <a:pt x="10431" y="214"/>
                  </a:cubicBezTo>
                  <a:lnTo>
                    <a:pt x="10431" y="191"/>
                  </a:lnTo>
                  <a:cubicBezTo>
                    <a:pt x="10431" y="191"/>
                    <a:pt x="10431" y="179"/>
                    <a:pt x="10419" y="179"/>
                  </a:cubicBezTo>
                  <a:lnTo>
                    <a:pt x="10419" y="167"/>
                  </a:lnTo>
                  <a:lnTo>
                    <a:pt x="10419" y="155"/>
                  </a:lnTo>
                  <a:lnTo>
                    <a:pt x="10419" y="131"/>
                  </a:lnTo>
                  <a:lnTo>
                    <a:pt x="10419" y="119"/>
                  </a:lnTo>
                  <a:lnTo>
                    <a:pt x="1039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6562125" y="3681225"/>
              <a:ext cx="131575" cy="189050"/>
            </a:xfrm>
            <a:custGeom>
              <a:avLst/>
              <a:gdLst/>
              <a:ahLst/>
              <a:cxnLst/>
              <a:rect l="l" t="t" r="r" b="b"/>
              <a:pathLst>
                <a:path w="5263" h="7562" extrusionOk="0">
                  <a:moveTo>
                    <a:pt x="5263" y="1"/>
                  </a:moveTo>
                  <a:lnTo>
                    <a:pt x="0" y="7216"/>
                  </a:lnTo>
                  <a:lnTo>
                    <a:pt x="48" y="7502"/>
                  </a:lnTo>
                  <a:lnTo>
                    <a:pt x="119" y="7561"/>
                  </a:lnTo>
                  <a:lnTo>
                    <a:pt x="5263" y="501"/>
                  </a:lnTo>
                  <a:lnTo>
                    <a:pt x="526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6533550" y="3734225"/>
              <a:ext cx="29775" cy="137825"/>
            </a:xfrm>
            <a:custGeom>
              <a:avLst/>
              <a:gdLst/>
              <a:ahLst/>
              <a:cxnLst/>
              <a:rect l="l" t="t" r="r" b="b"/>
              <a:pathLst>
                <a:path w="1191" h="5513" extrusionOk="0">
                  <a:moveTo>
                    <a:pt x="286" y="0"/>
                  </a:moveTo>
                  <a:cubicBezTo>
                    <a:pt x="191" y="48"/>
                    <a:pt x="107" y="84"/>
                    <a:pt x="0" y="84"/>
                  </a:cubicBezTo>
                  <a:lnTo>
                    <a:pt x="893" y="5382"/>
                  </a:lnTo>
                  <a:lnTo>
                    <a:pt x="901" y="5464"/>
                  </a:lnTo>
                  <a:lnTo>
                    <a:pt x="901" y="5464"/>
                  </a:lnTo>
                  <a:cubicBezTo>
                    <a:pt x="904" y="5435"/>
                    <a:pt x="918" y="5409"/>
                    <a:pt x="941" y="5394"/>
                  </a:cubicBezTo>
                  <a:cubicBezTo>
                    <a:pt x="971" y="5356"/>
                    <a:pt x="1016" y="5327"/>
                    <a:pt x="1063" y="5327"/>
                  </a:cubicBezTo>
                  <a:cubicBezTo>
                    <a:pt x="1090" y="5327"/>
                    <a:pt x="1117" y="5337"/>
                    <a:pt x="1143" y="5358"/>
                  </a:cubicBezTo>
                  <a:lnTo>
                    <a:pt x="1191" y="5394"/>
                  </a:lnTo>
                  <a:lnTo>
                    <a:pt x="1143" y="5108"/>
                  </a:lnTo>
                  <a:lnTo>
                    <a:pt x="286" y="0"/>
                  </a:lnTo>
                  <a:close/>
                  <a:moveTo>
                    <a:pt x="901" y="5464"/>
                  </a:moveTo>
                  <a:lnTo>
                    <a:pt x="901" y="5464"/>
                  </a:lnTo>
                  <a:cubicBezTo>
                    <a:pt x="900" y="5479"/>
                    <a:pt x="901" y="5496"/>
                    <a:pt x="905" y="5513"/>
                  </a:cubicBezTo>
                  <a:lnTo>
                    <a:pt x="905" y="5501"/>
                  </a:lnTo>
                  <a:lnTo>
                    <a:pt x="901" y="5464"/>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6557650" y="3873825"/>
              <a:ext cx="25" cy="25"/>
            </a:xfrm>
            <a:custGeom>
              <a:avLst/>
              <a:gdLst/>
              <a:ahLst/>
              <a:cxnLst/>
              <a:rect l="l" t="t" r="r" b="b"/>
              <a:pathLst>
                <a:path w="1" h="1" extrusionOk="0">
                  <a:moveTo>
                    <a:pt x="1"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6679700" y="3952700"/>
              <a:ext cx="14000" cy="17300"/>
            </a:xfrm>
            <a:custGeom>
              <a:avLst/>
              <a:gdLst/>
              <a:ahLst/>
              <a:cxnLst/>
              <a:rect l="l" t="t" r="r" b="b"/>
              <a:pathLst>
                <a:path w="560" h="692" extrusionOk="0">
                  <a:moveTo>
                    <a:pt x="84" y="0"/>
                  </a:moveTo>
                  <a:lnTo>
                    <a:pt x="0" y="298"/>
                  </a:lnTo>
                  <a:lnTo>
                    <a:pt x="560" y="691"/>
                  </a:lnTo>
                  <a:lnTo>
                    <a:pt x="560" y="334"/>
                  </a:lnTo>
                  <a:lnTo>
                    <a:pt x="8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6555875" y="3867675"/>
              <a:ext cx="119375" cy="88025"/>
            </a:xfrm>
            <a:custGeom>
              <a:avLst/>
              <a:gdLst/>
              <a:ahLst/>
              <a:cxnLst/>
              <a:rect l="l" t="t" r="r" b="b"/>
              <a:pathLst>
                <a:path w="4775" h="3521" extrusionOk="0">
                  <a:moveTo>
                    <a:pt x="157" y="0"/>
                  </a:moveTo>
                  <a:cubicBezTo>
                    <a:pt x="107" y="0"/>
                    <a:pt x="54" y="19"/>
                    <a:pt x="24" y="56"/>
                  </a:cubicBezTo>
                  <a:cubicBezTo>
                    <a:pt x="0" y="80"/>
                    <a:pt x="0" y="127"/>
                    <a:pt x="0" y="175"/>
                  </a:cubicBezTo>
                  <a:cubicBezTo>
                    <a:pt x="4" y="171"/>
                    <a:pt x="6" y="170"/>
                    <a:pt x="8" y="170"/>
                  </a:cubicBezTo>
                  <a:cubicBezTo>
                    <a:pt x="12" y="170"/>
                    <a:pt x="12" y="178"/>
                    <a:pt x="12" y="187"/>
                  </a:cubicBezTo>
                  <a:cubicBezTo>
                    <a:pt x="24" y="199"/>
                    <a:pt x="24" y="199"/>
                    <a:pt x="24" y="222"/>
                  </a:cubicBezTo>
                  <a:cubicBezTo>
                    <a:pt x="24" y="222"/>
                    <a:pt x="24" y="234"/>
                    <a:pt x="48" y="234"/>
                  </a:cubicBezTo>
                  <a:lnTo>
                    <a:pt x="48" y="246"/>
                  </a:lnTo>
                  <a:lnTo>
                    <a:pt x="60" y="258"/>
                  </a:lnTo>
                  <a:lnTo>
                    <a:pt x="131" y="306"/>
                  </a:lnTo>
                  <a:lnTo>
                    <a:pt x="4691" y="3521"/>
                  </a:lnTo>
                  <a:lnTo>
                    <a:pt x="4775" y="3223"/>
                  </a:lnTo>
                  <a:lnTo>
                    <a:pt x="357" y="103"/>
                  </a:lnTo>
                  <a:lnTo>
                    <a:pt x="286" y="56"/>
                  </a:lnTo>
                  <a:lnTo>
                    <a:pt x="238" y="20"/>
                  </a:lnTo>
                  <a:cubicBezTo>
                    <a:pt x="216" y="7"/>
                    <a:pt x="187" y="0"/>
                    <a:pt x="15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6604375" y="4211350"/>
              <a:ext cx="3600" cy="2725"/>
            </a:xfrm>
            <a:custGeom>
              <a:avLst/>
              <a:gdLst/>
              <a:ahLst/>
              <a:cxnLst/>
              <a:rect l="l" t="t" r="r" b="b"/>
              <a:pathLst>
                <a:path w="144" h="109" extrusionOk="0">
                  <a:moveTo>
                    <a:pt x="25" y="1"/>
                  </a:moveTo>
                  <a:lnTo>
                    <a:pt x="1" y="108"/>
                  </a:lnTo>
                  <a:cubicBezTo>
                    <a:pt x="60" y="108"/>
                    <a:pt x="120" y="72"/>
                    <a:pt x="144" y="13"/>
                  </a:cubicBezTo>
                  <a:cubicBezTo>
                    <a:pt x="96" y="1"/>
                    <a:pt x="72" y="1"/>
                    <a:pt x="2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6613600" y="3885425"/>
              <a:ext cx="80400" cy="282800"/>
            </a:xfrm>
            <a:custGeom>
              <a:avLst/>
              <a:gdLst/>
              <a:ahLst/>
              <a:cxnLst/>
              <a:rect l="l" t="t" r="r" b="b"/>
              <a:pathLst>
                <a:path w="3216" h="11312" extrusionOk="0">
                  <a:moveTo>
                    <a:pt x="3216" y="1"/>
                  </a:moveTo>
                  <a:lnTo>
                    <a:pt x="2489" y="2525"/>
                  </a:lnTo>
                  <a:lnTo>
                    <a:pt x="2394" y="2811"/>
                  </a:lnTo>
                  <a:lnTo>
                    <a:pt x="1" y="11204"/>
                  </a:lnTo>
                  <a:cubicBezTo>
                    <a:pt x="108" y="11216"/>
                    <a:pt x="191" y="11252"/>
                    <a:pt x="287" y="11312"/>
                  </a:cubicBezTo>
                  <a:lnTo>
                    <a:pt x="2644" y="3001"/>
                  </a:lnTo>
                  <a:lnTo>
                    <a:pt x="2739" y="2703"/>
                  </a:lnTo>
                  <a:lnTo>
                    <a:pt x="3216" y="1072"/>
                  </a:lnTo>
                  <a:lnTo>
                    <a:pt x="321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6443950" y="4280425"/>
              <a:ext cx="42875" cy="292625"/>
            </a:xfrm>
            <a:custGeom>
              <a:avLst/>
              <a:gdLst/>
              <a:ahLst/>
              <a:cxnLst/>
              <a:rect l="l" t="t" r="r" b="b"/>
              <a:pathLst>
                <a:path w="1715" h="11705" extrusionOk="0">
                  <a:moveTo>
                    <a:pt x="298" y="0"/>
                  </a:moveTo>
                  <a:cubicBezTo>
                    <a:pt x="191" y="36"/>
                    <a:pt x="108" y="48"/>
                    <a:pt x="0" y="48"/>
                  </a:cubicBezTo>
                  <a:lnTo>
                    <a:pt x="1417" y="11704"/>
                  </a:lnTo>
                  <a:cubicBezTo>
                    <a:pt x="1475" y="11696"/>
                    <a:pt x="1538" y="11682"/>
                    <a:pt x="1599" y="11682"/>
                  </a:cubicBezTo>
                  <a:cubicBezTo>
                    <a:pt x="1626" y="11682"/>
                    <a:pt x="1653" y="11685"/>
                    <a:pt x="1679" y="11692"/>
                  </a:cubicBezTo>
                  <a:lnTo>
                    <a:pt x="1715" y="11692"/>
                  </a:ln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6486800" y="4208675"/>
              <a:ext cx="118200" cy="365250"/>
            </a:xfrm>
            <a:custGeom>
              <a:avLst/>
              <a:gdLst/>
              <a:ahLst/>
              <a:cxnLst/>
              <a:rect l="l" t="t" r="r" b="b"/>
              <a:pathLst>
                <a:path w="4728" h="14610" extrusionOk="0">
                  <a:moveTo>
                    <a:pt x="4442" y="1"/>
                  </a:moveTo>
                  <a:lnTo>
                    <a:pt x="1" y="14574"/>
                  </a:lnTo>
                  <a:cubicBezTo>
                    <a:pt x="37" y="14586"/>
                    <a:pt x="84" y="14586"/>
                    <a:pt x="108" y="14610"/>
                  </a:cubicBezTo>
                  <a:lnTo>
                    <a:pt x="430" y="14181"/>
                  </a:lnTo>
                  <a:lnTo>
                    <a:pt x="4704" y="215"/>
                  </a:lnTo>
                  <a:lnTo>
                    <a:pt x="4728" y="108"/>
                  </a:lnTo>
                  <a:cubicBezTo>
                    <a:pt x="4621" y="96"/>
                    <a:pt x="4537" y="48"/>
                    <a:pt x="4442"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6475500" y="4189625"/>
              <a:ext cx="112550" cy="56575"/>
            </a:xfrm>
            <a:custGeom>
              <a:avLst/>
              <a:gdLst/>
              <a:ahLst/>
              <a:cxnLst/>
              <a:rect l="l" t="t" r="r" b="b"/>
              <a:pathLst>
                <a:path w="4502" h="2263" extrusionOk="0">
                  <a:moveTo>
                    <a:pt x="4418" y="1"/>
                  </a:moveTo>
                  <a:lnTo>
                    <a:pt x="0" y="1965"/>
                  </a:lnTo>
                  <a:cubicBezTo>
                    <a:pt x="36" y="2061"/>
                    <a:pt x="48" y="2168"/>
                    <a:pt x="60" y="2263"/>
                  </a:cubicBezTo>
                  <a:lnTo>
                    <a:pt x="4501" y="298"/>
                  </a:lnTo>
                  <a:cubicBezTo>
                    <a:pt x="4453" y="215"/>
                    <a:pt x="4442" y="108"/>
                    <a:pt x="441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6626125" y="4142000"/>
              <a:ext cx="67575" cy="36350"/>
            </a:xfrm>
            <a:custGeom>
              <a:avLst/>
              <a:gdLst/>
              <a:ahLst/>
              <a:cxnLst/>
              <a:rect l="l" t="t" r="r" b="b"/>
              <a:pathLst>
                <a:path w="2703" h="1454" extrusionOk="0">
                  <a:moveTo>
                    <a:pt x="2703" y="1"/>
                  </a:moveTo>
                  <a:lnTo>
                    <a:pt x="0" y="1191"/>
                  </a:lnTo>
                  <a:cubicBezTo>
                    <a:pt x="60" y="1287"/>
                    <a:pt x="119" y="1358"/>
                    <a:pt x="167" y="1453"/>
                  </a:cubicBezTo>
                  <a:lnTo>
                    <a:pt x="2703" y="334"/>
                  </a:lnTo>
                  <a:lnTo>
                    <a:pt x="27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6489775" y="4289950"/>
              <a:ext cx="203925" cy="288750"/>
            </a:xfrm>
            <a:custGeom>
              <a:avLst/>
              <a:gdLst/>
              <a:ahLst/>
              <a:cxnLst/>
              <a:rect l="l" t="t" r="r" b="b"/>
              <a:pathLst>
                <a:path w="8157" h="11550" extrusionOk="0">
                  <a:moveTo>
                    <a:pt x="8157" y="0"/>
                  </a:moveTo>
                  <a:lnTo>
                    <a:pt x="311" y="10930"/>
                  </a:lnTo>
                  <a:lnTo>
                    <a:pt x="1" y="11371"/>
                  </a:lnTo>
                  <a:cubicBezTo>
                    <a:pt x="84" y="11406"/>
                    <a:pt x="180" y="11466"/>
                    <a:pt x="239" y="11549"/>
                  </a:cubicBezTo>
                  <a:lnTo>
                    <a:pt x="8157" y="500"/>
                  </a:lnTo>
                  <a:lnTo>
                    <a:pt x="815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6585925" y="4164825"/>
              <a:ext cx="47350" cy="46925"/>
            </a:xfrm>
            <a:custGeom>
              <a:avLst/>
              <a:gdLst/>
              <a:ahLst/>
              <a:cxnLst/>
              <a:rect l="l" t="t" r="r" b="b"/>
              <a:pathLst>
                <a:path w="1894" h="1877" extrusionOk="0">
                  <a:moveTo>
                    <a:pt x="941" y="0"/>
                  </a:moveTo>
                  <a:cubicBezTo>
                    <a:pt x="489" y="0"/>
                    <a:pt x="98" y="315"/>
                    <a:pt x="25" y="779"/>
                  </a:cubicBezTo>
                  <a:cubicBezTo>
                    <a:pt x="1" y="850"/>
                    <a:pt x="1" y="921"/>
                    <a:pt x="1" y="993"/>
                  </a:cubicBezTo>
                  <a:cubicBezTo>
                    <a:pt x="1" y="1100"/>
                    <a:pt x="36" y="1195"/>
                    <a:pt x="84" y="1290"/>
                  </a:cubicBezTo>
                  <a:cubicBezTo>
                    <a:pt x="155" y="1493"/>
                    <a:pt x="298" y="1648"/>
                    <a:pt x="501" y="1755"/>
                  </a:cubicBezTo>
                  <a:cubicBezTo>
                    <a:pt x="584" y="1802"/>
                    <a:pt x="679" y="1826"/>
                    <a:pt x="775" y="1862"/>
                  </a:cubicBezTo>
                  <a:cubicBezTo>
                    <a:pt x="810" y="1862"/>
                    <a:pt x="858" y="1874"/>
                    <a:pt x="882" y="1874"/>
                  </a:cubicBezTo>
                  <a:cubicBezTo>
                    <a:pt x="905" y="1876"/>
                    <a:pt x="927" y="1876"/>
                    <a:pt x="950" y="1876"/>
                  </a:cubicBezTo>
                  <a:cubicBezTo>
                    <a:pt x="1387" y="1876"/>
                    <a:pt x="1779" y="1553"/>
                    <a:pt x="1870" y="1112"/>
                  </a:cubicBezTo>
                  <a:cubicBezTo>
                    <a:pt x="1894" y="921"/>
                    <a:pt x="1870" y="719"/>
                    <a:pt x="1787" y="552"/>
                  </a:cubicBezTo>
                  <a:cubicBezTo>
                    <a:pt x="1751" y="457"/>
                    <a:pt x="1691" y="374"/>
                    <a:pt x="1632" y="302"/>
                  </a:cubicBezTo>
                  <a:cubicBezTo>
                    <a:pt x="1572" y="219"/>
                    <a:pt x="1477" y="159"/>
                    <a:pt x="1406" y="124"/>
                  </a:cubicBezTo>
                  <a:cubicBezTo>
                    <a:pt x="1310" y="76"/>
                    <a:pt x="1227" y="40"/>
                    <a:pt x="1120" y="17"/>
                  </a:cubicBezTo>
                  <a:cubicBezTo>
                    <a:pt x="1060" y="6"/>
                    <a:pt x="1000" y="0"/>
                    <a:pt x="9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6407925" y="4215525"/>
              <a:ext cx="69375" cy="65800"/>
            </a:xfrm>
            <a:custGeom>
              <a:avLst/>
              <a:gdLst/>
              <a:ahLst/>
              <a:cxnLst/>
              <a:rect l="l" t="t" r="r" b="b"/>
              <a:pathLst>
                <a:path w="2775" h="2632" extrusionOk="0">
                  <a:moveTo>
                    <a:pt x="1489" y="1"/>
                  </a:moveTo>
                  <a:cubicBezTo>
                    <a:pt x="1263" y="1"/>
                    <a:pt x="1049" y="36"/>
                    <a:pt x="870" y="120"/>
                  </a:cubicBezTo>
                  <a:cubicBezTo>
                    <a:pt x="787" y="155"/>
                    <a:pt x="691" y="203"/>
                    <a:pt x="620" y="263"/>
                  </a:cubicBezTo>
                  <a:cubicBezTo>
                    <a:pt x="370" y="453"/>
                    <a:pt x="191" y="739"/>
                    <a:pt x="132" y="1060"/>
                  </a:cubicBezTo>
                  <a:cubicBezTo>
                    <a:pt x="1" y="1775"/>
                    <a:pt x="477" y="2477"/>
                    <a:pt x="1203" y="2608"/>
                  </a:cubicBezTo>
                  <a:cubicBezTo>
                    <a:pt x="1275" y="2632"/>
                    <a:pt x="1370" y="2632"/>
                    <a:pt x="1441" y="2632"/>
                  </a:cubicBezTo>
                  <a:cubicBezTo>
                    <a:pt x="1549" y="2632"/>
                    <a:pt x="1632" y="2608"/>
                    <a:pt x="1739" y="2596"/>
                  </a:cubicBezTo>
                  <a:cubicBezTo>
                    <a:pt x="2239" y="2477"/>
                    <a:pt x="2644" y="2072"/>
                    <a:pt x="2751" y="1537"/>
                  </a:cubicBezTo>
                  <a:cubicBezTo>
                    <a:pt x="2763" y="1441"/>
                    <a:pt x="2775" y="1322"/>
                    <a:pt x="2763" y="1215"/>
                  </a:cubicBezTo>
                  <a:cubicBezTo>
                    <a:pt x="2763" y="1108"/>
                    <a:pt x="2739" y="1001"/>
                    <a:pt x="2703" y="917"/>
                  </a:cubicBezTo>
                  <a:cubicBezTo>
                    <a:pt x="2573" y="501"/>
                    <a:pt x="2227" y="155"/>
                    <a:pt x="1787" y="36"/>
                  </a:cubicBezTo>
                  <a:cubicBezTo>
                    <a:pt x="1751" y="24"/>
                    <a:pt x="1727" y="24"/>
                    <a:pt x="1680" y="13"/>
                  </a:cubicBezTo>
                  <a:cubicBezTo>
                    <a:pt x="1620" y="1"/>
                    <a:pt x="1560" y="1"/>
                    <a:pt x="148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4666950" y="3657525"/>
              <a:ext cx="11925" cy="12150"/>
            </a:xfrm>
            <a:custGeom>
              <a:avLst/>
              <a:gdLst/>
              <a:ahLst/>
              <a:cxnLst/>
              <a:rect l="l" t="t" r="r" b="b"/>
              <a:pathLst>
                <a:path w="477" h="486" extrusionOk="0">
                  <a:moveTo>
                    <a:pt x="233" y="1"/>
                  </a:moveTo>
                  <a:cubicBezTo>
                    <a:pt x="128" y="1"/>
                    <a:pt x="22" y="87"/>
                    <a:pt x="12" y="199"/>
                  </a:cubicBezTo>
                  <a:cubicBezTo>
                    <a:pt x="0" y="247"/>
                    <a:pt x="12" y="306"/>
                    <a:pt x="24" y="354"/>
                  </a:cubicBezTo>
                  <a:cubicBezTo>
                    <a:pt x="60" y="413"/>
                    <a:pt x="119" y="461"/>
                    <a:pt x="203" y="485"/>
                  </a:cubicBezTo>
                  <a:cubicBezTo>
                    <a:pt x="213" y="486"/>
                    <a:pt x="223" y="486"/>
                    <a:pt x="233" y="486"/>
                  </a:cubicBezTo>
                  <a:cubicBezTo>
                    <a:pt x="362" y="486"/>
                    <a:pt x="465" y="416"/>
                    <a:pt x="476" y="294"/>
                  </a:cubicBezTo>
                  <a:lnTo>
                    <a:pt x="476" y="187"/>
                  </a:lnTo>
                  <a:cubicBezTo>
                    <a:pt x="429" y="92"/>
                    <a:pt x="369" y="20"/>
                    <a:pt x="286" y="8"/>
                  </a:cubicBezTo>
                  <a:cubicBezTo>
                    <a:pt x="269" y="3"/>
                    <a:pt x="251" y="1"/>
                    <a:pt x="2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5526275" y="3907750"/>
              <a:ext cx="25325" cy="23650"/>
            </a:xfrm>
            <a:custGeom>
              <a:avLst/>
              <a:gdLst/>
              <a:ahLst/>
              <a:cxnLst/>
              <a:rect l="l" t="t" r="r" b="b"/>
              <a:pathLst>
                <a:path w="1013" h="946" extrusionOk="0">
                  <a:moveTo>
                    <a:pt x="512" y="1"/>
                  </a:moveTo>
                  <a:cubicBezTo>
                    <a:pt x="286" y="13"/>
                    <a:pt x="84" y="167"/>
                    <a:pt x="48" y="382"/>
                  </a:cubicBezTo>
                  <a:cubicBezTo>
                    <a:pt x="0" y="644"/>
                    <a:pt x="179" y="894"/>
                    <a:pt x="441" y="941"/>
                  </a:cubicBezTo>
                  <a:cubicBezTo>
                    <a:pt x="462" y="944"/>
                    <a:pt x="484" y="946"/>
                    <a:pt x="505" y="946"/>
                  </a:cubicBezTo>
                  <a:cubicBezTo>
                    <a:pt x="732" y="946"/>
                    <a:pt x="945" y="777"/>
                    <a:pt x="989" y="548"/>
                  </a:cubicBezTo>
                  <a:cubicBezTo>
                    <a:pt x="1012" y="370"/>
                    <a:pt x="941" y="191"/>
                    <a:pt x="798" y="84"/>
                  </a:cubicBezTo>
                  <a:cubicBezTo>
                    <a:pt x="739" y="48"/>
                    <a:pt x="679" y="13"/>
                    <a:pt x="58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6515675" y="3702325"/>
              <a:ext cx="35450" cy="33100"/>
            </a:xfrm>
            <a:custGeom>
              <a:avLst/>
              <a:gdLst/>
              <a:ahLst/>
              <a:cxnLst/>
              <a:rect l="l" t="t" r="r" b="b"/>
              <a:pathLst>
                <a:path w="1418" h="1324" extrusionOk="0">
                  <a:moveTo>
                    <a:pt x="679" y="0"/>
                  </a:moveTo>
                  <a:cubicBezTo>
                    <a:pt x="563" y="0"/>
                    <a:pt x="454" y="33"/>
                    <a:pt x="358" y="86"/>
                  </a:cubicBezTo>
                  <a:cubicBezTo>
                    <a:pt x="275" y="133"/>
                    <a:pt x="191" y="205"/>
                    <a:pt x="132" y="276"/>
                  </a:cubicBezTo>
                  <a:cubicBezTo>
                    <a:pt x="96" y="360"/>
                    <a:pt x="48" y="443"/>
                    <a:pt x="37" y="538"/>
                  </a:cubicBezTo>
                  <a:cubicBezTo>
                    <a:pt x="1" y="717"/>
                    <a:pt x="48" y="907"/>
                    <a:pt x="156" y="1038"/>
                  </a:cubicBezTo>
                  <a:cubicBezTo>
                    <a:pt x="215" y="1145"/>
                    <a:pt x="287" y="1205"/>
                    <a:pt x="370" y="1252"/>
                  </a:cubicBezTo>
                  <a:cubicBezTo>
                    <a:pt x="429" y="1276"/>
                    <a:pt x="513" y="1312"/>
                    <a:pt x="572" y="1312"/>
                  </a:cubicBezTo>
                  <a:cubicBezTo>
                    <a:pt x="608" y="1324"/>
                    <a:pt x="656" y="1324"/>
                    <a:pt x="703" y="1324"/>
                  </a:cubicBezTo>
                  <a:cubicBezTo>
                    <a:pt x="810" y="1324"/>
                    <a:pt x="894" y="1300"/>
                    <a:pt x="989" y="1252"/>
                  </a:cubicBezTo>
                  <a:cubicBezTo>
                    <a:pt x="1168" y="1157"/>
                    <a:pt x="1299" y="979"/>
                    <a:pt x="1346" y="776"/>
                  </a:cubicBezTo>
                  <a:cubicBezTo>
                    <a:pt x="1418" y="419"/>
                    <a:pt x="1168" y="62"/>
                    <a:pt x="810" y="14"/>
                  </a:cubicBezTo>
                  <a:cubicBezTo>
                    <a:pt x="766" y="5"/>
                    <a:pt x="722" y="0"/>
                    <a:pt x="67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6265350" y="3971075"/>
              <a:ext cx="33375" cy="33075"/>
            </a:xfrm>
            <a:custGeom>
              <a:avLst/>
              <a:gdLst/>
              <a:ahLst/>
              <a:cxnLst/>
              <a:rect l="l" t="t" r="r" b="b"/>
              <a:pathLst>
                <a:path w="1335" h="1323" extrusionOk="0">
                  <a:moveTo>
                    <a:pt x="652" y="1"/>
                  </a:moveTo>
                  <a:cubicBezTo>
                    <a:pt x="556" y="1"/>
                    <a:pt x="466" y="26"/>
                    <a:pt x="382" y="51"/>
                  </a:cubicBezTo>
                  <a:cubicBezTo>
                    <a:pt x="298" y="99"/>
                    <a:pt x="227" y="158"/>
                    <a:pt x="144" y="230"/>
                  </a:cubicBezTo>
                  <a:cubicBezTo>
                    <a:pt x="84" y="289"/>
                    <a:pt x="48" y="385"/>
                    <a:pt x="24" y="468"/>
                  </a:cubicBezTo>
                  <a:cubicBezTo>
                    <a:pt x="24" y="504"/>
                    <a:pt x="13" y="516"/>
                    <a:pt x="13" y="551"/>
                  </a:cubicBezTo>
                  <a:cubicBezTo>
                    <a:pt x="1" y="623"/>
                    <a:pt x="1" y="694"/>
                    <a:pt x="13" y="766"/>
                  </a:cubicBezTo>
                  <a:cubicBezTo>
                    <a:pt x="60" y="1039"/>
                    <a:pt x="263" y="1278"/>
                    <a:pt x="548" y="1301"/>
                  </a:cubicBezTo>
                  <a:cubicBezTo>
                    <a:pt x="595" y="1316"/>
                    <a:pt x="642" y="1322"/>
                    <a:pt x="689" y="1322"/>
                  </a:cubicBezTo>
                  <a:cubicBezTo>
                    <a:pt x="759" y="1322"/>
                    <a:pt x="829" y="1306"/>
                    <a:pt x="894" y="1278"/>
                  </a:cubicBezTo>
                  <a:cubicBezTo>
                    <a:pt x="977" y="1242"/>
                    <a:pt x="1072" y="1182"/>
                    <a:pt x="1144" y="1111"/>
                  </a:cubicBezTo>
                  <a:cubicBezTo>
                    <a:pt x="1251" y="1039"/>
                    <a:pt x="1310" y="920"/>
                    <a:pt x="1322" y="789"/>
                  </a:cubicBezTo>
                  <a:cubicBezTo>
                    <a:pt x="1334" y="706"/>
                    <a:pt x="1334" y="647"/>
                    <a:pt x="1322" y="575"/>
                  </a:cubicBezTo>
                  <a:cubicBezTo>
                    <a:pt x="1310" y="468"/>
                    <a:pt x="1275" y="385"/>
                    <a:pt x="1215" y="289"/>
                  </a:cubicBezTo>
                  <a:cubicBezTo>
                    <a:pt x="1179" y="218"/>
                    <a:pt x="1096" y="147"/>
                    <a:pt x="1025" y="99"/>
                  </a:cubicBezTo>
                  <a:cubicBezTo>
                    <a:pt x="953" y="51"/>
                    <a:pt x="858" y="27"/>
                    <a:pt x="775" y="16"/>
                  </a:cubicBezTo>
                  <a:cubicBezTo>
                    <a:pt x="733" y="5"/>
                    <a:pt x="692" y="1"/>
                    <a:pt x="65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6376075" y="3733725"/>
              <a:ext cx="25025" cy="23625"/>
            </a:xfrm>
            <a:custGeom>
              <a:avLst/>
              <a:gdLst/>
              <a:ahLst/>
              <a:cxnLst/>
              <a:rect l="l" t="t" r="r" b="b"/>
              <a:pathLst>
                <a:path w="1001" h="945" extrusionOk="0">
                  <a:moveTo>
                    <a:pt x="490" y="1"/>
                  </a:moveTo>
                  <a:cubicBezTo>
                    <a:pt x="268" y="1"/>
                    <a:pt x="56" y="168"/>
                    <a:pt x="25" y="401"/>
                  </a:cubicBezTo>
                  <a:cubicBezTo>
                    <a:pt x="25" y="425"/>
                    <a:pt x="1" y="473"/>
                    <a:pt x="1" y="497"/>
                  </a:cubicBezTo>
                  <a:cubicBezTo>
                    <a:pt x="1" y="604"/>
                    <a:pt x="48" y="699"/>
                    <a:pt x="108" y="770"/>
                  </a:cubicBezTo>
                  <a:cubicBezTo>
                    <a:pt x="179" y="830"/>
                    <a:pt x="263" y="889"/>
                    <a:pt x="358" y="913"/>
                  </a:cubicBezTo>
                  <a:cubicBezTo>
                    <a:pt x="370" y="913"/>
                    <a:pt x="394" y="937"/>
                    <a:pt x="406" y="937"/>
                  </a:cubicBezTo>
                  <a:cubicBezTo>
                    <a:pt x="436" y="941"/>
                    <a:pt x="467" y="944"/>
                    <a:pt x="497" y="944"/>
                  </a:cubicBezTo>
                  <a:cubicBezTo>
                    <a:pt x="550" y="944"/>
                    <a:pt x="603" y="936"/>
                    <a:pt x="656" y="913"/>
                  </a:cubicBezTo>
                  <a:cubicBezTo>
                    <a:pt x="810" y="854"/>
                    <a:pt x="929" y="723"/>
                    <a:pt x="953" y="556"/>
                  </a:cubicBezTo>
                  <a:cubicBezTo>
                    <a:pt x="1001" y="306"/>
                    <a:pt x="834" y="56"/>
                    <a:pt x="572" y="8"/>
                  </a:cubicBezTo>
                  <a:cubicBezTo>
                    <a:pt x="545" y="3"/>
                    <a:pt x="518" y="1"/>
                    <a:pt x="49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6507050" y="3935025"/>
              <a:ext cx="26225" cy="23850"/>
            </a:xfrm>
            <a:custGeom>
              <a:avLst/>
              <a:gdLst/>
              <a:ahLst/>
              <a:cxnLst/>
              <a:rect l="l" t="t" r="r" b="b"/>
              <a:pathLst>
                <a:path w="1049" h="954" extrusionOk="0">
                  <a:moveTo>
                    <a:pt x="532" y="0"/>
                  </a:moveTo>
                  <a:cubicBezTo>
                    <a:pt x="306" y="0"/>
                    <a:pt x="103" y="169"/>
                    <a:pt x="48" y="398"/>
                  </a:cubicBezTo>
                  <a:cubicBezTo>
                    <a:pt x="1" y="648"/>
                    <a:pt x="167" y="898"/>
                    <a:pt x="441" y="946"/>
                  </a:cubicBezTo>
                  <a:cubicBezTo>
                    <a:pt x="470" y="951"/>
                    <a:pt x="498" y="954"/>
                    <a:pt x="527" y="954"/>
                  </a:cubicBezTo>
                  <a:cubicBezTo>
                    <a:pt x="746" y="954"/>
                    <a:pt x="947" y="796"/>
                    <a:pt x="989" y="565"/>
                  </a:cubicBezTo>
                  <a:cubicBezTo>
                    <a:pt x="1048" y="291"/>
                    <a:pt x="870" y="53"/>
                    <a:pt x="596" y="5"/>
                  </a:cubicBezTo>
                  <a:cubicBezTo>
                    <a:pt x="574" y="2"/>
                    <a:pt x="553" y="0"/>
                    <a:pt x="53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5903100" y="3945425"/>
              <a:ext cx="25025" cy="23875"/>
            </a:xfrm>
            <a:custGeom>
              <a:avLst/>
              <a:gdLst/>
              <a:ahLst/>
              <a:cxnLst/>
              <a:rect l="l" t="t" r="r" b="b"/>
              <a:pathLst>
                <a:path w="1001" h="955" extrusionOk="0">
                  <a:moveTo>
                    <a:pt x="537" y="0"/>
                  </a:moveTo>
                  <a:cubicBezTo>
                    <a:pt x="497" y="0"/>
                    <a:pt x="457" y="6"/>
                    <a:pt x="417" y="6"/>
                  </a:cubicBezTo>
                  <a:cubicBezTo>
                    <a:pt x="322" y="30"/>
                    <a:pt x="227" y="89"/>
                    <a:pt x="167" y="160"/>
                  </a:cubicBezTo>
                  <a:cubicBezTo>
                    <a:pt x="108" y="220"/>
                    <a:pt x="60" y="303"/>
                    <a:pt x="48" y="399"/>
                  </a:cubicBezTo>
                  <a:cubicBezTo>
                    <a:pt x="1" y="601"/>
                    <a:pt x="120" y="815"/>
                    <a:pt x="298" y="899"/>
                  </a:cubicBezTo>
                  <a:cubicBezTo>
                    <a:pt x="346" y="922"/>
                    <a:pt x="382" y="934"/>
                    <a:pt x="441" y="946"/>
                  </a:cubicBezTo>
                  <a:cubicBezTo>
                    <a:pt x="471" y="951"/>
                    <a:pt x="500" y="954"/>
                    <a:pt x="529" y="954"/>
                  </a:cubicBezTo>
                  <a:cubicBezTo>
                    <a:pt x="570" y="954"/>
                    <a:pt x="609" y="948"/>
                    <a:pt x="644" y="934"/>
                  </a:cubicBezTo>
                  <a:cubicBezTo>
                    <a:pt x="656" y="934"/>
                    <a:pt x="679" y="922"/>
                    <a:pt x="691" y="922"/>
                  </a:cubicBezTo>
                  <a:cubicBezTo>
                    <a:pt x="798" y="887"/>
                    <a:pt x="870" y="815"/>
                    <a:pt x="929" y="720"/>
                  </a:cubicBezTo>
                  <a:cubicBezTo>
                    <a:pt x="929" y="708"/>
                    <a:pt x="941" y="696"/>
                    <a:pt x="941" y="684"/>
                  </a:cubicBezTo>
                  <a:cubicBezTo>
                    <a:pt x="953" y="637"/>
                    <a:pt x="977" y="601"/>
                    <a:pt x="989" y="541"/>
                  </a:cubicBezTo>
                  <a:cubicBezTo>
                    <a:pt x="1001" y="482"/>
                    <a:pt x="1001" y="446"/>
                    <a:pt x="989" y="387"/>
                  </a:cubicBezTo>
                  <a:cubicBezTo>
                    <a:pt x="977" y="303"/>
                    <a:pt x="941" y="232"/>
                    <a:pt x="882" y="172"/>
                  </a:cubicBezTo>
                  <a:cubicBezTo>
                    <a:pt x="810" y="101"/>
                    <a:pt x="727" y="41"/>
                    <a:pt x="596" y="6"/>
                  </a:cubicBezTo>
                  <a:cubicBezTo>
                    <a:pt x="576" y="2"/>
                    <a:pt x="556" y="0"/>
                    <a:pt x="53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5745650" y="3654300"/>
              <a:ext cx="23825" cy="23825"/>
            </a:xfrm>
            <a:custGeom>
              <a:avLst/>
              <a:gdLst/>
              <a:ahLst/>
              <a:cxnLst/>
              <a:rect l="l" t="t" r="r" b="b"/>
              <a:pathLst>
                <a:path w="953" h="953" extrusionOk="0">
                  <a:moveTo>
                    <a:pt x="471" y="0"/>
                  </a:moveTo>
                  <a:cubicBezTo>
                    <a:pt x="444" y="0"/>
                    <a:pt x="417" y="6"/>
                    <a:pt x="393" y="18"/>
                  </a:cubicBezTo>
                  <a:cubicBezTo>
                    <a:pt x="298" y="30"/>
                    <a:pt x="203" y="78"/>
                    <a:pt x="131" y="149"/>
                  </a:cubicBezTo>
                  <a:cubicBezTo>
                    <a:pt x="72" y="209"/>
                    <a:pt x="24" y="292"/>
                    <a:pt x="0" y="387"/>
                  </a:cubicBezTo>
                  <a:lnTo>
                    <a:pt x="0" y="423"/>
                  </a:lnTo>
                  <a:cubicBezTo>
                    <a:pt x="0" y="518"/>
                    <a:pt x="12" y="626"/>
                    <a:pt x="60" y="721"/>
                  </a:cubicBezTo>
                  <a:cubicBezTo>
                    <a:pt x="131" y="840"/>
                    <a:pt x="238" y="923"/>
                    <a:pt x="381" y="935"/>
                  </a:cubicBezTo>
                  <a:cubicBezTo>
                    <a:pt x="411" y="947"/>
                    <a:pt x="441" y="953"/>
                    <a:pt x="471" y="953"/>
                  </a:cubicBezTo>
                  <a:cubicBezTo>
                    <a:pt x="500" y="953"/>
                    <a:pt x="530" y="947"/>
                    <a:pt x="560" y="935"/>
                  </a:cubicBezTo>
                  <a:cubicBezTo>
                    <a:pt x="667" y="923"/>
                    <a:pt x="750" y="864"/>
                    <a:pt x="810" y="792"/>
                  </a:cubicBezTo>
                  <a:cubicBezTo>
                    <a:pt x="846" y="757"/>
                    <a:pt x="858" y="733"/>
                    <a:pt x="870" y="697"/>
                  </a:cubicBezTo>
                  <a:cubicBezTo>
                    <a:pt x="905" y="661"/>
                    <a:pt x="917" y="614"/>
                    <a:pt x="929" y="554"/>
                  </a:cubicBezTo>
                  <a:cubicBezTo>
                    <a:pt x="953" y="506"/>
                    <a:pt x="953" y="459"/>
                    <a:pt x="929" y="423"/>
                  </a:cubicBezTo>
                  <a:cubicBezTo>
                    <a:pt x="905" y="221"/>
                    <a:pt x="750" y="42"/>
                    <a:pt x="548" y="18"/>
                  </a:cubicBezTo>
                  <a:cubicBezTo>
                    <a:pt x="524" y="6"/>
                    <a:pt x="497" y="0"/>
                    <a:pt x="47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4724975" y="3627350"/>
              <a:ext cx="23850" cy="23175"/>
            </a:xfrm>
            <a:custGeom>
              <a:avLst/>
              <a:gdLst/>
              <a:ahLst/>
              <a:cxnLst/>
              <a:rect l="l" t="t" r="r" b="b"/>
              <a:pathLst>
                <a:path w="954" h="927" extrusionOk="0">
                  <a:moveTo>
                    <a:pt x="446" y="1"/>
                  </a:moveTo>
                  <a:cubicBezTo>
                    <a:pt x="336" y="1"/>
                    <a:pt x="241" y="44"/>
                    <a:pt x="168" y="108"/>
                  </a:cubicBezTo>
                  <a:cubicBezTo>
                    <a:pt x="120" y="144"/>
                    <a:pt x="84" y="191"/>
                    <a:pt x="60" y="251"/>
                  </a:cubicBezTo>
                  <a:cubicBezTo>
                    <a:pt x="48" y="287"/>
                    <a:pt x="13" y="334"/>
                    <a:pt x="13" y="382"/>
                  </a:cubicBezTo>
                  <a:cubicBezTo>
                    <a:pt x="1" y="453"/>
                    <a:pt x="1" y="513"/>
                    <a:pt x="13" y="572"/>
                  </a:cubicBezTo>
                  <a:cubicBezTo>
                    <a:pt x="60" y="751"/>
                    <a:pt x="191" y="882"/>
                    <a:pt x="382" y="918"/>
                  </a:cubicBezTo>
                  <a:cubicBezTo>
                    <a:pt x="416" y="924"/>
                    <a:pt x="450" y="926"/>
                    <a:pt x="482" y="926"/>
                  </a:cubicBezTo>
                  <a:cubicBezTo>
                    <a:pt x="581" y="926"/>
                    <a:pt x="667" y="898"/>
                    <a:pt x="739" y="834"/>
                  </a:cubicBezTo>
                  <a:cubicBezTo>
                    <a:pt x="822" y="811"/>
                    <a:pt x="882" y="739"/>
                    <a:pt x="906" y="632"/>
                  </a:cubicBezTo>
                  <a:cubicBezTo>
                    <a:pt x="918" y="608"/>
                    <a:pt x="918" y="584"/>
                    <a:pt x="918" y="561"/>
                  </a:cubicBezTo>
                  <a:cubicBezTo>
                    <a:pt x="953" y="441"/>
                    <a:pt x="918" y="334"/>
                    <a:pt x="858" y="227"/>
                  </a:cubicBezTo>
                  <a:cubicBezTo>
                    <a:pt x="799" y="132"/>
                    <a:pt x="715" y="49"/>
                    <a:pt x="596" y="25"/>
                  </a:cubicBezTo>
                  <a:cubicBezTo>
                    <a:pt x="584" y="25"/>
                    <a:pt x="560" y="13"/>
                    <a:pt x="549" y="13"/>
                  </a:cubicBezTo>
                  <a:cubicBezTo>
                    <a:pt x="513" y="5"/>
                    <a:pt x="479" y="1"/>
                    <a:pt x="44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5094675" y="3924725"/>
              <a:ext cx="25325" cy="23725"/>
            </a:xfrm>
            <a:custGeom>
              <a:avLst/>
              <a:gdLst/>
              <a:ahLst/>
              <a:cxnLst/>
              <a:rect l="l" t="t" r="r" b="b"/>
              <a:pathLst>
                <a:path w="1013" h="949" extrusionOk="0">
                  <a:moveTo>
                    <a:pt x="524" y="0"/>
                  </a:moveTo>
                  <a:cubicBezTo>
                    <a:pt x="417" y="0"/>
                    <a:pt x="334" y="36"/>
                    <a:pt x="239" y="96"/>
                  </a:cubicBezTo>
                  <a:cubicBezTo>
                    <a:pt x="131" y="167"/>
                    <a:pt x="60" y="274"/>
                    <a:pt x="48" y="393"/>
                  </a:cubicBezTo>
                  <a:cubicBezTo>
                    <a:pt x="0" y="643"/>
                    <a:pt x="167" y="893"/>
                    <a:pt x="429" y="941"/>
                  </a:cubicBezTo>
                  <a:cubicBezTo>
                    <a:pt x="459" y="946"/>
                    <a:pt x="489" y="949"/>
                    <a:pt x="518" y="949"/>
                  </a:cubicBezTo>
                  <a:cubicBezTo>
                    <a:pt x="746" y="949"/>
                    <a:pt x="946" y="792"/>
                    <a:pt x="989" y="560"/>
                  </a:cubicBezTo>
                  <a:cubicBezTo>
                    <a:pt x="1012" y="405"/>
                    <a:pt x="977" y="238"/>
                    <a:pt x="870" y="143"/>
                  </a:cubicBezTo>
                  <a:cubicBezTo>
                    <a:pt x="774" y="84"/>
                    <a:pt x="691" y="24"/>
                    <a:pt x="58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6464775" y="4572300"/>
              <a:ext cx="35450" cy="32975"/>
            </a:xfrm>
            <a:custGeom>
              <a:avLst/>
              <a:gdLst/>
              <a:ahLst/>
              <a:cxnLst/>
              <a:rect l="l" t="t" r="r" b="b"/>
              <a:pathLst>
                <a:path w="1418" h="1319" extrusionOk="0">
                  <a:moveTo>
                    <a:pt x="729" y="1"/>
                  </a:moveTo>
                  <a:cubicBezTo>
                    <a:pt x="680" y="1"/>
                    <a:pt x="630" y="9"/>
                    <a:pt x="584" y="29"/>
                  </a:cubicBezTo>
                  <a:cubicBezTo>
                    <a:pt x="525" y="41"/>
                    <a:pt x="477" y="53"/>
                    <a:pt x="418" y="89"/>
                  </a:cubicBezTo>
                  <a:cubicBezTo>
                    <a:pt x="322" y="136"/>
                    <a:pt x="251" y="208"/>
                    <a:pt x="191" y="279"/>
                  </a:cubicBezTo>
                  <a:cubicBezTo>
                    <a:pt x="132" y="351"/>
                    <a:pt x="84" y="446"/>
                    <a:pt x="72" y="553"/>
                  </a:cubicBezTo>
                  <a:cubicBezTo>
                    <a:pt x="1" y="910"/>
                    <a:pt x="251" y="1267"/>
                    <a:pt x="608" y="1303"/>
                  </a:cubicBezTo>
                  <a:cubicBezTo>
                    <a:pt x="653" y="1314"/>
                    <a:pt x="698" y="1319"/>
                    <a:pt x="743" y="1319"/>
                  </a:cubicBezTo>
                  <a:cubicBezTo>
                    <a:pt x="1051" y="1319"/>
                    <a:pt x="1328" y="1079"/>
                    <a:pt x="1370" y="767"/>
                  </a:cubicBezTo>
                  <a:cubicBezTo>
                    <a:pt x="1418" y="565"/>
                    <a:pt x="1358" y="374"/>
                    <a:pt x="1215" y="220"/>
                  </a:cubicBezTo>
                  <a:cubicBezTo>
                    <a:pt x="1180" y="160"/>
                    <a:pt x="1096" y="100"/>
                    <a:pt x="1001" y="53"/>
                  </a:cubicBezTo>
                  <a:cubicBezTo>
                    <a:pt x="953" y="41"/>
                    <a:pt x="918" y="29"/>
                    <a:pt x="882" y="17"/>
                  </a:cubicBezTo>
                  <a:lnTo>
                    <a:pt x="846" y="17"/>
                  </a:lnTo>
                  <a:cubicBezTo>
                    <a:pt x="809" y="6"/>
                    <a:pt x="769" y="1"/>
                    <a:pt x="72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6403775" y="3934525"/>
              <a:ext cx="13700" cy="13725"/>
            </a:xfrm>
            <a:custGeom>
              <a:avLst/>
              <a:gdLst/>
              <a:ahLst/>
              <a:cxnLst/>
              <a:rect l="l" t="t" r="r" b="b"/>
              <a:pathLst>
                <a:path w="548" h="549" extrusionOk="0">
                  <a:moveTo>
                    <a:pt x="295" y="0"/>
                  </a:moveTo>
                  <a:cubicBezTo>
                    <a:pt x="163" y="0"/>
                    <a:pt x="45" y="82"/>
                    <a:pt x="12" y="227"/>
                  </a:cubicBezTo>
                  <a:lnTo>
                    <a:pt x="12" y="251"/>
                  </a:lnTo>
                  <a:cubicBezTo>
                    <a:pt x="0" y="406"/>
                    <a:pt x="72" y="537"/>
                    <a:pt x="226" y="549"/>
                  </a:cubicBezTo>
                  <a:lnTo>
                    <a:pt x="250" y="549"/>
                  </a:lnTo>
                  <a:cubicBezTo>
                    <a:pt x="369" y="549"/>
                    <a:pt x="488" y="489"/>
                    <a:pt x="524" y="370"/>
                  </a:cubicBezTo>
                  <a:cubicBezTo>
                    <a:pt x="524" y="358"/>
                    <a:pt x="536" y="346"/>
                    <a:pt x="536" y="323"/>
                  </a:cubicBezTo>
                  <a:cubicBezTo>
                    <a:pt x="548" y="251"/>
                    <a:pt x="536" y="180"/>
                    <a:pt x="488" y="120"/>
                  </a:cubicBezTo>
                  <a:cubicBezTo>
                    <a:pt x="476" y="108"/>
                    <a:pt x="453" y="73"/>
                    <a:pt x="441" y="61"/>
                  </a:cubicBezTo>
                  <a:cubicBezTo>
                    <a:pt x="417" y="25"/>
                    <a:pt x="369" y="13"/>
                    <a:pt x="322" y="1"/>
                  </a:cubicBezTo>
                  <a:cubicBezTo>
                    <a:pt x="313" y="0"/>
                    <a:pt x="304" y="0"/>
                    <a:pt x="29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6161475" y="3834275"/>
              <a:ext cx="13725" cy="13075"/>
            </a:xfrm>
            <a:custGeom>
              <a:avLst/>
              <a:gdLst/>
              <a:ahLst/>
              <a:cxnLst/>
              <a:rect l="l" t="t" r="r" b="b"/>
              <a:pathLst>
                <a:path w="549" h="523" extrusionOk="0">
                  <a:moveTo>
                    <a:pt x="255" y="1"/>
                  </a:moveTo>
                  <a:cubicBezTo>
                    <a:pt x="211" y="1"/>
                    <a:pt x="165" y="18"/>
                    <a:pt x="131" y="35"/>
                  </a:cubicBezTo>
                  <a:cubicBezTo>
                    <a:pt x="60" y="70"/>
                    <a:pt x="0" y="142"/>
                    <a:pt x="0" y="213"/>
                  </a:cubicBezTo>
                  <a:lnTo>
                    <a:pt x="0" y="332"/>
                  </a:lnTo>
                  <a:lnTo>
                    <a:pt x="0" y="344"/>
                  </a:lnTo>
                  <a:cubicBezTo>
                    <a:pt x="36" y="439"/>
                    <a:pt x="108" y="511"/>
                    <a:pt x="215" y="523"/>
                  </a:cubicBezTo>
                  <a:lnTo>
                    <a:pt x="334" y="523"/>
                  </a:lnTo>
                  <a:cubicBezTo>
                    <a:pt x="358" y="511"/>
                    <a:pt x="405" y="499"/>
                    <a:pt x="429" y="487"/>
                  </a:cubicBezTo>
                  <a:cubicBezTo>
                    <a:pt x="489" y="439"/>
                    <a:pt x="524" y="380"/>
                    <a:pt x="536" y="320"/>
                  </a:cubicBezTo>
                  <a:cubicBezTo>
                    <a:pt x="548" y="249"/>
                    <a:pt x="536" y="189"/>
                    <a:pt x="512" y="142"/>
                  </a:cubicBezTo>
                  <a:cubicBezTo>
                    <a:pt x="465" y="70"/>
                    <a:pt x="405" y="23"/>
                    <a:pt x="310" y="11"/>
                  </a:cubicBezTo>
                  <a:cubicBezTo>
                    <a:pt x="293" y="4"/>
                    <a:pt x="274" y="1"/>
                    <a:pt x="25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6281425" y="3778100"/>
              <a:ext cx="13425" cy="13675"/>
            </a:xfrm>
            <a:custGeom>
              <a:avLst/>
              <a:gdLst/>
              <a:ahLst/>
              <a:cxnLst/>
              <a:rect l="l" t="t" r="r" b="b"/>
              <a:pathLst>
                <a:path w="537" h="547" extrusionOk="0">
                  <a:moveTo>
                    <a:pt x="266" y="1"/>
                  </a:moveTo>
                  <a:cubicBezTo>
                    <a:pt x="144" y="1"/>
                    <a:pt x="33" y="99"/>
                    <a:pt x="13" y="234"/>
                  </a:cubicBezTo>
                  <a:cubicBezTo>
                    <a:pt x="1" y="305"/>
                    <a:pt x="13" y="365"/>
                    <a:pt x="60" y="424"/>
                  </a:cubicBezTo>
                  <a:cubicBezTo>
                    <a:pt x="84" y="484"/>
                    <a:pt x="143" y="531"/>
                    <a:pt x="215" y="543"/>
                  </a:cubicBezTo>
                  <a:cubicBezTo>
                    <a:pt x="231" y="546"/>
                    <a:pt x="247" y="547"/>
                    <a:pt x="262" y="547"/>
                  </a:cubicBezTo>
                  <a:cubicBezTo>
                    <a:pt x="398" y="547"/>
                    <a:pt x="515" y="456"/>
                    <a:pt x="536" y="317"/>
                  </a:cubicBezTo>
                  <a:lnTo>
                    <a:pt x="536" y="198"/>
                  </a:lnTo>
                  <a:cubicBezTo>
                    <a:pt x="501" y="91"/>
                    <a:pt x="429" y="19"/>
                    <a:pt x="322" y="7"/>
                  </a:cubicBezTo>
                  <a:cubicBezTo>
                    <a:pt x="303" y="3"/>
                    <a:pt x="285" y="1"/>
                    <a:pt x="26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5725700" y="3689500"/>
              <a:ext cx="14625" cy="13575"/>
            </a:xfrm>
            <a:custGeom>
              <a:avLst/>
              <a:gdLst/>
              <a:ahLst/>
              <a:cxnLst/>
              <a:rect l="l" t="t" r="r" b="b"/>
              <a:pathLst>
                <a:path w="585" h="543" extrusionOk="0">
                  <a:moveTo>
                    <a:pt x="305" y="0"/>
                  </a:moveTo>
                  <a:cubicBezTo>
                    <a:pt x="175" y="0"/>
                    <a:pt x="47" y="100"/>
                    <a:pt x="36" y="230"/>
                  </a:cubicBezTo>
                  <a:cubicBezTo>
                    <a:pt x="1" y="384"/>
                    <a:pt x="108" y="527"/>
                    <a:pt x="263" y="539"/>
                  </a:cubicBezTo>
                  <a:cubicBezTo>
                    <a:pt x="277" y="542"/>
                    <a:pt x="292" y="543"/>
                    <a:pt x="307" y="543"/>
                  </a:cubicBezTo>
                  <a:cubicBezTo>
                    <a:pt x="436" y="543"/>
                    <a:pt x="561" y="453"/>
                    <a:pt x="572" y="325"/>
                  </a:cubicBezTo>
                  <a:cubicBezTo>
                    <a:pt x="584" y="182"/>
                    <a:pt x="501" y="39"/>
                    <a:pt x="346" y="3"/>
                  </a:cubicBezTo>
                  <a:cubicBezTo>
                    <a:pt x="332" y="1"/>
                    <a:pt x="319" y="0"/>
                    <a:pt x="30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5008050" y="3646000"/>
              <a:ext cx="14325" cy="13600"/>
            </a:xfrm>
            <a:custGeom>
              <a:avLst/>
              <a:gdLst/>
              <a:ahLst/>
              <a:cxnLst/>
              <a:rect l="l" t="t" r="r" b="b"/>
              <a:pathLst>
                <a:path w="573" h="544" extrusionOk="0">
                  <a:moveTo>
                    <a:pt x="295" y="1"/>
                  </a:moveTo>
                  <a:cubicBezTo>
                    <a:pt x="233" y="1"/>
                    <a:pt x="166" y="18"/>
                    <a:pt x="120" y="65"/>
                  </a:cubicBezTo>
                  <a:cubicBezTo>
                    <a:pt x="96" y="88"/>
                    <a:pt x="60" y="124"/>
                    <a:pt x="48" y="148"/>
                  </a:cubicBezTo>
                  <a:cubicBezTo>
                    <a:pt x="36" y="172"/>
                    <a:pt x="36" y="196"/>
                    <a:pt x="13" y="231"/>
                  </a:cubicBezTo>
                  <a:cubicBezTo>
                    <a:pt x="1" y="315"/>
                    <a:pt x="36" y="386"/>
                    <a:pt x="72" y="446"/>
                  </a:cubicBezTo>
                  <a:cubicBezTo>
                    <a:pt x="120" y="493"/>
                    <a:pt x="167" y="529"/>
                    <a:pt x="239" y="541"/>
                  </a:cubicBezTo>
                  <a:lnTo>
                    <a:pt x="275" y="541"/>
                  </a:lnTo>
                  <a:cubicBezTo>
                    <a:pt x="286" y="542"/>
                    <a:pt x="298" y="543"/>
                    <a:pt x="310" y="543"/>
                  </a:cubicBezTo>
                  <a:cubicBezTo>
                    <a:pt x="393" y="543"/>
                    <a:pt x="471" y="507"/>
                    <a:pt x="513" y="434"/>
                  </a:cubicBezTo>
                  <a:cubicBezTo>
                    <a:pt x="536" y="410"/>
                    <a:pt x="548" y="362"/>
                    <a:pt x="548" y="327"/>
                  </a:cubicBezTo>
                  <a:cubicBezTo>
                    <a:pt x="572" y="291"/>
                    <a:pt x="548" y="231"/>
                    <a:pt x="536" y="184"/>
                  </a:cubicBezTo>
                  <a:cubicBezTo>
                    <a:pt x="525" y="124"/>
                    <a:pt x="477" y="65"/>
                    <a:pt x="417" y="29"/>
                  </a:cubicBezTo>
                  <a:cubicBezTo>
                    <a:pt x="394" y="17"/>
                    <a:pt x="370" y="5"/>
                    <a:pt x="346" y="5"/>
                  </a:cubicBezTo>
                  <a:cubicBezTo>
                    <a:pt x="330" y="2"/>
                    <a:pt x="313" y="1"/>
                    <a:pt x="29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5802500" y="3765075"/>
              <a:ext cx="14600" cy="13325"/>
            </a:xfrm>
            <a:custGeom>
              <a:avLst/>
              <a:gdLst/>
              <a:ahLst/>
              <a:cxnLst/>
              <a:rect l="l" t="t" r="r" b="b"/>
              <a:pathLst>
                <a:path w="584" h="533" extrusionOk="0">
                  <a:moveTo>
                    <a:pt x="272" y="0"/>
                  </a:moveTo>
                  <a:cubicBezTo>
                    <a:pt x="159" y="0"/>
                    <a:pt x="54" y="69"/>
                    <a:pt x="12" y="183"/>
                  </a:cubicBezTo>
                  <a:cubicBezTo>
                    <a:pt x="12" y="195"/>
                    <a:pt x="0" y="219"/>
                    <a:pt x="0" y="219"/>
                  </a:cubicBezTo>
                  <a:cubicBezTo>
                    <a:pt x="0" y="362"/>
                    <a:pt x="84" y="517"/>
                    <a:pt x="239" y="528"/>
                  </a:cubicBezTo>
                  <a:cubicBezTo>
                    <a:pt x="255" y="531"/>
                    <a:pt x="273" y="533"/>
                    <a:pt x="291" y="533"/>
                  </a:cubicBezTo>
                  <a:cubicBezTo>
                    <a:pt x="347" y="533"/>
                    <a:pt x="405" y="517"/>
                    <a:pt x="441" y="481"/>
                  </a:cubicBezTo>
                  <a:cubicBezTo>
                    <a:pt x="489" y="433"/>
                    <a:pt x="536" y="397"/>
                    <a:pt x="548" y="314"/>
                  </a:cubicBezTo>
                  <a:cubicBezTo>
                    <a:pt x="584" y="171"/>
                    <a:pt x="489" y="40"/>
                    <a:pt x="346" y="5"/>
                  </a:cubicBezTo>
                  <a:lnTo>
                    <a:pt x="322" y="5"/>
                  </a:lnTo>
                  <a:cubicBezTo>
                    <a:pt x="305" y="1"/>
                    <a:pt x="288" y="0"/>
                    <a:pt x="27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6023950" y="3621525"/>
              <a:ext cx="14325" cy="13675"/>
            </a:xfrm>
            <a:custGeom>
              <a:avLst/>
              <a:gdLst/>
              <a:ahLst/>
              <a:cxnLst/>
              <a:rect l="l" t="t" r="r" b="b"/>
              <a:pathLst>
                <a:path w="573" h="547" extrusionOk="0">
                  <a:moveTo>
                    <a:pt x="262" y="1"/>
                  </a:moveTo>
                  <a:cubicBezTo>
                    <a:pt x="132" y="1"/>
                    <a:pt x="23" y="98"/>
                    <a:pt x="13" y="222"/>
                  </a:cubicBezTo>
                  <a:cubicBezTo>
                    <a:pt x="1" y="377"/>
                    <a:pt x="72" y="520"/>
                    <a:pt x="239" y="544"/>
                  </a:cubicBezTo>
                  <a:cubicBezTo>
                    <a:pt x="252" y="546"/>
                    <a:pt x="266" y="547"/>
                    <a:pt x="279" y="547"/>
                  </a:cubicBezTo>
                  <a:cubicBezTo>
                    <a:pt x="410" y="547"/>
                    <a:pt x="538" y="447"/>
                    <a:pt x="548" y="317"/>
                  </a:cubicBezTo>
                  <a:cubicBezTo>
                    <a:pt x="572" y="163"/>
                    <a:pt x="465" y="20"/>
                    <a:pt x="322" y="8"/>
                  </a:cubicBezTo>
                  <a:cubicBezTo>
                    <a:pt x="302" y="3"/>
                    <a:pt x="282" y="1"/>
                    <a:pt x="26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5716175" y="3810850"/>
              <a:ext cx="13725" cy="13675"/>
            </a:xfrm>
            <a:custGeom>
              <a:avLst/>
              <a:gdLst/>
              <a:ahLst/>
              <a:cxnLst/>
              <a:rect l="l" t="t" r="r" b="b"/>
              <a:pathLst>
                <a:path w="549" h="547" extrusionOk="0">
                  <a:moveTo>
                    <a:pt x="266" y="0"/>
                  </a:moveTo>
                  <a:cubicBezTo>
                    <a:pt x="141" y="0"/>
                    <a:pt x="23" y="99"/>
                    <a:pt x="13" y="233"/>
                  </a:cubicBezTo>
                  <a:lnTo>
                    <a:pt x="13" y="257"/>
                  </a:lnTo>
                  <a:cubicBezTo>
                    <a:pt x="1" y="388"/>
                    <a:pt x="84" y="507"/>
                    <a:pt x="227" y="543"/>
                  </a:cubicBezTo>
                  <a:cubicBezTo>
                    <a:pt x="242" y="545"/>
                    <a:pt x="256" y="547"/>
                    <a:pt x="271" y="547"/>
                  </a:cubicBezTo>
                  <a:cubicBezTo>
                    <a:pt x="400" y="547"/>
                    <a:pt x="526" y="456"/>
                    <a:pt x="536" y="317"/>
                  </a:cubicBezTo>
                  <a:cubicBezTo>
                    <a:pt x="548" y="198"/>
                    <a:pt x="501" y="79"/>
                    <a:pt x="394" y="31"/>
                  </a:cubicBezTo>
                  <a:cubicBezTo>
                    <a:pt x="370" y="19"/>
                    <a:pt x="358" y="7"/>
                    <a:pt x="322" y="7"/>
                  </a:cubicBezTo>
                  <a:cubicBezTo>
                    <a:pt x="303" y="2"/>
                    <a:pt x="285" y="0"/>
                    <a:pt x="26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483"/>
        <p:cNvGrpSpPr/>
        <p:nvPr/>
      </p:nvGrpSpPr>
      <p:grpSpPr>
        <a:xfrm>
          <a:off x="0" y="0"/>
          <a:ext cx="0" cy="0"/>
          <a:chOff x="0" y="0"/>
          <a:chExt cx="0" cy="0"/>
        </a:xfrm>
      </p:grpSpPr>
      <p:grpSp>
        <p:nvGrpSpPr>
          <p:cNvPr id="2484" name="Google Shape;2484;p20"/>
          <p:cNvGrpSpPr/>
          <p:nvPr/>
        </p:nvGrpSpPr>
        <p:grpSpPr>
          <a:xfrm>
            <a:off x="4" y="16"/>
            <a:ext cx="1377452" cy="2398039"/>
            <a:chOff x="1083450" y="1318750"/>
            <a:chExt cx="624525" cy="1087250"/>
          </a:xfrm>
        </p:grpSpPr>
        <p:sp>
          <p:nvSpPr>
            <p:cNvPr id="2485" name="Google Shape;2485;p20"/>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0"/>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0"/>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0"/>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20"/>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20"/>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0"/>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0"/>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0"/>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0"/>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20"/>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20"/>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20"/>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20"/>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20"/>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0"/>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20"/>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20"/>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20"/>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20"/>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20"/>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20"/>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0"/>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20"/>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20"/>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0"/>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0"/>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0"/>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20"/>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20"/>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20"/>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20"/>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0"/>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0"/>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0"/>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0"/>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0"/>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2" name="Google Shape;2522;p20"/>
          <p:cNvGrpSpPr/>
          <p:nvPr/>
        </p:nvGrpSpPr>
        <p:grpSpPr>
          <a:xfrm flipH="1">
            <a:off x="7766704" y="16"/>
            <a:ext cx="1377452" cy="2398039"/>
            <a:chOff x="1083450" y="1318750"/>
            <a:chExt cx="624525" cy="1087250"/>
          </a:xfrm>
        </p:grpSpPr>
        <p:sp>
          <p:nvSpPr>
            <p:cNvPr id="2523" name="Google Shape;2523;p20"/>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20"/>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20"/>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0"/>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0"/>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0"/>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0"/>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20"/>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20"/>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0"/>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20"/>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20"/>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20"/>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0"/>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0"/>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0"/>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0"/>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20"/>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20"/>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0"/>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0"/>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0"/>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0"/>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0"/>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20"/>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20"/>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20"/>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0"/>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0"/>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0"/>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0"/>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0"/>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0"/>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0"/>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0"/>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0"/>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0"/>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0" name="Google Shape;2560;p20"/>
          <p:cNvGrpSpPr/>
          <p:nvPr/>
        </p:nvGrpSpPr>
        <p:grpSpPr>
          <a:xfrm>
            <a:off x="31" y="4274145"/>
            <a:ext cx="3353245" cy="869408"/>
            <a:chOff x="2582150" y="3714800"/>
            <a:chExt cx="2689050" cy="697200"/>
          </a:xfrm>
        </p:grpSpPr>
        <p:sp>
          <p:nvSpPr>
            <p:cNvPr id="2561" name="Google Shape;2561;p20"/>
            <p:cNvSpPr/>
            <p:nvPr/>
          </p:nvSpPr>
          <p:spPr>
            <a:xfrm>
              <a:off x="3636750" y="4402150"/>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0"/>
            <p:cNvSpPr/>
            <p:nvPr/>
          </p:nvSpPr>
          <p:spPr>
            <a:xfrm>
              <a:off x="3640625" y="4406925"/>
              <a:ext cx="19375" cy="4475"/>
            </a:xfrm>
            <a:custGeom>
              <a:avLst/>
              <a:gdLst/>
              <a:ahLst/>
              <a:cxnLst/>
              <a:rect l="l" t="t" r="r" b="b"/>
              <a:pathLst>
                <a:path w="775" h="179" extrusionOk="0">
                  <a:moveTo>
                    <a:pt x="393" y="0"/>
                  </a:moveTo>
                  <a:lnTo>
                    <a:pt x="36" y="108"/>
                  </a:lnTo>
                  <a:lnTo>
                    <a:pt x="0" y="179"/>
                  </a:lnTo>
                  <a:lnTo>
                    <a:pt x="774" y="179"/>
                  </a:lnTo>
                  <a:lnTo>
                    <a:pt x="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0"/>
            <p:cNvSpPr/>
            <p:nvPr/>
          </p:nvSpPr>
          <p:spPr>
            <a:xfrm>
              <a:off x="3634075" y="4403950"/>
              <a:ext cx="25" cy="625"/>
            </a:xfrm>
            <a:custGeom>
              <a:avLst/>
              <a:gdLst/>
              <a:ahLst/>
              <a:cxnLst/>
              <a:rect l="l" t="t" r="r" b="b"/>
              <a:pathLst>
                <a:path w="1" h="25" extrusionOk="0">
                  <a:moveTo>
                    <a:pt x="0" y="24"/>
                  </a:moveTo>
                  <a:lnTo>
                    <a:pt x="0" y="24"/>
                  </a:lnTo>
                  <a:lnTo>
                    <a:pt x="0" y="24"/>
                  </a:ln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0"/>
            <p:cNvSpPr/>
            <p:nvPr/>
          </p:nvSpPr>
          <p:spPr>
            <a:xfrm>
              <a:off x="3635275" y="4403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0"/>
            <p:cNvSpPr/>
            <p:nvPr/>
          </p:nvSpPr>
          <p:spPr>
            <a:xfrm>
              <a:off x="3746875" y="4334600"/>
              <a:ext cx="142325" cy="46150"/>
            </a:xfrm>
            <a:custGeom>
              <a:avLst/>
              <a:gdLst/>
              <a:ahLst/>
              <a:cxnLst/>
              <a:rect l="l" t="t" r="r" b="b"/>
              <a:pathLst>
                <a:path w="5693" h="1846" extrusionOk="0">
                  <a:moveTo>
                    <a:pt x="5418" y="0"/>
                  </a:moveTo>
                  <a:lnTo>
                    <a:pt x="1" y="1488"/>
                  </a:lnTo>
                  <a:lnTo>
                    <a:pt x="1" y="1846"/>
                  </a:lnTo>
                  <a:lnTo>
                    <a:pt x="5692" y="262"/>
                  </a:lnTo>
                  <a:lnTo>
                    <a:pt x="5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0"/>
            <p:cNvSpPr/>
            <p:nvPr/>
          </p:nvSpPr>
          <p:spPr>
            <a:xfrm>
              <a:off x="3891850" y="4256600"/>
              <a:ext cx="273575" cy="81875"/>
            </a:xfrm>
            <a:custGeom>
              <a:avLst/>
              <a:gdLst/>
              <a:ahLst/>
              <a:cxnLst/>
              <a:rect l="l" t="t" r="r" b="b"/>
              <a:pathLst>
                <a:path w="10943" h="3275" extrusionOk="0">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0"/>
            <p:cNvSpPr/>
            <p:nvPr/>
          </p:nvSpPr>
          <p:spPr>
            <a:xfrm>
              <a:off x="3634375" y="4403350"/>
              <a:ext cx="325" cy="325"/>
            </a:xfrm>
            <a:custGeom>
              <a:avLst/>
              <a:gdLst/>
              <a:ahLst/>
              <a:cxnLst/>
              <a:rect l="l" t="t" r="r" b="b"/>
              <a:pathLst>
                <a:path w="13" h="13" extrusionOk="0">
                  <a:moveTo>
                    <a:pt x="0" y="12"/>
                  </a:move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0"/>
            <p:cNvSpPr/>
            <p:nvPr/>
          </p:nvSpPr>
          <p:spPr>
            <a:xfrm>
              <a:off x="3635275" y="4402450"/>
              <a:ext cx="300" cy="625"/>
            </a:xfrm>
            <a:custGeom>
              <a:avLst/>
              <a:gdLst/>
              <a:ahLst/>
              <a:cxnLst/>
              <a:rect l="l" t="t" r="r" b="b"/>
              <a:pathLst>
                <a:path w="12" h="25" extrusionOk="0">
                  <a:moveTo>
                    <a:pt x="12" y="1"/>
                  </a:moveTo>
                  <a:cubicBezTo>
                    <a:pt x="12" y="1"/>
                    <a:pt x="0" y="25"/>
                    <a:pt x="12" y="1"/>
                  </a:cubicBezTo>
                  <a:lnTo>
                    <a:pt x="0" y="25"/>
                  </a:lnTo>
                  <a:lnTo>
                    <a:pt x="0" y="2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0"/>
            <p:cNvSpPr/>
            <p:nvPr/>
          </p:nvSpPr>
          <p:spPr>
            <a:xfrm>
              <a:off x="3636750" y="4373575"/>
              <a:ext cx="101825" cy="35750"/>
            </a:xfrm>
            <a:custGeom>
              <a:avLst/>
              <a:gdLst/>
              <a:ahLst/>
              <a:cxnLst/>
              <a:rect l="l" t="t" r="r" b="b"/>
              <a:pathLst>
                <a:path w="4073" h="1430" extrusionOk="0">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0"/>
            <p:cNvSpPr/>
            <p:nvPr/>
          </p:nvSpPr>
          <p:spPr>
            <a:xfrm>
              <a:off x="3635850" y="4402150"/>
              <a:ext cx="925" cy="325"/>
            </a:xfrm>
            <a:custGeom>
              <a:avLst/>
              <a:gdLst/>
              <a:ahLst/>
              <a:cxnLst/>
              <a:rect l="l" t="t" r="r" b="b"/>
              <a:pathLst>
                <a:path w="37" h="13" extrusionOk="0">
                  <a:moveTo>
                    <a:pt x="37" y="1"/>
                  </a:moveTo>
                  <a:cubicBezTo>
                    <a:pt x="13" y="1"/>
                    <a:pt x="1" y="1"/>
                    <a:pt x="1" y="13"/>
                  </a:cubicBezTo>
                  <a:cubicBezTo>
                    <a:pt x="1" y="13"/>
                    <a:pt x="13" y="1"/>
                    <a:pt x="3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0"/>
            <p:cNvSpPr/>
            <p:nvPr/>
          </p:nvSpPr>
          <p:spPr>
            <a:xfrm>
              <a:off x="3634075" y="4403950"/>
              <a:ext cx="325" cy="925"/>
            </a:xfrm>
            <a:custGeom>
              <a:avLst/>
              <a:gdLst/>
              <a:ahLst/>
              <a:cxnLst/>
              <a:rect l="l" t="t" r="r" b="b"/>
              <a:pathLst>
                <a:path w="13" h="37" extrusionOk="0">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0"/>
            <p:cNvSpPr/>
            <p:nvPr/>
          </p:nvSpPr>
          <p:spPr>
            <a:xfrm>
              <a:off x="2599425" y="4199450"/>
              <a:ext cx="104800" cy="112250"/>
            </a:xfrm>
            <a:custGeom>
              <a:avLst/>
              <a:gdLst/>
              <a:ahLst/>
              <a:cxnLst/>
              <a:rect l="l" t="t" r="r" b="b"/>
              <a:pathLst>
                <a:path w="4192" h="4490" extrusionOk="0">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0"/>
            <p:cNvSpPr/>
            <p:nvPr/>
          </p:nvSpPr>
          <p:spPr>
            <a:xfrm>
              <a:off x="2778900" y="4187850"/>
              <a:ext cx="124150" cy="53600"/>
            </a:xfrm>
            <a:custGeom>
              <a:avLst/>
              <a:gdLst/>
              <a:ahLst/>
              <a:cxnLst/>
              <a:rect l="l" t="t" r="r" b="b"/>
              <a:pathLst>
                <a:path w="4966" h="2144" extrusionOk="0">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0"/>
            <p:cNvSpPr/>
            <p:nvPr/>
          </p:nvSpPr>
          <p:spPr>
            <a:xfrm>
              <a:off x="2905125" y="4188150"/>
              <a:ext cx="900" cy="625"/>
            </a:xfrm>
            <a:custGeom>
              <a:avLst/>
              <a:gdLst/>
              <a:ahLst/>
              <a:cxnLst/>
              <a:rect l="l" t="t" r="r" b="b"/>
              <a:pathLst>
                <a:path w="36" h="25" extrusionOk="0">
                  <a:moveTo>
                    <a:pt x="0" y="0"/>
                  </a:moveTo>
                  <a:cubicBezTo>
                    <a:pt x="12" y="0"/>
                    <a:pt x="12" y="24"/>
                    <a:pt x="36" y="24"/>
                  </a:cubicBezTo>
                  <a:cubicBezTo>
                    <a:pt x="12" y="24"/>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0"/>
            <p:cNvSpPr/>
            <p:nvPr/>
          </p:nvSpPr>
          <p:spPr>
            <a:xfrm>
              <a:off x="2903925" y="4187850"/>
              <a:ext cx="925" cy="25"/>
            </a:xfrm>
            <a:custGeom>
              <a:avLst/>
              <a:gdLst/>
              <a:ahLst/>
              <a:cxnLst/>
              <a:rect l="l" t="t" r="r" b="b"/>
              <a:pathLst>
                <a:path w="37" h="1" extrusionOk="0">
                  <a:moveTo>
                    <a:pt x="0" y="0"/>
                  </a:move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0"/>
            <p:cNvSpPr/>
            <p:nvPr/>
          </p:nvSpPr>
          <p:spPr>
            <a:xfrm>
              <a:off x="2903325" y="4187850"/>
              <a:ext cx="625" cy="25"/>
            </a:xfrm>
            <a:custGeom>
              <a:avLst/>
              <a:gdLst/>
              <a:ahLst/>
              <a:cxnLst/>
              <a:rect l="l" t="t" r="r" b="b"/>
              <a:pathLst>
                <a:path w="25" h="1" extrusionOk="0">
                  <a:moveTo>
                    <a:pt x="1" y="0"/>
                  </a:move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0"/>
            <p:cNvSpPr/>
            <p:nvPr/>
          </p:nvSpPr>
          <p:spPr>
            <a:xfrm>
              <a:off x="2906000" y="418875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0"/>
            <p:cNvSpPr/>
            <p:nvPr/>
          </p:nvSpPr>
          <p:spPr>
            <a:xfrm>
              <a:off x="2898575" y="4188150"/>
              <a:ext cx="179200" cy="127725"/>
            </a:xfrm>
            <a:custGeom>
              <a:avLst/>
              <a:gdLst/>
              <a:ahLst/>
              <a:cxnLst/>
              <a:rect l="l" t="t" r="r" b="b"/>
              <a:pathLst>
                <a:path w="7168" h="5109" extrusionOk="0">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0"/>
            <p:cNvSpPr/>
            <p:nvPr/>
          </p:nvSpPr>
          <p:spPr>
            <a:xfrm>
              <a:off x="2605375" y="4242625"/>
              <a:ext cx="151825" cy="76225"/>
            </a:xfrm>
            <a:custGeom>
              <a:avLst/>
              <a:gdLst/>
              <a:ahLst/>
              <a:cxnLst/>
              <a:rect l="l" t="t" r="r" b="b"/>
              <a:pathLst>
                <a:path w="6073" h="3049" extrusionOk="0">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0"/>
            <p:cNvSpPr/>
            <p:nvPr/>
          </p:nvSpPr>
          <p:spPr>
            <a:xfrm>
              <a:off x="2768500" y="4252150"/>
              <a:ext cx="210450" cy="159250"/>
            </a:xfrm>
            <a:custGeom>
              <a:avLst/>
              <a:gdLst/>
              <a:ahLst/>
              <a:cxnLst/>
              <a:rect l="l" t="t" r="r" b="b"/>
              <a:pathLst>
                <a:path w="8418" h="6370" extrusionOk="0">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0"/>
            <p:cNvSpPr/>
            <p:nvPr/>
          </p:nvSpPr>
          <p:spPr>
            <a:xfrm>
              <a:off x="2694975" y="4191125"/>
              <a:ext cx="62225" cy="54200"/>
            </a:xfrm>
            <a:custGeom>
              <a:avLst/>
              <a:gdLst/>
              <a:ahLst/>
              <a:cxnLst/>
              <a:rect l="l" t="t" r="r" b="b"/>
              <a:pathLst>
                <a:path w="2489" h="2168" extrusionOk="0">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0"/>
            <p:cNvSpPr/>
            <p:nvPr/>
          </p:nvSpPr>
          <p:spPr>
            <a:xfrm>
              <a:off x="3016725" y="4319125"/>
              <a:ext cx="67000" cy="92275"/>
            </a:xfrm>
            <a:custGeom>
              <a:avLst/>
              <a:gdLst/>
              <a:ahLst/>
              <a:cxnLst/>
              <a:rect l="l" t="t" r="r" b="b"/>
              <a:pathLst>
                <a:path w="2680" h="3691" extrusionOk="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0"/>
            <p:cNvSpPr/>
            <p:nvPr/>
          </p:nvSpPr>
          <p:spPr>
            <a:xfrm>
              <a:off x="3084000" y="4036650"/>
              <a:ext cx="186075" cy="275050"/>
            </a:xfrm>
            <a:custGeom>
              <a:avLst/>
              <a:gdLst/>
              <a:ahLst/>
              <a:cxnLst/>
              <a:rect l="l" t="t" r="r" b="b"/>
              <a:pathLst>
                <a:path w="7443" h="11002" extrusionOk="0">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0"/>
            <p:cNvSpPr/>
            <p:nvPr/>
          </p:nvSpPr>
          <p:spPr>
            <a:xfrm>
              <a:off x="3088475" y="4311375"/>
              <a:ext cx="161950" cy="100025"/>
            </a:xfrm>
            <a:custGeom>
              <a:avLst/>
              <a:gdLst/>
              <a:ahLst/>
              <a:cxnLst/>
              <a:rect l="l" t="t" r="r" b="b"/>
              <a:pathLst>
                <a:path w="6478" h="4001" extrusionOk="0">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0"/>
            <p:cNvSpPr/>
            <p:nvPr/>
          </p:nvSpPr>
          <p:spPr>
            <a:xfrm>
              <a:off x="3271525" y="4040200"/>
              <a:ext cx="47350" cy="371200"/>
            </a:xfrm>
            <a:custGeom>
              <a:avLst/>
              <a:gdLst/>
              <a:ahLst/>
              <a:cxnLst/>
              <a:rect l="l" t="t" r="r" b="b"/>
              <a:pathLst>
                <a:path w="1894" h="14848" extrusionOk="0">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0"/>
            <p:cNvSpPr/>
            <p:nvPr/>
          </p:nvSpPr>
          <p:spPr>
            <a:xfrm>
              <a:off x="3632275" y="4401925"/>
              <a:ext cx="10750" cy="9475"/>
            </a:xfrm>
            <a:custGeom>
              <a:avLst/>
              <a:gdLst/>
              <a:ahLst/>
              <a:cxnLst/>
              <a:rect l="l" t="t" r="r" b="b"/>
              <a:pathLst>
                <a:path w="430" h="379" extrusionOk="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20"/>
            <p:cNvSpPr/>
            <p:nvPr/>
          </p:nvSpPr>
          <p:spPr>
            <a:xfrm>
              <a:off x="3737350" y="4195300"/>
              <a:ext cx="14325" cy="216100"/>
            </a:xfrm>
            <a:custGeom>
              <a:avLst/>
              <a:gdLst/>
              <a:ahLst/>
              <a:cxnLst/>
              <a:rect l="l" t="t" r="r" b="b"/>
              <a:pathLst>
                <a:path w="573" h="8644" extrusionOk="0">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20"/>
            <p:cNvSpPr/>
            <p:nvPr/>
          </p:nvSpPr>
          <p:spPr>
            <a:xfrm>
              <a:off x="4021625" y="4264050"/>
              <a:ext cx="149750" cy="147350"/>
            </a:xfrm>
            <a:custGeom>
              <a:avLst/>
              <a:gdLst/>
              <a:ahLst/>
              <a:cxnLst/>
              <a:rect l="l" t="t" r="r" b="b"/>
              <a:pathLst>
                <a:path w="5990" h="5894" extrusionOk="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0"/>
            <p:cNvSpPr/>
            <p:nvPr/>
          </p:nvSpPr>
          <p:spPr>
            <a:xfrm>
              <a:off x="4484475" y="4346500"/>
              <a:ext cx="96475" cy="64900"/>
            </a:xfrm>
            <a:custGeom>
              <a:avLst/>
              <a:gdLst/>
              <a:ahLst/>
              <a:cxnLst/>
              <a:rect l="l" t="t" r="r" b="b"/>
              <a:pathLst>
                <a:path w="3859" h="2596" extrusionOk="0">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0"/>
            <p:cNvSpPr/>
            <p:nvPr/>
          </p:nvSpPr>
          <p:spPr>
            <a:xfrm>
              <a:off x="3743025" y="4194700"/>
              <a:ext cx="230700" cy="216425"/>
            </a:xfrm>
            <a:custGeom>
              <a:avLst/>
              <a:gdLst/>
              <a:ahLst/>
              <a:cxnLst/>
              <a:rect l="l" t="t" r="r" b="b"/>
              <a:pathLst>
                <a:path w="9228" h="8657" extrusionOk="0">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0"/>
            <p:cNvSpPr/>
            <p:nvPr/>
          </p:nvSpPr>
          <p:spPr>
            <a:xfrm>
              <a:off x="4185325" y="4269100"/>
              <a:ext cx="69975" cy="142300"/>
            </a:xfrm>
            <a:custGeom>
              <a:avLst/>
              <a:gdLst/>
              <a:ahLst/>
              <a:cxnLst/>
              <a:rect l="l" t="t" r="r" b="b"/>
              <a:pathLst>
                <a:path w="2799" h="5692" extrusionOk="0">
                  <a:moveTo>
                    <a:pt x="1" y="1"/>
                  </a:moveTo>
                  <a:lnTo>
                    <a:pt x="2430" y="5692"/>
                  </a:lnTo>
                  <a:lnTo>
                    <a:pt x="2799" y="5692"/>
                  </a:lnTo>
                  <a:lnTo>
                    <a:pt x="572" y="465"/>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0"/>
            <p:cNvSpPr/>
            <p:nvPr/>
          </p:nvSpPr>
          <p:spPr>
            <a:xfrm>
              <a:off x="4174625" y="4240475"/>
              <a:ext cx="9550" cy="5725"/>
            </a:xfrm>
            <a:custGeom>
              <a:avLst/>
              <a:gdLst/>
              <a:ahLst/>
              <a:cxnLst/>
              <a:rect l="l" t="t" r="r" b="b"/>
              <a:pathLst>
                <a:path w="382" h="229" extrusionOk="0">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20"/>
            <p:cNvSpPr/>
            <p:nvPr/>
          </p:nvSpPr>
          <p:spPr>
            <a:xfrm>
              <a:off x="4599075" y="4353050"/>
              <a:ext cx="37825" cy="58350"/>
            </a:xfrm>
            <a:custGeom>
              <a:avLst/>
              <a:gdLst/>
              <a:ahLst/>
              <a:cxnLst/>
              <a:rect l="l" t="t" r="r" b="b"/>
              <a:pathLst>
                <a:path w="1513" h="2334" extrusionOk="0">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20"/>
            <p:cNvSpPr/>
            <p:nvPr/>
          </p:nvSpPr>
          <p:spPr>
            <a:xfrm>
              <a:off x="4185025" y="4263750"/>
              <a:ext cx="182500" cy="147650"/>
            </a:xfrm>
            <a:custGeom>
              <a:avLst/>
              <a:gdLst/>
              <a:ahLst/>
              <a:cxnLst/>
              <a:rect l="l" t="t" r="r" b="b"/>
              <a:pathLst>
                <a:path w="7300" h="5906" extrusionOk="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0"/>
            <p:cNvSpPr/>
            <p:nvPr/>
          </p:nvSpPr>
          <p:spPr>
            <a:xfrm>
              <a:off x="4189800" y="4255125"/>
              <a:ext cx="386375" cy="83950"/>
            </a:xfrm>
            <a:custGeom>
              <a:avLst/>
              <a:gdLst/>
              <a:ahLst/>
              <a:cxnLst/>
              <a:rect l="l" t="t" r="r" b="b"/>
              <a:pathLst>
                <a:path w="15455" h="3358" extrusionOk="0">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20"/>
            <p:cNvSpPr/>
            <p:nvPr/>
          </p:nvSpPr>
          <p:spPr>
            <a:xfrm>
              <a:off x="4185925" y="3740775"/>
              <a:ext cx="804900" cy="513475"/>
            </a:xfrm>
            <a:custGeom>
              <a:avLst/>
              <a:gdLst/>
              <a:ahLst/>
              <a:cxnLst/>
              <a:rect l="l" t="t" r="r" b="b"/>
              <a:pathLst>
                <a:path w="32196" h="20539" extrusionOk="0">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20"/>
            <p:cNvSpPr/>
            <p:nvPr/>
          </p:nvSpPr>
          <p:spPr>
            <a:xfrm>
              <a:off x="4604725" y="4122375"/>
              <a:ext cx="224450" cy="207175"/>
            </a:xfrm>
            <a:custGeom>
              <a:avLst/>
              <a:gdLst/>
              <a:ahLst/>
              <a:cxnLst/>
              <a:rect l="l" t="t" r="r" b="b"/>
              <a:pathLst>
                <a:path w="8978" h="8287" extrusionOk="0">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0"/>
            <p:cNvSpPr/>
            <p:nvPr/>
          </p:nvSpPr>
          <p:spPr>
            <a:xfrm>
              <a:off x="4727950" y="4136950"/>
              <a:ext cx="125650" cy="274450"/>
            </a:xfrm>
            <a:custGeom>
              <a:avLst/>
              <a:gdLst/>
              <a:ahLst/>
              <a:cxnLst/>
              <a:rect l="l" t="t" r="r" b="b"/>
              <a:pathLst>
                <a:path w="5026" h="10978" extrusionOk="0">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0"/>
            <p:cNvSpPr/>
            <p:nvPr/>
          </p:nvSpPr>
          <p:spPr>
            <a:xfrm>
              <a:off x="4605925" y="4346200"/>
              <a:ext cx="86650" cy="65200"/>
            </a:xfrm>
            <a:custGeom>
              <a:avLst/>
              <a:gdLst/>
              <a:ahLst/>
              <a:cxnLst/>
              <a:rect l="l" t="t" r="r" b="b"/>
              <a:pathLst>
                <a:path w="3466" h="2608" extrusionOk="0">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20"/>
            <p:cNvSpPr/>
            <p:nvPr/>
          </p:nvSpPr>
          <p:spPr>
            <a:xfrm>
              <a:off x="5016400" y="4244400"/>
              <a:ext cx="9250" cy="167000"/>
            </a:xfrm>
            <a:custGeom>
              <a:avLst/>
              <a:gdLst/>
              <a:ahLst/>
              <a:cxnLst/>
              <a:rect l="l" t="t" r="r" b="b"/>
              <a:pathLst>
                <a:path w="370" h="6680" extrusionOk="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0"/>
            <p:cNvSpPr/>
            <p:nvPr/>
          </p:nvSpPr>
          <p:spPr>
            <a:xfrm>
              <a:off x="5021450" y="4188150"/>
              <a:ext cx="3300" cy="3900"/>
            </a:xfrm>
            <a:custGeom>
              <a:avLst/>
              <a:gdLst/>
              <a:ahLst/>
              <a:cxnLst/>
              <a:rect l="l" t="t" r="r" b="b"/>
              <a:pathLst>
                <a:path w="132" h="156" extrusionOk="0">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20"/>
            <p:cNvSpPr/>
            <p:nvPr/>
          </p:nvSpPr>
          <p:spPr>
            <a:xfrm>
              <a:off x="4864275" y="3750900"/>
              <a:ext cx="138450" cy="315225"/>
            </a:xfrm>
            <a:custGeom>
              <a:avLst/>
              <a:gdLst/>
              <a:ahLst/>
              <a:cxnLst/>
              <a:rect l="l" t="t" r="r" b="b"/>
              <a:pathLst>
                <a:path w="5538" h="12609" extrusionOk="0">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20"/>
            <p:cNvSpPr/>
            <p:nvPr/>
          </p:nvSpPr>
          <p:spPr>
            <a:xfrm>
              <a:off x="5003300" y="3753275"/>
              <a:ext cx="18175" cy="439050"/>
            </a:xfrm>
            <a:custGeom>
              <a:avLst/>
              <a:gdLst/>
              <a:ahLst/>
              <a:cxnLst/>
              <a:rect l="l" t="t" r="r" b="b"/>
              <a:pathLst>
                <a:path w="727" h="17562" extrusionOk="0">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0"/>
            <p:cNvSpPr/>
            <p:nvPr/>
          </p:nvSpPr>
          <p:spPr>
            <a:xfrm>
              <a:off x="4886325" y="4112250"/>
              <a:ext cx="111625" cy="96750"/>
            </a:xfrm>
            <a:custGeom>
              <a:avLst/>
              <a:gdLst/>
              <a:ahLst/>
              <a:cxnLst/>
              <a:rect l="l" t="t" r="r" b="b"/>
              <a:pathLst>
                <a:path w="4465" h="3870" extrusionOk="0">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0"/>
            <p:cNvSpPr/>
            <p:nvPr/>
          </p:nvSpPr>
          <p:spPr>
            <a:xfrm>
              <a:off x="5032450" y="4235775"/>
              <a:ext cx="207800" cy="173550"/>
            </a:xfrm>
            <a:custGeom>
              <a:avLst/>
              <a:gdLst/>
              <a:ahLst/>
              <a:cxnLst/>
              <a:rect l="l" t="t" r="r" b="b"/>
              <a:pathLst>
                <a:path w="8312" h="6942" extrusionOk="0">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0"/>
            <p:cNvSpPr/>
            <p:nvPr/>
          </p:nvSpPr>
          <p:spPr>
            <a:xfrm>
              <a:off x="5006875" y="3750000"/>
              <a:ext cx="242600" cy="651600"/>
            </a:xfrm>
            <a:custGeom>
              <a:avLst/>
              <a:gdLst/>
              <a:ahLst/>
              <a:cxnLst/>
              <a:rect l="l" t="t" r="r" b="b"/>
              <a:pathLst>
                <a:path w="9704" h="26064" extrusionOk="0">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0"/>
            <p:cNvSpPr/>
            <p:nvPr/>
          </p:nvSpPr>
          <p:spPr>
            <a:xfrm>
              <a:off x="4991100" y="4191000"/>
              <a:ext cx="56575" cy="53975"/>
            </a:xfrm>
            <a:custGeom>
              <a:avLst/>
              <a:gdLst/>
              <a:ahLst/>
              <a:cxnLst/>
              <a:rect l="l" t="t" r="r" b="b"/>
              <a:pathLst>
                <a:path w="2263" h="2159" extrusionOk="0">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0"/>
            <p:cNvSpPr/>
            <p:nvPr/>
          </p:nvSpPr>
          <p:spPr>
            <a:xfrm>
              <a:off x="4815775" y="4062050"/>
              <a:ext cx="78000" cy="76425"/>
            </a:xfrm>
            <a:custGeom>
              <a:avLst/>
              <a:gdLst/>
              <a:ahLst/>
              <a:cxnLst/>
              <a:rect l="l" t="t" r="r" b="b"/>
              <a:pathLst>
                <a:path w="3120" h="3057" extrusionOk="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20"/>
            <p:cNvSpPr/>
            <p:nvPr/>
          </p:nvSpPr>
          <p:spPr>
            <a:xfrm>
              <a:off x="2997100" y="4406875"/>
              <a:ext cx="25600" cy="5125"/>
            </a:xfrm>
            <a:custGeom>
              <a:avLst/>
              <a:gdLst/>
              <a:ahLst/>
              <a:cxnLst/>
              <a:rect l="l" t="t" r="r" b="b"/>
              <a:pathLst>
                <a:path w="1024" h="205" extrusionOk="0">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20"/>
            <p:cNvSpPr/>
            <p:nvPr/>
          </p:nvSpPr>
          <p:spPr>
            <a:xfrm>
              <a:off x="2698250" y="4188575"/>
              <a:ext cx="14300" cy="13925"/>
            </a:xfrm>
            <a:custGeom>
              <a:avLst/>
              <a:gdLst/>
              <a:ahLst/>
              <a:cxnLst/>
              <a:rect l="l" t="t" r="r" b="b"/>
              <a:pathLst>
                <a:path w="572" h="557" extrusionOk="0">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0"/>
            <p:cNvSpPr/>
            <p:nvPr/>
          </p:nvSpPr>
          <p:spPr>
            <a:xfrm>
              <a:off x="3732600" y="4168050"/>
              <a:ext cx="29200" cy="27800"/>
            </a:xfrm>
            <a:custGeom>
              <a:avLst/>
              <a:gdLst/>
              <a:ahLst/>
              <a:cxnLst/>
              <a:rect l="l" t="t" r="r" b="b"/>
              <a:pathLst>
                <a:path w="1168" h="1112" extrusionOk="0">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0"/>
            <p:cNvSpPr/>
            <p:nvPr/>
          </p:nvSpPr>
          <p:spPr>
            <a:xfrm>
              <a:off x="4574675" y="4319825"/>
              <a:ext cx="37825" cy="38250"/>
            </a:xfrm>
            <a:custGeom>
              <a:avLst/>
              <a:gdLst/>
              <a:ahLst/>
              <a:cxnLst/>
              <a:rect l="l" t="t" r="r" b="b"/>
              <a:pathLst>
                <a:path w="1513" h="1530" extrusionOk="0">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0"/>
            <p:cNvSpPr/>
            <p:nvPr/>
          </p:nvSpPr>
          <p:spPr>
            <a:xfrm>
              <a:off x="4163600" y="4245300"/>
              <a:ext cx="27400" cy="26400"/>
            </a:xfrm>
            <a:custGeom>
              <a:avLst/>
              <a:gdLst/>
              <a:ahLst/>
              <a:cxnLst/>
              <a:rect l="l" t="t" r="r" b="b"/>
              <a:pathLst>
                <a:path w="1096" h="1056" extrusionOk="0">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0"/>
            <p:cNvSpPr/>
            <p:nvPr/>
          </p:nvSpPr>
          <p:spPr>
            <a:xfrm>
              <a:off x="2754800" y="4228775"/>
              <a:ext cx="27100" cy="27250"/>
            </a:xfrm>
            <a:custGeom>
              <a:avLst/>
              <a:gdLst/>
              <a:ahLst/>
              <a:cxnLst/>
              <a:rect l="l" t="t" r="r" b="b"/>
              <a:pathLst>
                <a:path w="1084" h="1090" extrusionOk="0">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20"/>
            <p:cNvSpPr/>
            <p:nvPr/>
          </p:nvSpPr>
          <p:spPr>
            <a:xfrm>
              <a:off x="2582150" y="4308350"/>
              <a:ext cx="28000" cy="27250"/>
            </a:xfrm>
            <a:custGeom>
              <a:avLst/>
              <a:gdLst/>
              <a:ahLst/>
              <a:cxnLst/>
              <a:rect l="l" t="t" r="r" b="b"/>
              <a:pathLst>
                <a:path w="1120" h="1090" extrusionOk="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20"/>
            <p:cNvSpPr/>
            <p:nvPr/>
          </p:nvSpPr>
          <p:spPr>
            <a:xfrm>
              <a:off x="3259325" y="4015150"/>
              <a:ext cx="28300" cy="26950"/>
            </a:xfrm>
            <a:custGeom>
              <a:avLst/>
              <a:gdLst/>
              <a:ahLst/>
              <a:cxnLst/>
              <a:rect l="l" t="t" r="r" b="b"/>
              <a:pathLst>
                <a:path w="1132" h="1078" extrusionOk="0">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0"/>
            <p:cNvSpPr/>
            <p:nvPr/>
          </p:nvSpPr>
          <p:spPr>
            <a:xfrm>
              <a:off x="5234575" y="4397850"/>
              <a:ext cx="36625" cy="13550"/>
            </a:xfrm>
            <a:custGeom>
              <a:avLst/>
              <a:gdLst/>
              <a:ahLst/>
              <a:cxnLst/>
              <a:rect l="l" t="t" r="r" b="b"/>
              <a:pathLst>
                <a:path w="1465" h="542" extrusionOk="0">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0"/>
            <p:cNvSpPr/>
            <p:nvPr/>
          </p:nvSpPr>
          <p:spPr>
            <a:xfrm>
              <a:off x="4984250" y="3714800"/>
              <a:ext cx="39600" cy="38200"/>
            </a:xfrm>
            <a:custGeom>
              <a:avLst/>
              <a:gdLst/>
              <a:ahLst/>
              <a:cxnLst/>
              <a:rect l="l" t="t" r="r" b="b"/>
              <a:pathLst>
                <a:path w="1584" h="1528" extrusionOk="0">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0"/>
            <p:cNvSpPr/>
            <p:nvPr/>
          </p:nvSpPr>
          <p:spPr>
            <a:xfrm>
              <a:off x="3074475" y="4307150"/>
              <a:ext cx="15500" cy="15550"/>
            </a:xfrm>
            <a:custGeom>
              <a:avLst/>
              <a:gdLst/>
              <a:ahLst/>
              <a:cxnLst/>
              <a:rect l="l" t="t" r="r" b="b"/>
              <a:pathLst>
                <a:path w="620" h="622" extrusionOk="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0"/>
            <p:cNvSpPr/>
            <p:nvPr/>
          </p:nvSpPr>
          <p:spPr>
            <a:xfrm>
              <a:off x="3911200" y="4344925"/>
              <a:ext cx="16375" cy="15575"/>
            </a:xfrm>
            <a:custGeom>
              <a:avLst/>
              <a:gdLst/>
              <a:ahLst/>
              <a:cxnLst/>
              <a:rect l="l" t="t" r="r" b="b"/>
              <a:pathLst>
                <a:path w="655" h="623" extrusionOk="0">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1" name="Google Shape;2621;p20"/>
          <p:cNvGrpSpPr/>
          <p:nvPr/>
        </p:nvGrpSpPr>
        <p:grpSpPr>
          <a:xfrm flipH="1">
            <a:off x="5790906" y="4274145"/>
            <a:ext cx="3353245" cy="869408"/>
            <a:chOff x="2582150" y="3714800"/>
            <a:chExt cx="2689050" cy="697200"/>
          </a:xfrm>
        </p:grpSpPr>
        <p:sp>
          <p:nvSpPr>
            <p:cNvPr id="2622" name="Google Shape;2622;p20"/>
            <p:cNvSpPr/>
            <p:nvPr/>
          </p:nvSpPr>
          <p:spPr>
            <a:xfrm>
              <a:off x="3636750" y="4402150"/>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0"/>
            <p:cNvSpPr/>
            <p:nvPr/>
          </p:nvSpPr>
          <p:spPr>
            <a:xfrm>
              <a:off x="3640625" y="4406925"/>
              <a:ext cx="19375" cy="4475"/>
            </a:xfrm>
            <a:custGeom>
              <a:avLst/>
              <a:gdLst/>
              <a:ahLst/>
              <a:cxnLst/>
              <a:rect l="l" t="t" r="r" b="b"/>
              <a:pathLst>
                <a:path w="775" h="179" extrusionOk="0">
                  <a:moveTo>
                    <a:pt x="393" y="0"/>
                  </a:moveTo>
                  <a:lnTo>
                    <a:pt x="36" y="108"/>
                  </a:lnTo>
                  <a:lnTo>
                    <a:pt x="0" y="179"/>
                  </a:lnTo>
                  <a:lnTo>
                    <a:pt x="774" y="179"/>
                  </a:lnTo>
                  <a:lnTo>
                    <a:pt x="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20"/>
            <p:cNvSpPr/>
            <p:nvPr/>
          </p:nvSpPr>
          <p:spPr>
            <a:xfrm>
              <a:off x="3634075" y="4403950"/>
              <a:ext cx="25" cy="625"/>
            </a:xfrm>
            <a:custGeom>
              <a:avLst/>
              <a:gdLst/>
              <a:ahLst/>
              <a:cxnLst/>
              <a:rect l="l" t="t" r="r" b="b"/>
              <a:pathLst>
                <a:path w="1" h="25" extrusionOk="0">
                  <a:moveTo>
                    <a:pt x="0" y="24"/>
                  </a:moveTo>
                  <a:lnTo>
                    <a:pt x="0" y="24"/>
                  </a:lnTo>
                  <a:lnTo>
                    <a:pt x="0" y="24"/>
                  </a:ln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20"/>
            <p:cNvSpPr/>
            <p:nvPr/>
          </p:nvSpPr>
          <p:spPr>
            <a:xfrm>
              <a:off x="3635275" y="4403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20"/>
            <p:cNvSpPr/>
            <p:nvPr/>
          </p:nvSpPr>
          <p:spPr>
            <a:xfrm>
              <a:off x="3746875" y="4334600"/>
              <a:ext cx="142325" cy="46150"/>
            </a:xfrm>
            <a:custGeom>
              <a:avLst/>
              <a:gdLst/>
              <a:ahLst/>
              <a:cxnLst/>
              <a:rect l="l" t="t" r="r" b="b"/>
              <a:pathLst>
                <a:path w="5693" h="1846" extrusionOk="0">
                  <a:moveTo>
                    <a:pt x="5418" y="0"/>
                  </a:moveTo>
                  <a:lnTo>
                    <a:pt x="1" y="1488"/>
                  </a:lnTo>
                  <a:lnTo>
                    <a:pt x="1" y="1846"/>
                  </a:lnTo>
                  <a:lnTo>
                    <a:pt x="5692" y="262"/>
                  </a:lnTo>
                  <a:lnTo>
                    <a:pt x="5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20"/>
            <p:cNvSpPr/>
            <p:nvPr/>
          </p:nvSpPr>
          <p:spPr>
            <a:xfrm>
              <a:off x="3891850" y="4256600"/>
              <a:ext cx="273575" cy="81875"/>
            </a:xfrm>
            <a:custGeom>
              <a:avLst/>
              <a:gdLst/>
              <a:ahLst/>
              <a:cxnLst/>
              <a:rect l="l" t="t" r="r" b="b"/>
              <a:pathLst>
                <a:path w="10943" h="3275" extrusionOk="0">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20"/>
            <p:cNvSpPr/>
            <p:nvPr/>
          </p:nvSpPr>
          <p:spPr>
            <a:xfrm>
              <a:off x="3634375" y="4403350"/>
              <a:ext cx="325" cy="325"/>
            </a:xfrm>
            <a:custGeom>
              <a:avLst/>
              <a:gdLst/>
              <a:ahLst/>
              <a:cxnLst/>
              <a:rect l="l" t="t" r="r" b="b"/>
              <a:pathLst>
                <a:path w="13" h="13" extrusionOk="0">
                  <a:moveTo>
                    <a:pt x="0" y="12"/>
                  </a:move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0"/>
            <p:cNvSpPr/>
            <p:nvPr/>
          </p:nvSpPr>
          <p:spPr>
            <a:xfrm>
              <a:off x="3635275" y="4402450"/>
              <a:ext cx="300" cy="625"/>
            </a:xfrm>
            <a:custGeom>
              <a:avLst/>
              <a:gdLst/>
              <a:ahLst/>
              <a:cxnLst/>
              <a:rect l="l" t="t" r="r" b="b"/>
              <a:pathLst>
                <a:path w="12" h="25" extrusionOk="0">
                  <a:moveTo>
                    <a:pt x="12" y="1"/>
                  </a:moveTo>
                  <a:cubicBezTo>
                    <a:pt x="12" y="1"/>
                    <a:pt x="0" y="25"/>
                    <a:pt x="12" y="1"/>
                  </a:cubicBezTo>
                  <a:lnTo>
                    <a:pt x="0" y="25"/>
                  </a:lnTo>
                  <a:lnTo>
                    <a:pt x="0" y="2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0"/>
            <p:cNvSpPr/>
            <p:nvPr/>
          </p:nvSpPr>
          <p:spPr>
            <a:xfrm>
              <a:off x="3636750" y="4373575"/>
              <a:ext cx="101825" cy="35750"/>
            </a:xfrm>
            <a:custGeom>
              <a:avLst/>
              <a:gdLst/>
              <a:ahLst/>
              <a:cxnLst/>
              <a:rect l="l" t="t" r="r" b="b"/>
              <a:pathLst>
                <a:path w="4073" h="1430" extrusionOk="0">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0"/>
            <p:cNvSpPr/>
            <p:nvPr/>
          </p:nvSpPr>
          <p:spPr>
            <a:xfrm>
              <a:off x="3635850" y="4402150"/>
              <a:ext cx="925" cy="325"/>
            </a:xfrm>
            <a:custGeom>
              <a:avLst/>
              <a:gdLst/>
              <a:ahLst/>
              <a:cxnLst/>
              <a:rect l="l" t="t" r="r" b="b"/>
              <a:pathLst>
                <a:path w="37" h="13" extrusionOk="0">
                  <a:moveTo>
                    <a:pt x="37" y="1"/>
                  </a:moveTo>
                  <a:cubicBezTo>
                    <a:pt x="13" y="1"/>
                    <a:pt x="1" y="1"/>
                    <a:pt x="1" y="13"/>
                  </a:cubicBezTo>
                  <a:cubicBezTo>
                    <a:pt x="1" y="13"/>
                    <a:pt x="13" y="1"/>
                    <a:pt x="3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0"/>
            <p:cNvSpPr/>
            <p:nvPr/>
          </p:nvSpPr>
          <p:spPr>
            <a:xfrm>
              <a:off x="3634075" y="4403950"/>
              <a:ext cx="325" cy="925"/>
            </a:xfrm>
            <a:custGeom>
              <a:avLst/>
              <a:gdLst/>
              <a:ahLst/>
              <a:cxnLst/>
              <a:rect l="l" t="t" r="r" b="b"/>
              <a:pathLst>
                <a:path w="13" h="37" extrusionOk="0">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0"/>
            <p:cNvSpPr/>
            <p:nvPr/>
          </p:nvSpPr>
          <p:spPr>
            <a:xfrm>
              <a:off x="2599425" y="4199450"/>
              <a:ext cx="104800" cy="112250"/>
            </a:xfrm>
            <a:custGeom>
              <a:avLst/>
              <a:gdLst/>
              <a:ahLst/>
              <a:cxnLst/>
              <a:rect l="l" t="t" r="r" b="b"/>
              <a:pathLst>
                <a:path w="4192" h="4490" extrusionOk="0">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0"/>
            <p:cNvSpPr/>
            <p:nvPr/>
          </p:nvSpPr>
          <p:spPr>
            <a:xfrm>
              <a:off x="2778900" y="4187850"/>
              <a:ext cx="124150" cy="53600"/>
            </a:xfrm>
            <a:custGeom>
              <a:avLst/>
              <a:gdLst/>
              <a:ahLst/>
              <a:cxnLst/>
              <a:rect l="l" t="t" r="r" b="b"/>
              <a:pathLst>
                <a:path w="4966" h="2144" extrusionOk="0">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0"/>
            <p:cNvSpPr/>
            <p:nvPr/>
          </p:nvSpPr>
          <p:spPr>
            <a:xfrm>
              <a:off x="2905125" y="4188150"/>
              <a:ext cx="900" cy="625"/>
            </a:xfrm>
            <a:custGeom>
              <a:avLst/>
              <a:gdLst/>
              <a:ahLst/>
              <a:cxnLst/>
              <a:rect l="l" t="t" r="r" b="b"/>
              <a:pathLst>
                <a:path w="36" h="25" extrusionOk="0">
                  <a:moveTo>
                    <a:pt x="0" y="0"/>
                  </a:moveTo>
                  <a:cubicBezTo>
                    <a:pt x="12" y="0"/>
                    <a:pt x="12" y="24"/>
                    <a:pt x="36" y="24"/>
                  </a:cubicBezTo>
                  <a:cubicBezTo>
                    <a:pt x="12" y="24"/>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0"/>
            <p:cNvSpPr/>
            <p:nvPr/>
          </p:nvSpPr>
          <p:spPr>
            <a:xfrm>
              <a:off x="2903925" y="4187850"/>
              <a:ext cx="925" cy="25"/>
            </a:xfrm>
            <a:custGeom>
              <a:avLst/>
              <a:gdLst/>
              <a:ahLst/>
              <a:cxnLst/>
              <a:rect l="l" t="t" r="r" b="b"/>
              <a:pathLst>
                <a:path w="37" h="1" extrusionOk="0">
                  <a:moveTo>
                    <a:pt x="0" y="0"/>
                  </a:move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0"/>
            <p:cNvSpPr/>
            <p:nvPr/>
          </p:nvSpPr>
          <p:spPr>
            <a:xfrm>
              <a:off x="2903325" y="4187850"/>
              <a:ext cx="625" cy="25"/>
            </a:xfrm>
            <a:custGeom>
              <a:avLst/>
              <a:gdLst/>
              <a:ahLst/>
              <a:cxnLst/>
              <a:rect l="l" t="t" r="r" b="b"/>
              <a:pathLst>
                <a:path w="25" h="1" extrusionOk="0">
                  <a:moveTo>
                    <a:pt x="1" y="0"/>
                  </a:move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20"/>
            <p:cNvSpPr/>
            <p:nvPr/>
          </p:nvSpPr>
          <p:spPr>
            <a:xfrm>
              <a:off x="2906000" y="418875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20"/>
            <p:cNvSpPr/>
            <p:nvPr/>
          </p:nvSpPr>
          <p:spPr>
            <a:xfrm>
              <a:off x="2898575" y="4188150"/>
              <a:ext cx="179200" cy="127725"/>
            </a:xfrm>
            <a:custGeom>
              <a:avLst/>
              <a:gdLst/>
              <a:ahLst/>
              <a:cxnLst/>
              <a:rect l="l" t="t" r="r" b="b"/>
              <a:pathLst>
                <a:path w="7168" h="5109" extrusionOk="0">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0"/>
            <p:cNvSpPr/>
            <p:nvPr/>
          </p:nvSpPr>
          <p:spPr>
            <a:xfrm>
              <a:off x="2605375" y="4242625"/>
              <a:ext cx="151825" cy="76225"/>
            </a:xfrm>
            <a:custGeom>
              <a:avLst/>
              <a:gdLst/>
              <a:ahLst/>
              <a:cxnLst/>
              <a:rect l="l" t="t" r="r" b="b"/>
              <a:pathLst>
                <a:path w="6073" h="3049" extrusionOk="0">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0"/>
            <p:cNvSpPr/>
            <p:nvPr/>
          </p:nvSpPr>
          <p:spPr>
            <a:xfrm>
              <a:off x="2768500" y="4252150"/>
              <a:ext cx="210450" cy="159250"/>
            </a:xfrm>
            <a:custGeom>
              <a:avLst/>
              <a:gdLst/>
              <a:ahLst/>
              <a:cxnLst/>
              <a:rect l="l" t="t" r="r" b="b"/>
              <a:pathLst>
                <a:path w="8418" h="6370" extrusionOk="0">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0"/>
            <p:cNvSpPr/>
            <p:nvPr/>
          </p:nvSpPr>
          <p:spPr>
            <a:xfrm>
              <a:off x="2694975" y="4191125"/>
              <a:ext cx="62225" cy="54200"/>
            </a:xfrm>
            <a:custGeom>
              <a:avLst/>
              <a:gdLst/>
              <a:ahLst/>
              <a:cxnLst/>
              <a:rect l="l" t="t" r="r" b="b"/>
              <a:pathLst>
                <a:path w="2489" h="2168" extrusionOk="0">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0"/>
            <p:cNvSpPr/>
            <p:nvPr/>
          </p:nvSpPr>
          <p:spPr>
            <a:xfrm>
              <a:off x="3016725" y="4319125"/>
              <a:ext cx="67000" cy="92275"/>
            </a:xfrm>
            <a:custGeom>
              <a:avLst/>
              <a:gdLst/>
              <a:ahLst/>
              <a:cxnLst/>
              <a:rect l="l" t="t" r="r" b="b"/>
              <a:pathLst>
                <a:path w="2680" h="3691" extrusionOk="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0"/>
            <p:cNvSpPr/>
            <p:nvPr/>
          </p:nvSpPr>
          <p:spPr>
            <a:xfrm>
              <a:off x="3084000" y="4036650"/>
              <a:ext cx="186075" cy="275050"/>
            </a:xfrm>
            <a:custGeom>
              <a:avLst/>
              <a:gdLst/>
              <a:ahLst/>
              <a:cxnLst/>
              <a:rect l="l" t="t" r="r" b="b"/>
              <a:pathLst>
                <a:path w="7443" h="11002" extrusionOk="0">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0"/>
            <p:cNvSpPr/>
            <p:nvPr/>
          </p:nvSpPr>
          <p:spPr>
            <a:xfrm>
              <a:off x="3088475" y="4311375"/>
              <a:ext cx="161950" cy="100025"/>
            </a:xfrm>
            <a:custGeom>
              <a:avLst/>
              <a:gdLst/>
              <a:ahLst/>
              <a:cxnLst/>
              <a:rect l="l" t="t" r="r" b="b"/>
              <a:pathLst>
                <a:path w="6478" h="4001" extrusionOk="0">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0"/>
            <p:cNvSpPr/>
            <p:nvPr/>
          </p:nvSpPr>
          <p:spPr>
            <a:xfrm>
              <a:off x="3271525" y="4040200"/>
              <a:ext cx="47350" cy="371200"/>
            </a:xfrm>
            <a:custGeom>
              <a:avLst/>
              <a:gdLst/>
              <a:ahLst/>
              <a:cxnLst/>
              <a:rect l="l" t="t" r="r" b="b"/>
              <a:pathLst>
                <a:path w="1894" h="14848" extrusionOk="0">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20"/>
            <p:cNvSpPr/>
            <p:nvPr/>
          </p:nvSpPr>
          <p:spPr>
            <a:xfrm>
              <a:off x="3632275" y="4401925"/>
              <a:ext cx="10750" cy="9475"/>
            </a:xfrm>
            <a:custGeom>
              <a:avLst/>
              <a:gdLst/>
              <a:ahLst/>
              <a:cxnLst/>
              <a:rect l="l" t="t" r="r" b="b"/>
              <a:pathLst>
                <a:path w="430" h="379" extrusionOk="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20"/>
            <p:cNvSpPr/>
            <p:nvPr/>
          </p:nvSpPr>
          <p:spPr>
            <a:xfrm>
              <a:off x="3737350" y="4195300"/>
              <a:ext cx="14325" cy="216100"/>
            </a:xfrm>
            <a:custGeom>
              <a:avLst/>
              <a:gdLst/>
              <a:ahLst/>
              <a:cxnLst/>
              <a:rect l="l" t="t" r="r" b="b"/>
              <a:pathLst>
                <a:path w="573" h="8644" extrusionOk="0">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20"/>
            <p:cNvSpPr/>
            <p:nvPr/>
          </p:nvSpPr>
          <p:spPr>
            <a:xfrm>
              <a:off x="4021625" y="4264050"/>
              <a:ext cx="149750" cy="147350"/>
            </a:xfrm>
            <a:custGeom>
              <a:avLst/>
              <a:gdLst/>
              <a:ahLst/>
              <a:cxnLst/>
              <a:rect l="l" t="t" r="r" b="b"/>
              <a:pathLst>
                <a:path w="5990" h="5894" extrusionOk="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20"/>
            <p:cNvSpPr/>
            <p:nvPr/>
          </p:nvSpPr>
          <p:spPr>
            <a:xfrm>
              <a:off x="4484475" y="4346500"/>
              <a:ext cx="96475" cy="64900"/>
            </a:xfrm>
            <a:custGeom>
              <a:avLst/>
              <a:gdLst/>
              <a:ahLst/>
              <a:cxnLst/>
              <a:rect l="l" t="t" r="r" b="b"/>
              <a:pathLst>
                <a:path w="3859" h="2596" extrusionOk="0">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20"/>
            <p:cNvSpPr/>
            <p:nvPr/>
          </p:nvSpPr>
          <p:spPr>
            <a:xfrm>
              <a:off x="3743025" y="4194700"/>
              <a:ext cx="230700" cy="216425"/>
            </a:xfrm>
            <a:custGeom>
              <a:avLst/>
              <a:gdLst/>
              <a:ahLst/>
              <a:cxnLst/>
              <a:rect l="l" t="t" r="r" b="b"/>
              <a:pathLst>
                <a:path w="9228" h="8657" extrusionOk="0">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20"/>
            <p:cNvSpPr/>
            <p:nvPr/>
          </p:nvSpPr>
          <p:spPr>
            <a:xfrm>
              <a:off x="4185325" y="4269100"/>
              <a:ext cx="69975" cy="142300"/>
            </a:xfrm>
            <a:custGeom>
              <a:avLst/>
              <a:gdLst/>
              <a:ahLst/>
              <a:cxnLst/>
              <a:rect l="l" t="t" r="r" b="b"/>
              <a:pathLst>
                <a:path w="2799" h="5692" extrusionOk="0">
                  <a:moveTo>
                    <a:pt x="1" y="1"/>
                  </a:moveTo>
                  <a:lnTo>
                    <a:pt x="2430" y="5692"/>
                  </a:lnTo>
                  <a:lnTo>
                    <a:pt x="2799" y="5692"/>
                  </a:lnTo>
                  <a:lnTo>
                    <a:pt x="572" y="465"/>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20"/>
            <p:cNvSpPr/>
            <p:nvPr/>
          </p:nvSpPr>
          <p:spPr>
            <a:xfrm>
              <a:off x="4174625" y="4240475"/>
              <a:ext cx="9550" cy="5725"/>
            </a:xfrm>
            <a:custGeom>
              <a:avLst/>
              <a:gdLst/>
              <a:ahLst/>
              <a:cxnLst/>
              <a:rect l="l" t="t" r="r" b="b"/>
              <a:pathLst>
                <a:path w="382" h="229" extrusionOk="0">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20"/>
            <p:cNvSpPr/>
            <p:nvPr/>
          </p:nvSpPr>
          <p:spPr>
            <a:xfrm>
              <a:off x="4599075" y="4353050"/>
              <a:ext cx="37825" cy="58350"/>
            </a:xfrm>
            <a:custGeom>
              <a:avLst/>
              <a:gdLst/>
              <a:ahLst/>
              <a:cxnLst/>
              <a:rect l="l" t="t" r="r" b="b"/>
              <a:pathLst>
                <a:path w="1513" h="2334" extrusionOk="0">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20"/>
            <p:cNvSpPr/>
            <p:nvPr/>
          </p:nvSpPr>
          <p:spPr>
            <a:xfrm>
              <a:off x="4185025" y="4263750"/>
              <a:ext cx="182500" cy="147650"/>
            </a:xfrm>
            <a:custGeom>
              <a:avLst/>
              <a:gdLst/>
              <a:ahLst/>
              <a:cxnLst/>
              <a:rect l="l" t="t" r="r" b="b"/>
              <a:pathLst>
                <a:path w="7300" h="5906" extrusionOk="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20"/>
            <p:cNvSpPr/>
            <p:nvPr/>
          </p:nvSpPr>
          <p:spPr>
            <a:xfrm>
              <a:off x="4189800" y="4255125"/>
              <a:ext cx="386375" cy="83950"/>
            </a:xfrm>
            <a:custGeom>
              <a:avLst/>
              <a:gdLst/>
              <a:ahLst/>
              <a:cxnLst/>
              <a:rect l="l" t="t" r="r" b="b"/>
              <a:pathLst>
                <a:path w="15455" h="3358" extrusionOk="0">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20"/>
            <p:cNvSpPr/>
            <p:nvPr/>
          </p:nvSpPr>
          <p:spPr>
            <a:xfrm>
              <a:off x="4185925" y="3740775"/>
              <a:ext cx="804900" cy="513475"/>
            </a:xfrm>
            <a:custGeom>
              <a:avLst/>
              <a:gdLst/>
              <a:ahLst/>
              <a:cxnLst/>
              <a:rect l="l" t="t" r="r" b="b"/>
              <a:pathLst>
                <a:path w="32196" h="20539" extrusionOk="0">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20"/>
            <p:cNvSpPr/>
            <p:nvPr/>
          </p:nvSpPr>
          <p:spPr>
            <a:xfrm>
              <a:off x="4604725" y="4122375"/>
              <a:ext cx="224450" cy="207175"/>
            </a:xfrm>
            <a:custGeom>
              <a:avLst/>
              <a:gdLst/>
              <a:ahLst/>
              <a:cxnLst/>
              <a:rect l="l" t="t" r="r" b="b"/>
              <a:pathLst>
                <a:path w="8978" h="8287" extrusionOk="0">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20"/>
            <p:cNvSpPr/>
            <p:nvPr/>
          </p:nvSpPr>
          <p:spPr>
            <a:xfrm>
              <a:off x="4727950" y="4136950"/>
              <a:ext cx="125650" cy="274450"/>
            </a:xfrm>
            <a:custGeom>
              <a:avLst/>
              <a:gdLst/>
              <a:ahLst/>
              <a:cxnLst/>
              <a:rect l="l" t="t" r="r" b="b"/>
              <a:pathLst>
                <a:path w="5026" h="10978" extrusionOk="0">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20"/>
            <p:cNvSpPr/>
            <p:nvPr/>
          </p:nvSpPr>
          <p:spPr>
            <a:xfrm>
              <a:off x="4605925" y="4346200"/>
              <a:ext cx="86650" cy="65200"/>
            </a:xfrm>
            <a:custGeom>
              <a:avLst/>
              <a:gdLst/>
              <a:ahLst/>
              <a:cxnLst/>
              <a:rect l="l" t="t" r="r" b="b"/>
              <a:pathLst>
                <a:path w="3466" h="2608" extrusionOk="0">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20"/>
            <p:cNvSpPr/>
            <p:nvPr/>
          </p:nvSpPr>
          <p:spPr>
            <a:xfrm>
              <a:off x="5016400" y="4244400"/>
              <a:ext cx="9250" cy="167000"/>
            </a:xfrm>
            <a:custGeom>
              <a:avLst/>
              <a:gdLst/>
              <a:ahLst/>
              <a:cxnLst/>
              <a:rect l="l" t="t" r="r" b="b"/>
              <a:pathLst>
                <a:path w="370" h="6680" extrusionOk="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20"/>
            <p:cNvSpPr/>
            <p:nvPr/>
          </p:nvSpPr>
          <p:spPr>
            <a:xfrm>
              <a:off x="5021450" y="4188150"/>
              <a:ext cx="3300" cy="3900"/>
            </a:xfrm>
            <a:custGeom>
              <a:avLst/>
              <a:gdLst/>
              <a:ahLst/>
              <a:cxnLst/>
              <a:rect l="l" t="t" r="r" b="b"/>
              <a:pathLst>
                <a:path w="132" h="156" extrusionOk="0">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20"/>
            <p:cNvSpPr/>
            <p:nvPr/>
          </p:nvSpPr>
          <p:spPr>
            <a:xfrm>
              <a:off x="4864275" y="3750900"/>
              <a:ext cx="138450" cy="315225"/>
            </a:xfrm>
            <a:custGeom>
              <a:avLst/>
              <a:gdLst/>
              <a:ahLst/>
              <a:cxnLst/>
              <a:rect l="l" t="t" r="r" b="b"/>
              <a:pathLst>
                <a:path w="5538" h="12609" extrusionOk="0">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20"/>
            <p:cNvSpPr/>
            <p:nvPr/>
          </p:nvSpPr>
          <p:spPr>
            <a:xfrm>
              <a:off x="5003300" y="3753275"/>
              <a:ext cx="18175" cy="439050"/>
            </a:xfrm>
            <a:custGeom>
              <a:avLst/>
              <a:gdLst/>
              <a:ahLst/>
              <a:cxnLst/>
              <a:rect l="l" t="t" r="r" b="b"/>
              <a:pathLst>
                <a:path w="727" h="17562" extrusionOk="0">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20"/>
            <p:cNvSpPr/>
            <p:nvPr/>
          </p:nvSpPr>
          <p:spPr>
            <a:xfrm>
              <a:off x="4886325" y="4112250"/>
              <a:ext cx="111625" cy="96750"/>
            </a:xfrm>
            <a:custGeom>
              <a:avLst/>
              <a:gdLst/>
              <a:ahLst/>
              <a:cxnLst/>
              <a:rect l="l" t="t" r="r" b="b"/>
              <a:pathLst>
                <a:path w="4465" h="3870" extrusionOk="0">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20"/>
            <p:cNvSpPr/>
            <p:nvPr/>
          </p:nvSpPr>
          <p:spPr>
            <a:xfrm>
              <a:off x="5032450" y="4235775"/>
              <a:ext cx="207800" cy="173550"/>
            </a:xfrm>
            <a:custGeom>
              <a:avLst/>
              <a:gdLst/>
              <a:ahLst/>
              <a:cxnLst/>
              <a:rect l="l" t="t" r="r" b="b"/>
              <a:pathLst>
                <a:path w="8312" h="6942" extrusionOk="0">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20"/>
            <p:cNvSpPr/>
            <p:nvPr/>
          </p:nvSpPr>
          <p:spPr>
            <a:xfrm>
              <a:off x="5006875" y="3750000"/>
              <a:ext cx="242600" cy="651600"/>
            </a:xfrm>
            <a:custGeom>
              <a:avLst/>
              <a:gdLst/>
              <a:ahLst/>
              <a:cxnLst/>
              <a:rect l="l" t="t" r="r" b="b"/>
              <a:pathLst>
                <a:path w="9704" h="26064" extrusionOk="0">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20"/>
            <p:cNvSpPr/>
            <p:nvPr/>
          </p:nvSpPr>
          <p:spPr>
            <a:xfrm>
              <a:off x="4991100" y="4191000"/>
              <a:ext cx="56575" cy="53975"/>
            </a:xfrm>
            <a:custGeom>
              <a:avLst/>
              <a:gdLst/>
              <a:ahLst/>
              <a:cxnLst/>
              <a:rect l="l" t="t" r="r" b="b"/>
              <a:pathLst>
                <a:path w="2263" h="2159" extrusionOk="0">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20"/>
            <p:cNvSpPr/>
            <p:nvPr/>
          </p:nvSpPr>
          <p:spPr>
            <a:xfrm>
              <a:off x="4815775" y="4062050"/>
              <a:ext cx="78000" cy="76425"/>
            </a:xfrm>
            <a:custGeom>
              <a:avLst/>
              <a:gdLst/>
              <a:ahLst/>
              <a:cxnLst/>
              <a:rect l="l" t="t" r="r" b="b"/>
              <a:pathLst>
                <a:path w="3120" h="3057" extrusionOk="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20"/>
            <p:cNvSpPr/>
            <p:nvPr/>
          </p:nvSpPr>
          <p:spPr>
            <a:xfrm>
              <a:off x="2997100" y="4406875"/>
              <a:ext cx="25600" cy="5125"/>
            </a:xfrm>
            <a:custGeom>
              <a:avLst/>
              <a:gdLst/>
              <a:ahLst/>
              <a:cxnLst/>
              <a:rect l="l" t="t" r="r" b="b"/>
              <a:pathLst>
                <a:path w="1024" h="205" extrusionOk="0">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20"/>
            <p:cNvSpPr/>
            <p:nvPr/>
          </p:nvSpPr>
          <p:spPr>
            <a:xfrm>
              <a:off x="2698250" y="4188575"/>
              <a:ext cx="14300" cy="13925"/>
            </a:xfrm>
            <a:custGeom>
              <a:avLst/>
              <a:gdLst/>
              <a:ahLst/>
              <a:cxnLst/>
              <a:rect l="l" t="t" r="r" b="b"/>
              <a:pathLst>
                <a:path w="572" h="557" extrusionOk="0">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20"/>
            <p:cNvSpPr/>
            <p:nvPr/>
          </p:nvSpPr>
          <p:spPr>
            <a:xfrm>
              <a:off x="3732600" y="4168050"/>
              <a:ext cx="29200" cy="27800"/>
            </a:xfrm>
            <a:custGeom>
              <a:avLst/>
              <a:gdLst/>
              <a:ahLst/>
              <a:cxnLst/>
              <a:rect l="l" t="t" r="r" b="b"/>
              <a:pathLst>
                <a:path w="1168" h="1112" extrusionOk="0">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20"/>
            <p:cNvSpPr/>
            <p:nvPr/>
          </p:nvSpPr>
          <p:spPr>
            <a:xfrm>
              <a:off x="4574675" y="4319825"/>
              <a:ext cx="37825" cy="38250"/>
            </a:xfrm>
            <a:custGeom>
              <a:avLst/>
              <a:gdLst/>
              <a:ahLst/>
              <a:cxnLst/>
              <a:rect l="l" t="t" r="r" b="b"/>
              <a:pathLst>
                <a:path w="1513" h="1530" extrusionOk="0">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20"/>
            <p:cNvSpPr/>
            <p:nvPr/>
          </p:nvSpPr>
          <p:spPr>
            <a:xfrm>
              <a:off x="4163600" y="4245300"/>
              <a:ext cx="27400" cy="26400"/>
            </a:xfrm>
            <a:custGeom>
              <a:avLst/>
              <a:gdLst/>
              <a:ahLst/>
              <a:cxnLst/>
              <a:rect l="l" t="t" r="r" b="b"/>
              <a:pathLst>
                <a:path w="1096" h="1056" extrusionOk="0">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20"/>
            <p:cNvSpPr/>
            <p:nvPr/>
          </p:nvSpPr>
          <p:spPr>
            <a:xfrm>
              <a:off x="2754800" y="4228775"/>
              <a:ext cx="27100" cy="27250"/>
            </a:xfrm>
            <a:custGeom>
              <a:avLst/>
              <a:gdLst/>
              <a:ahLst/>
              <a:cxnLst/>
              <a:rect l="l" t="t" r="r" b="b"/>
              <a:pathLst>
                <a:path w="1084" h="1090" extrusionOk="0">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20"/>
            <p:cNvSpPr/>
            <p:nvPr/>
          </p:nvSpPr>
          <p:spPr>
            <a:xfrm>
              <a:off x="2582150" y="4308350"/>
              <a:ext cx="28000" cy="27250"/>
            </a:xfrm>
            <a:custGeom>
              <a:avLst/>
              <a:gdLst/>
              <a:ahLst/>
              <a:cxnLst/>
              <a:rect l="l" t="t" r="r" b="b"/>
              <a:pathLst>
                <a:path w="1120" h="1090" extrusionOk="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20"/>
            <p:cNvSpPr/>
            <p:nvPr/>
          </p:nvSpPr>
          <p:spPr>
            <a:xfrm>
              <a:off x="3259325" y="4015150"/>
              <a:ext cx="28300" cy="26950"/>
            </a:xfrm>
            <a:custGeom>
              <a:avLst/>
              <a:gdLst/>
              <a:ahLst/>
              <a:cxnLst/>
              <a:rect l="l" t="t" r="r" b="b"/>
              <a:pathLst>
                <a:path w="1132" h="1078" extrusionOk="0">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20"/>
            <p:cNvSpPr/>
            <p:nvPr/>
          </p:nvSpPr>
          <p:spPr>
            <a:xfrm>
              <a:off x="5234575" y="4397850"/>
              <a:ext cx="36625" cy="13550"/>
            </a:xfrm>
            <a:custGeom>
              <a:avLst/>
              <a:gdLst/>
              <a:ahLst/>
              <a:cxnLst/>
              <a:rect l="l" t="t" r="r" b="b"/>
              <a:pathLst>
                <a:path w="1465" h="542" extrusionOk="0">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20"/>
            <p:cNvSpPr/>
            <p:nvPr/>
          </p:nvSpPr>
          <p:spPr>
            <a:xfrm>
              <a:off x="4984250" y="3714800"/>
              <a:ext cx="39600" cy="38200"/>
            </a:xfrm>
            <a:custGeom>
              <a:avLst/>
              <a:gdLst/>
              <a:ahLst/>
              <a:cxnLst/>
              <a:rect l="l" t="t" r="r" b="b"/>
              <a:pathLst>
                <a:path w="1584" h="1528" extrusionOk="0">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20"/>
            <p:cNvSpPr/>
            <p:nvPr/>
          </p:nvSpPr>
          <p:spPr>
            <a:xfrm>
              <a:off x="3074475" y="4307150"/>
              <a:ext cx="15500" cy="15550"/>
            </a:xfrm>
            <a:custGeom>
              <a:avLst/>
              <a:gdLst/>
              <a:ahLst/>
              <a:cxnLst/>
              <a:rect l="l" t="t" r="r" b="b"/>
              <a:pathLst>
                <a:path w="620" h="622" extrusionOk="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20"/>
            <p:cNvSpPr/>
            <p:nvPr/>
          </p:nvSpPr>
          <p:spPr>
            <a:xfrm>
              <a:off x="3911200" y="4344925"/>
              <a:ext cx="16375" cy="15575"/>
            </a:xfrm>
            <a:custGeom>
              <a:avLst/>
              <a:gdLst/>
              <a:ahLst/>
              <a:cxnLst/>
              <a:rect l="l" t="t" r="r" b="b"/>
              <a:pathLst>
                <a:path w="655" h="623" extrusionOk="0">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82" name="Google Shape;2682;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83" name="Google Shape;2683;p20"/>
          <p:cNvSpPr txBox="1">
            <a:spLocks noGrp="1"/>
          </p:cNvSpPr>
          <p:nvPr>
            <p:ph type="title" idx="2"/>
          </p:nvPr>
        </p:nvSpPr>
        <p:spPr>
          <a:xfrm>
            <a:off x="844350" y="2622275"/>
            <a:ext cx="23619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84" name="Google Shape;2684;p20"/>
          <p:cNvSpPr txBox="1">
            <a:spLocks noGrp="1"/>
          </p:cNvSpPr>
          <p:nvPr>
            <p:ph type="subTitle" idx="1"/>
          </p:nvPr>
        </p:nvSpPr>
        <p:spPr>
          <a:xfrm>
            <a:off x="844300" y="2947400"/>
            <a:ext cx="23619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2685" name="Google Shape;2685;p20"/>
          <p:cNvSpPr txBox="1">
            <a:spLocks noGrp="1"/>
          </p:cNvSpPr>
          <p:nvPr>
            <p:ph type="title" idx="3"/>
          </p:nvPr>
        </p:nvSpPr>
        <p:spPr>
          <a:xfrm>
            <a:off x="3391125" y="2622275"/>
            <a:ext cx="23619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86" name="Google Shape;2686;p20"/>
          <p:cNvSpPr txBox="1">
            <a:spLocks noGrp="1"/>
          </p:cNvSpPr>
          <p:nvPr>
            <p:ph type="subTitle" idx="4"/>
          </p:nvPr>
        </p:nvSpPr>
        <p:spPr>
          <a:xfrm>
            <a:off x="3391052" y="2947400"/>
            <a:ext cx="23619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2687" name="Google Shape;2687;p20"/>
          <p:cNvSpPr txBox="1">
            <a:spLocks noGrp="1"/>
          </p:cNvSpPr>
          <p:nvPr>
            <p:ph type="title" idx="5"/>
          </p:nvPr>
        </p:nvSpPr>
        <p:spPr>
          <a:xfrm>
            <a:off x="5937850" y="2622275"/>
            <a:ext cx="23619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88" name="Google Shape;2688;p20"/>
          <p:cNvSpPr txBox="1">
            <a:spLocks noGrp="1"/>
          </p:cNvSpPr>
          <p:nvPr>
            <p:ph type="subTitle" idx="6"/>
          </p:nvPr>
        </p:nvSpPr>
        <p:spPr>
          <a:xfrm>
            <a:off x="5937804" y="2947400"/>
            <a:ext cx="23619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3898"/>
        <p:cNvGrpSpPr/>
        <p:nvPr/>
      </p:nvGrpSpPr>
      <p:grpSpPr>
        <a:xfrm>
          <a:off x="0" y="0"/>
          <a:ext cx="0" cy="0"/>
          <a:chOff x="0" y="0"/>
          <a:chExt cx="0" cy="0"/>
        </a:xfrm>
      </p:grpSpPr>
      <p:grpSp>
        <p:nvGrpSpPr>
          <p:cNvPr id="3899" name="Google Shape;3899;p27"/>
          <p:cNvGrpSpPr/>
          <p:nvPr/>
        </p:nvGrpSpPr>
        <p:grpSpPr>
          <a:xfrm rot="10800000" flipH="1">
            <a:off x="7165541" y="153"/>
            <a:ext cx="1978228" cy="4794296"/>
            <a:chOff x="5728375" y="1492875"/>
            <a:chExt cx="1308525" cy="3171250"/>
          </a:xfrm>
        </p:grpSpPr>
        <p:sp>
          <p:nvSpPr>
            <p:cNvPr id="3900" name="Google Shape;3900;p27"/>
            <p:cNvSpPr/>
            <p:nvPr/>
          </p:nvSpPr>
          <p:spPr>
            <a:xfrm>
              <a:off x="6942225" y="2835900"/>
              <a:ext cx="625" cy="925"/>
            </a:xfrm>
            <a:custGeom>
              <a:avLst/>
              <a:gdLst/>
              <a:ahLst/>
              <a:cxnLst/>
              <a:rect l="l" t="t" r="r" b="b"/>
              <a:pathLst>
                <a:path w="25" h="37" extrusionOk="0">
                  <a:moveTo>
                    <a:pt x="24" y="0"/>
                  </a:moveTo>
                  <a:lnTo>
                    <a:pt x="24" y="0"/>
                  </a:lnTo>
                  <a:cubicBezTo>
                    <a:pt x="12" y="12"/>
                    <a:pt x="12" y="24"/>
                    <a:pt x="0" y="36"/>
                  </a:cubicBezTo>
                  <a:cubicBezTo>
                    <a:pt x="12" y="36"/>
                    <a:pt x="12" y="24"/>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27"/>
            <p:cNvSpPr/>
            <p:nvPr/>
          </p:nvSpPr>
          <p:spPr>
            <a:xfrm>
              <a:off x="6942225" y="2836800"/>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27"/>
            <p:cNvSpPr/>
            <p:nvPr/>
          </p:nvSpPr>
          <p:spPr>
            <a:xfrm>
              <a:off x="6945500" y="2844825"/>
              <a:ext cx="42300" cy="133375"/>
            </a:xfrm>
            <a:custGeom>
              <a:avLst/>
              <a:gdLst/>
              <a:ahLst/>
              <a:cxnLst/>
              <a:rect l="l" t="t" r="r" b="b"/>
              <a:pathLst>
                <a:path w="1692" h="5335" extrusionOk="0">
                  <a:moveTo>
                    <a:pt x="346" y="0"/>
                  </a:moveTo>
                  <a:lnTo>
                    <a:pt x="203" y="12"/>
                  </a:lnTo>
                  <a:lnTo>
                    <a:pt x="0" y="453"/>
                  </a:lnTo>
                  <a:lnTo>
                    <a:pt x="1215" y="5263"/>
                  </a:lnTo>
                  <a:lnTo>
                    <a:pt x="1691" y="5334"/>
                  </a:lnTo>
                  <a:lnTo>
                    <a:pt x="1691" y="5334"/>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27"/>
            <p:cNvSpPr/>
            <p:nvPr/>
          </p:nvSpPr>
          <p:spPr>
            <a:xfrm>
              <a:off x="6943725" y="2835300"/>
              <a:ext cx="300" cy="25"/>
            </a:xfrm>
            <a:custGeom>
              <a:avLst/>
              <a:gdLst/>
              <a:ahLst/>
              <a:cxnLst/>
              <a:rect l="l" t="t" r="r" b="b"/>
              <a:pathLst>
                <a:path w="12" h="1" extrusionOk="0">
                  <a:moveTo>
                    <a:pt x="0" y="0"/>
                  </a:moveTo>
                  <a:lnTo>
                    <a:pt x="0" y="0"/>
                  </a:lnTo>
                  <a:cubicBezTo>
                    <a:pt x="12" y="0"/>
                    <a:pt x="0"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27"/>
            <p:cNvSpPr/>
            <p:nvPr/>
          </p:nvSpPr>
          <p:spPr>
            <a:xfrm>
              <a:off x="6945500" y="2834575"/>
              <a:ext cx="625" cy="150"/>
            </a:xfrm>
            <a:custGeom>
              <a:avLst/>
              <a:gdLst/>
              <a:ahLst/>
              <a:cxnLst/>
              <a:rect l="l" t="t" r="r" b="b"/>
              <a:pathLst>
                <a:path w="25" h="6" extrusionOk="0">
                  <a:moveTo>
                    <a:pt x="15" y="0"/>
                  </a:moveTo>
                  <a:cubicBezTo>
                    <a:pt x="11" y="0"/>
                    <a:pt x="8" y="6"/>
                    <a:pt x="0" y="6"/>
                  </a:cubicBezTo>
                  <a:lnTo>
                    <a:pt x="24" y="6"/>
                  </a:lnTo>
                  <a:cubicBezTo>
                    <a:pt x="20" y="2"/>
                    <a:pt x="18" y="0"/>
                    <a:pt x="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27"/>
            <p:cNvSpPr/>
            <p:nvPr/>
          </p:nvSpPr>
          <p:spPr>
            <a:xfrm>
              <a:off x="6943125" y="2835625"/>
              <a:ext cx="550" cy="300"/>
            </a:xfrm>
            <a:custGeom>
              <a:avLst/>
              <a:gdLst/>
              <a:ahLst/>
              <a:cxnLst/>
              <a:rect l="l" t="t" r="r" b="b"/>
              <a:pathLst>
                <a:path w="22" h="12" extrusionOk="0">
                  <a:moveTo>
                    <a:pt x="16" y="1"/>
                  </a:moveTo>
                  <a:cubicBezTo>
                    <a:pt x="13" y="1"/>
                    <a:pt x="8" y="3"/>
                    <a:pt x="0" y="11"/>
                  </a:cubicBezTo>
                  <a:cubicBezTo>
                    <a:pt x="16" y="11"/>
                    <a:pt x="21" y="1"/>
                    <a:pt x="1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27"/>
            <p:cNvSpPr/>
            <p:nvPr/>
          </p:nvSpPr>
          <p:spPr>
            <a:xfrm>
              <a:off x="6978825" y="2988300"/>
              <a:ext cx="57175" cy="218500"/>
            </a:xfrm>
            <a:custGeom>
              <a:avLst/>
              <a:gdLst/>
              <a:ahLst/>
              <a:cxnLst/>
              <a:rect l="l" t="t" r="r" b="b"/>
              <a:pathLst>
                <a:path w="2287" h="8740" extrusionOk="0">
                  <a:moveTo>
                    <a:pt x="1" y="0"/>
                  </a:moveTo>
                  <a:lnTo>
                    <a:pt x="2227" y="8739"/>
                  </a:lnTo>
                  <a:cubicBezTo>
                    <a:pt x="2239" y="8728"/>
                    <a:pt x="2251" y="8704"/>
                    <a:pt x="2287" y="8692"/>
                  </a:cubicBezTo>
                  <a:lnTo>
                    <a:pt x="2287" y="7180"/>
                  </a:lnTo>
                  <a:lnTo>
                    <a:pt x="477" y="72"/>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27"/>
            <p:cNvSpPr/>
            <p:nvPr/>
          </p:nvSpPr>
          <p:spPr>
            <a:xfrm>
              <a:off x="6796675" y="2972825"/>
              <a:ext cx="91400" cy="176525"/>
            </a:xfrm>
            <a:custGeom>
              <a:avLst/>
              <a:gdLst/>
              <a:ahLst/>
              <a:cxnLst/>
              <a:rect l="l" t="t" r="r" b="b"/>
              <a:pathLst>
                <a:path w="3656" h="7061" extrusionOk="0">
                  <a:moveTo>
                    <a:pt x="3203" y="0"/>
                  </a:moveTo>
                  <a:lnTo>
                    <a:pt x="0" y="6632"/>
                  </a:lnTo>
                  <a:lnTo>
                    <a:pt x="286" y="7061"/>
                  </a:lnTo>
                  <a:lnTo>
                    <a:pt x="3656" y="48"/>
                  </a:lnTo>
                  <a:lnTo>
                    <a:pt x="3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27"/>
            <p:cNvSpPr/>
            <p:nvPr/>
          </p:nvSpPr>
          <p:spPr>
            <a:xfrm>
              <a:off x="6629100" y="3150225"/>
              <a:ext cx="168775" cy="337550"/>
            </a:xfrm>
            <a:custGeom>
              <a:avLst/>
              <a:gdLst/>
              <a:ahLst/>
              <a:cxnLst/>
              <a:rect l="l" t="t" r="r" b="b"/>
              <a:pathLst>
                <a:path w="6751" h="13502" extrusionOk="0">
                  <a:moveTo>
                    <a:pt x="6465" y="0"/>
                  </a:moveTo>
                  <a:lnTo>
                    <a:pt x="0" y="13359"/>
                  </a:lnTo>
                  <a:cubicBezTo>
                    <a:pt x="155" y="13359"/>
                    <a:pt x="274" y="13419"/>
                    <a:pt x="381" y="13502"/>
                  </a:cubicBezTo>
                  <a:lnTo>
                    <a:pt x="464" y="13442"/>
                  </a:lnTo>
                  <a:lnTo>
                    <a:pt x="6751" y="429"/>
                  </a:lnTo>
                  <a:lnTo>
                    <a:pt x="646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27"/>
            <p:cNvSpPr/>
            <p:nvPr/>
          </p:nvSpPr>
          <p:spPr>
            <a:xfrm>
              <a:off x="6945500" y="283470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27"/>
            <p:cNvSpPr/>
            <p:nvPr/>
          </p:nvSpPr>
          <p:spPr>
            <a:xfrm>
              <a:off x="6943725" y="2835300"/>
              <a:ext cx="0" cy="625"/>
            </a:xfrm>
            <a:custGeom>
              <a:avLst/>
              <a:gdLst/>
              <a:ahLst/>
              <a:cxnLst/>
              <a:rect l="l" t="t" r="r" b="b"/>
              <a:pathLst>
                <a:path h="25" extrusionOk="0">
                  <a:moveTo>
                    <a:pt x="0" y="24"/>
                  </a:moveTo>
                  <a:cubicBezTo>
                    <a:pt x="0" y="24"/>
                    <a:pt x="0" y="0"/>
                    <a:pt x="0" y="24"/>
                  </a:cubicBezTo>
                  <a:cubicBezTo>
                    <a:pt x="0" y="0"/>
                    <a:pt x="0" y="0"/>
                    <a:pt x="0" y="24"/>
                  </a:cubicBezTo>
                  <a:cubicBezTo>
                    <a:pt x="0" y="0"/>
                    <a:pt x="0" y="0"/>
                    <a:pt x="0" y="24"/>
                  </a:cubicBez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27"/>
            <p:cNvSpPr/>
            <p:nvPr/>
          </p:nvSpPr>
          <p:spPr>
            <a:xfrm>
              <a:off x="6942225" y="2836800"/>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27"/>
            <p:cNvSpPr/>
            <p:nvPr/>
          </p:nvSpPr>
          <p:spPr>
            <a:xfrm>
              <a:off x="6881800" y="2836500"/>
              <a:ext cx="68775" cy="126825"/>
            </a:xfrm>
            <a:custGeom>
              <a:avLst/>
              <a:gdLst/>
              <a:ahLst/>
              <a:cxnLst/>
              <a:rect l="l" t="t" r="r" b="b"/>
              <a:pathLst>
                <a:path w="2751" h="5073" extrusionOk="0">
                  <a:moveTo>
                    <a:pt x="2429" y="0"/>
                  </a:moveTo>
                  <a:cubicBezTo>
                    <a:pt x="2417" y="0"/>
                    <a:pt x="2417" y="12"/>
                    <a:pt x="2417" y="12"/>
                  </a:cubicBezTo>
                  <a:lnTo>
                    <a:pt x="1" y="5001"/>
                  </a:lnTo>
                  <a:lnTo>
                    <a:pt x="465" y="5072"/>
                  </a:lnTo>
                  <a:lnTo>
                    <a:pt x="2548" y="774"/>
                  </a:lnTo>
                  <a:lnTo>
                    <a:pt x="2751" y="345"/>
                  </a:lnTo>
                  <a:lnTo>
                    <a:pt x="2632" y="357"/>
                  </a:lnTo>
                  <a:cubicBezTo>
                    <a:pt x="2624" y="358"/>
                    <a:pt x="2615" y="358"/>
                    <a:pt x="2607" y="358"/>
                  </a:cubicBezTo>
                  <a:cubicBezTo>
                    <a:pt x="2488" y="358"/>
                    <a:pt x="2394" y="276"/>
                    <a:pt x="2394" y="131"/>
                  </a:cubicBezTo>
                  <a:cubicBezTo>
                    <a:pt x="2394" y="95"/>
                    <a:pt x="2394" y="48"/>
                    <a:pt x="242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27"/>
            <p:cNvSpPr/>
            <p:nvPr/>
          </p:nvSpPr>
          <p:spPr>
            <a:xfrm>
              <a:off x="6902350" y="1492875"/>
              <a:ext cx="133950" cy="92000"/>
            </a:xfrm>
            <a:custGeom>
              <a:avLst/>
              <a:gdLst/>
              <a:ahLst/>
              <a:cxnLst/>
              <a:rect l="l" t="t" r="r" b="b"/>
              <a:pathLst>
                <a:path w="5358" h="3680" extrusionOk="0">
                  <a:moveTo>
                    <a:pt x="5358" y="0"/>
                  </a:moveTo>
                  <a:lnTo>
                    <a:pt x="0" y="3275"/>
                  </a:lnTo>
                  <a:lnTo>
                    <a:pt x="202" y="3679"/>
                  </a:lnTo>
                  <a:lnTo>
                    <a:pt x="5358" y="524"/>
                  </a:lnTo>
                  <a:lnTo>
                    <a:pt x="535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27"/>
            <p:cNvSpPr/>
            <p:nvPr/>
          </p:nvSpPr>
          <p:spPr>
            <a:xfrm>
              <a:off x="6839525" y="1837250"/>
              <a:ext cx="325" cy="925"/>
            </a:xfrm>
            <a:custGeom>
              <a:avLst/>
              <a:gdLst/>
              <a:ahLst/>
              <a:cxnLst/>
              <a:rect l="l" t="t" r="r" b="b"/>
              <a:pathLst>
                <a:path w="13" h="37" extrusionOk="0">
                  <a:moveTo>
                    <a:pt x="13" y="1"/>
                  </a:moveTo>
                  <a:cubicBezTo>
                    <a:pt x="1" y="1"/>
                    <a:pt x="1" y="25"/>
                    <a:pt x="1" y="37"/>
                  </a:cubicBezTo>
                  <a:cubicBezTo>
                    <a:pt x="1" y="25"/>
                    <a:pt x="1" y="13"/>
                    <a:pt x="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27"/>
            <p:cNvSpPr/>
            <p:nvPr/>
          </p:nvSpPr>
          <p:spPr>
            <a:xfrm>
              <a:off x="6839525" y="1689025"/>
              <a:ext cx="97375" cy="151525"/>
            </a:xfrm>
            <a:custGeom>
              <a:avLst/>
              <a:gdLst/>
              <a:ahLst/>
              <a:cxnLst/>
              <a:rect l="l" t="t" r="r" b="b"/>
              <a:pathLst>
                <a:path w="3895" h="6061" extrusionOk="0">
                  <a:moveTo>
                    <a:pt x="20" y="5898"/>
                  </a:moveTo>
                  <a:cubicBezTo>
                    <a:pt x="13" y="5908"/>
                    <a:pt x="6" y="5919"/>
                    <a:pt x="1" y="5930"/>
                  </a:cubicBezTo>
                  <a:lnTo>
                    <a:pt x="20" y="5898"/>
                  </a:lnTo>
                  <a:close/>
                  <a:moveTo>
                    <a:pt x="3513" y="1"/>
                  </a:moveTo>
                  <a:lnTo>
                    <a:pt x="20" y="5898"/>
                  </a:lnTo>
                  <a:lnTo>
                    <a:pt x="20" y="5898"/>
                  </a:lnTo>
                  <a:cubicBezTo>
                    <a:pt x="42" y="5867"/>
                    <a:pt x="69" y="5844"/>
                    <a:pt x="96" y="5835"/>
                  </a:cubicBezTo>
                  <a:cubicBezTo>
                    <a:pt x="130" y="5818"/>
                    <a:pt x="166" y="5809"/>
                    <a:pt x="201" y="5809"/>
                  </a:cubicBezTo>
                  <a:cubicBezTo>
                    <a:pt x="288" y="5809"/>
                    <a:pt x="368" y="5860"/>
                    <a:pt x="394" y="5954"/>
                  </a:cubicBezTo>
                  <a:lnTo>
                    <a:pt x="441" y="6061"/>
                  </a:lnTo>
                  <a:lnTo>
                    <a:pt x="3894" y="239"/>
                  </a:lnTo>
                  <a:cubicBezTo>
                    <a:pt x="3727" y="191"/>
                    <a:pt x="3597" y="120"/>
                    <a:pt x="35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27"/>
            <p:cNvSpPr/>
            <p:nvPr/>
          </p:nvSpPr>
          <p:spPr>
            <a:xfrm>
              <a:off x="6838950" y="1834425"/>
              <a:ext cx="124725" cy="258250"/>
            </a:xfrm>
            <a:custGeom>
              <a:avLst/>
              <a:gdLst/>
              <a:ahLst/>
              <a:cxnLst/>
              <a:rect l="l" t="t" r="r" b="b"/>
              <a:pathLst>
                <a:path w="4989" h="10330" extrusionOk="0">
                  <a:moveTo>
                    <a:pt x="212" y="0"/>
                  </a:moveTo>
                  <a:cubicBezTo>
                    <a:pt x="182" y="0"/>
                    <a:pt x="150" y="6"/>
                    <a:pt x="119" y="19"/>
                  </a:cubicBezTo>
                  <a:cubicBezTo>
                    <a:pt x="83" y="31"/>
                    <a:pt x="48" y="66"/>
                    <a:pt x="24" y="102"/>
                  </a:cubicBezTo>
                  <a:cubicBezTo>
                    <a:pt x="24" y="126"/>
                    <a:pt x="0" y="138"/>
                    <a:pt x="0" y="150"/>
                  </a:cubicBezTo>
                  <a:lnTo>
                    <a:pt x="0" y="162"/>
                  </a:lnTo>
                  <a:lnTo>
                    <a:pt x="0" y="197"/>
                  </a:lnTo>
                  <a:lnTo>
                    <a:pt x="0" y="209"/>
                  </a:lnTo>
                  <a:lnTo>
                    <a:pt x="0" y="245"/>
                  </a:lnTo>
                  <a:lnTo>
                    <a:pt x="0" y="257"/>
                  </a:lnTo>
                  <a:cubicBezTo>
                    <a:pt x="0" y="269"/>
                    <a:pt x="24" y="281"/>
                    <a:pt x="24" y="304"/>
                  </a:cubicBezTo>
                  <a:lnTo>
                    <a:pt x="4560" y="10329"/>
                  </a:lnTo>
                  <a:cubicBezTo>
                    <a:pt x="4624" y="10255"/>
                    <a:pt x="4736" y="10209"/>
                    <a:pt x="4845" y="10209"/>
                  </a:cubicBezTo>
                  <a:cubicBezTo>
                    <a:pt x="4857" y="10209"/>
                    <a:pt x="4869" y="10209"/>
                    <a:pt x="4882" y="10210"/>
                  </a:cubicBezTo>
                  <a:cubicBezTo>
                    <a:pt x="4917" y="10210"/>
                    <a:pt x="4965" y="10222"/>
                    <a:pt x="4989" y="10246"/>
                  </a:cubicBezTo>
                  <a:lnTo>
                    <a:pt x="464" y="221"/>
                  </a:lnTo>
                  <a:lnTo>
                    <a:pt x="417" y="126"/>
                  </a:lnTo>
                  <a:cubicBezTo>
                    <a:pt x="373" y="47"/>
                    <a:pt x="297" y="0"/>
                    <a:pt x="2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27"/>
            <p:cNvSpPr/>
            <p:nvPr/>
          </p:nvSpPr>
          <p:spPr>
            <a:xfrm>
              <a:off x="6945800" y="1529475"/>
              <a:ext cx="90500" cy="135175"/>
            </a:xfrm>
            <a:custGeom>
              <a:avLst/>
              <a:gdLst/>
              <a:ahLst/>
              <a:cxnLst/>
              <a:rect l="l" t="t" r="r" b="b"/>
              <a:pathLst>
                <a:path w="3620" h="5407" extrusionOk="0">
                  <a:moveTo>
                    <a:pt x="3620" y="1"/>
                  </a:moveTo>
                  <a:lnTo>
                    <a:pt x="0" y="5073"/>
                  </a:lnTo>
                  <a:lnTo>
                    <a:pt x="108" y="5263"/>
                  </a:lnTo>
                  <a:cubicBezTo>
                    <a:pt x="179" y="5299"/>
                    <a:pt x="250" y="5335"/>
                    <a:pt x="310" y="5406"/>
                  </a:cubicBezTo>
                  <a:lnTo>
                    <a:pt x="3620" y="775"/>
                  </a:lnTo>
                  <a:lnTo>
                    <a:pt x="36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27"/>
            <p:cNvSpPr/>
            <p:nvPr/>
          </p:nvSpPr>
          <p:spPr>
            <a:xfrm>
              <a:off x="6951750" y="1681000"/>
              <a:ext cx="84550" cy="169075"/>
            </a:xfrm>
            <a:custGeom>
              <a:avLst/>
              <a:gdLst/>
              <a:ahLst/>
              <a:cxnLst/>
              <a:rect l="l" t="t" r="r" b="b"/>
              <a:pathLst>
                <a:path w="3382" h="6763" extrusionOk="0">
                  <a:moveTo>
                    <a:pt x="286" y="0"/>
                  </a:moveTo>
                  <a:cubicBezTo>
                    <a:pt x="239" y="179"/>
                    <a:pt x="155" y="334"/>
                    <a:pt x="0" y="429"/>
                  </a:cubicBezTo>
                  <a:lnTo>
                    <a:pt x="3382" y="6763"/>
                  </a:lnTo>
                  <a:lnTo>
                    <a:pt x="3382" y="5810"/>
                  </a:ln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27"/>
            <p:cNvSpPr/>
            <p:nvPr/>
          </p:nvSpPr>
          <p:spPr>
            <a:xfrm>
              <a:off x="6891325" y="1570800"/>
              <a:ext cx="56875" cy="90275"/>
            </a:xfrm>
            <a:custGeom>
              <a:avLst/>
              <a:gdLst/>
              <a:ahLst/>
              <a:cxnLst/>
              <a:rect l="l" t="t" r="r" b="b"/>
              <a:pathLst>
                <a:path w="2275" h="3611" extrusionOk="0">
                  <a:moveTo>
                    <a:pt x="219" y="1"/>
                  </a:moveTo>
                  <a:cubicBezTo>
                    <a:pt x="185" y="1"/>
                    <a:pt x="151" y="9"/>
                    <a:pt x="120" y="27"/>
                  </a:cubicBezTo>
                  <a:cubicBezTo>
                    <a:pt x="84" y="62"/>
                    <a:pt x="48" y="86"/>
                    <a:pt x="36" y="122"/>
                  </a:cubicBezTo>
                  <a:cubicBezTo>
                    <a:pt x="24" y="146"/>
                    <a:pt x="1" y="193"/>
                    <a:pt x="1" y="241"/>
                  </a:cubicBezTo>
                  <a:cubicBezTo>
                    <a:pt x="72" y="205"/>
                    <a:pt x="143" y="193"/>
                    <a:pt x="215" y="193"/>
                  </a:cubicBezTo>
                  <a:cubicBezTo>
                    <a:pt x="405" y="205"/>
                    <a:pt x="572" y="384"/>
                    <a:pt x="548" y="574"/>
                  </a:cubicBezTo>
                  <a:cubicBezTo>
                    <a:pt x="524" y="717"/>
                    <a:pt x="441" y="836"/>
                    <a:pt x="322" y="872"/>
                  </a:cubicBezTo>
                  <a:lnTo>
                    <a:pt x="1763" y="3587"/>
                  </a:lnTo>
                  <a:cubicBezTo>
                    <a:pt x="1834" y="3560"/>
                    <a:pt x="1906" y="3546"/>
                    <a:pt x="1982" y="3546"/>
                  </a:cubicBezTo>
                  <a:cubicBezTo>
                    <a:pt x="2007" y="3546"/>
                    <a:pt x="2034" y="3548"/>
                    <a:pt x="2060" y="3551"/>
                  </a:cubicBezTo>
                  <a:cubicBezTo>
                    <a:pt x="2132" y="3575"/>
                    <a:pt x="2215" y="3587"/>
                    <a:pt x="2275" y="3610"/>
                  </a:cubicBezTo>
                  <a:lnTo>
                    <a:pt x="2167" y="3420"/>
                  </a:lnTo>
                  <a:lnTo>
                    <a:pt x="643" y="551"/>
                  </a:lnTo>
                  <a:lnTo>
                    <a:pt x="441" y="146"/>
                  </a:lnTo>
                  <a:lnTo>
                    <a:pt x="417" y="122"/>
                  </a:lnTo>
                  <a:cubicBezTo>
                    <a:pt x="375" y="47"/>
                    <a:pt x="298" y="1"/>
                    <a:pt x="21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27"/>
            <p:cNvSpPr/>
            <p:nvPr/>
          </p:nvSpPr>
          <p:spPr>
            <a:xfrm>
              <a:off x="6967825" y="2063475"/>
              <a:ext cx="68475" cy="40500"/>
            </a:xfrm>
            <a:custGeom>
              <a:avLst/>
              <a:gdLst/>
              <a:ahLst/>
              <a:cxnLst/>
              <a:rect l="l" t="t" r="r" b="b"/>
              <a:pathLst>
                <a:path w="2739" h="1620" extrusionOk="0">
                  <a:moveTo>
                    <a:pt x="2739" y="1"/>
                  </a:moveTo>
                  <a:lnTo>
                    <a:pt x="0" y="1167"/>
                  </a:lnTo>
                  <a:cubicBezTo>
                    <a:pt x="72" y="1263"/>
                    <a:pt x="131" y="1370"/>
                    <a:pt x="119" y="1501"/>
                  </a:cubicBezTo>
                  <a:cubicBezTo>
                    <a:pt x="119" y="1548"/>
                    <a:pt x="108" y="1572"/>
                    <a:pt x="84" y="1620"/>
                  </a:cubicBezTo>
                  <a:lnTo>
                    <a:pt x="2739" y="489"/>
                  </a:lnTo>
                  <a:lnTo>
                    <a:pt x="27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27"/>
            <p:cNvSpPr/>
            <p:nvPr/>
          </p:nvSpPr>
          <p:spPr>
            <a:xfrm>
              <a:off x="6558850" y="2100100"/>
              <a:ext cx="396200" cy="178025"/>
            </a:xfrm>
            <a:custGeom>
              <a:avLst/>
              <a:gdLst/>
              <a:ahLst/>
              <a:cxnLst/>
              <a:rect l="l" t="t" r="r" b="b"/>
              <a:pathLst>
                <a:path w="15848" h="7121" extrusionOk="0">
                  <a:moveTo>
                    <a:pt x="15657" y="0"/>
                  </a:moveTo>
                  <a:lnTo>
                    <a:pt x="0" y="6703"/>
                  </a:lnTo>
                  <a:cubicBezTo>
                    <a:pt x="95" y="6822"/>
                    <a:pt x="155" y="6965"/>
                    <a:pt x="167" y="7120"/>
                  </a:cubicBezTo>
                  <a:lnTo>
                    <a:pt x="15824" y="417"/>
                  </a:lnTo>
                  <a:cubicBezTo>
                    <a:pt x="15836" y="393"/>
                    <a:pt x="15836" y="357"/>
                    <a:pt x="15847" y="345"/>
                  </a:cubicBezTo>
                  <a:cubicBezTo>
                    <a:pt x="15728" y="274"/>
                    <a:pt x="15657" y="155"/>
                    <a:pt x="1565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27"/>
            <p:cNvSpPr/>
            <p:nvPr/>
          </p:nvSpPr>
          <p:spPr>
            <a:xfrm>
              <a:off x="6954425" y="2108725"/>
              <a:ext cx="81875" cy="207200"/>
            </a:xfrm>
            <a:custGeom>
              <a:avLst/>
              <a:gdLst/>
              <a:ahLst/>
              <a:cxnLst/>
              <a:rect l="l" t="t" r="r" b="b"/>
              <a:pathLst>
                <a:path w="3275" h="8288" extrusionOk="0">
                  <a:moveTo>
                    <a:pt x="24" y="0"/>
                  </a:moveTo>
                  <a:cubicBezTo>
                    <a:pt x="13" y="36"/>
                    <a:pt x="1" y="48"/>
                    <a:pt x="1" y="60"/>
                  </a:cubicBezTo>
                  <a:cubicBezTo>
                    <a:pt x="1" y="108"/>
                    <a:pt x="1" y="155"/>
                    <a:pt x="13" y="191"/>
                  </a:cubicBezTo>
                  <a:lnTo>
                    <a:pt x="3275" y="8287"/>
                  </a:lnTo>
                  <a:lnTo>
                    <a:pt x="3275" y="7097"/>
                  </a:lnTo>
                  <a:lnTo>
                    <a:pt x="429" y="36"/>
                  </a:lnTo>
                  <a:cubicBezTo>
                    <a:pt x="417" y="36"/>
                    <a:pt x="417" y="12"/>
                    <a:pt x="417" y="12"/>
                  </a:cubicBezTo>
                  <a:cubicBezTo>
                    <a:pt x="358" y="48"/>
                    <a:pt x="286" y="60"/>
                    <a:pt x="203" y="60"/>
                  </a:cubicBezTo>
                  <a:cubicBezTo>
                    <a:pt x="132" y="48"/>
                    <a:pt x="72" y="36"/>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27"/>
            <p:cNvSpPr/>
            <p:nvPr/>
          </p:nvSpPr>
          <p:spPr>
            <a:xfrm>
              <a:off x="6559150" y="2280175"/>
              <a:ext cx="477150" cy="150350"/>
            </a:xfrm>
            <a:custGeom>
              <a:avLst/>
              <a:gdLst/>
              <a:ahLst/>
              <a:cxnLst/>
              <a:rect l="l" t="t" r="r" b="b"/>
              <a:pathLst>
                <a:path w="19086" h="6014" extrusionOk="0">
                  <a:moveTo>
                    <a:pt x="167" y="0"/>
                  </a:moveTo>
                  <a:cubicBezTo>
                    <a:pt x="155" y="167"/>
                    <a:pt x="95" y="298"/>
                    <a:pt x="0" y="405"/>
                  </a:cubicBezTo>
                  <a:lnTo>
                    <a:pt x="19086" y="6013"/>
                  </a:lnTo>
                  <a:lnTo>
                    <a:pt x="19086" y="5561"/>
                  </a:lnTo>
                  <a:lnTo>
                    <a:pt x="16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27"/>
            <p:cNvSpPr/>
            <p:nvPr/>
          </p:nvSpPr>
          <p:spPr>
            <a:xfrm>
              <a:off x="6941625" y="2825775"/>
              <a:ext cx="95275" cy="19700"/>
            </a:xfrm>
            <a:custGeom>
              <a:avLst/>
              <a:gdLst/>
              <a:ahLst/>
              <a:cxnLst/>
              <a:rect l="l" t="t" r="r" b="b"/>
              <a:pathLst>
                <a:path w="3811" h="788" extrusionOk="0">
                  <a:moveTo>
                    <a:pt x="3811" y="0"/>
                  </a:moveTo>
                  <a:lnTo>
                    <a:pt x="227" y="334"/>
                  </a:lnTo>
                  <a:lnTo>
                    <a:pt x="155" y="334"/>
                  </a:lnTo>
                  <a:cubicBezTo>
                    <a:pt x="132" y="334"/>
                    <a:pt x="132" y="358"/>
                    <a:pt x="120" y="358"/>
                  </a:cubicBezTo>
                  <a:cubicBezTo>
                    <a:pt x="120" y="370"/>
                    <a:pt x="108" y="370"/>
                    <a:pt x="108" y="370"/>
                  </a:cubicBezTo>
                  <a:cubicBezTo>
                    <a:pt x="108" y="381"/>
                    <a:pt x="96" y="381"/>
                    <a:pt x="96" y="381"/>
                  </a:cubicBezTo>
                  <a:lnTo>
                    <a:pt x="84" y="405"/>
                  </a:lnTo>
                  <a:lnTo>
                    <a:pt x="60" y="417"/>
                  </a:lnTo>
                  <a:cubicBezTo>
                    <a:pt x="48" y="417"/>
                    <a:pt x="48" y="429"/>
                    <a:pt x="36" y="441"/>
                  </a:cubicBezTo>
                  <a:cubicBezTo>
                    <a:pt x="1" y="489"/>
                    <a:pt x="1" y="536"/>
                    <a:pt x="1" y="584"/>
                  </a:cubicBezTo>
                  <a:cubicBezTo>
                    <a:pt x="1" y="707"/>
                    <a:pt x="105" y="787"/>
                    <a:pt x="216" y="787"/>
                  </a:cubicBezTo>
                  <a:cubicBezTo>
                    <a:pt x="224" y="787"/>
                    <a:pt x="231" y="787"/>
                    <a:pt x="239" y="786"/>
                  </a:cubicBezTo>
                  <a:lnTo>
                    <a:pt x="358" y="774"/>
                  </a:lnTo>
                  <a:lnTo>
                    <a:pt x="501" y="762"/>
                  </a:lnTo>
                  <a:lnTo>
                    <a:pt x="3811" y="441"/>
                  </a:lnTo>
                  <a:lnTo>
                    <a:pt x="381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27"/>
            <p:cNvSpPr/>
            <p:nvPr/>
          </p:nvSpPr>
          <p:spPr>
            <a:xfrm>
              <a:off x="6649325" y="2926075"/>
              <a:ext cx="386100" cy="71175"/>
            </a:xfrm>
            <a:custGeom>
              <a:avLst/>
              <a:gdLst/>
              <a:ahLst/>
              <a:cxnLst/>
              <a:rect l="l" t="t" r="r" b="b"/>
              <a:pathLst>
                <a:path w="15444" h="2847" extrusionOk="0">
                  <a:moveTo>
                    <a:pt x="1" y="1"/>
                  </a:moveTo>
                  <a:lnTo>
                    <a:pt x="1" y="25"/>
                  </a:lnTo>
                  <a:cubicBezTo>
                    <a:pt x="18" y="20"/>
                    <a:pt x="36" y="17"/>
                    <a:pt x="52" y="17"/>
                  </a:cubicBezTo>
                  <a:cubicBezTo>
                    <a:pt x="117" y="17"/>
                    <a:pt x="175" y="52"/>
                    <a:pt x="203" y="108"/>
                  </a:cubicBezTo>
                  <a:lnTo>
                    <a:pt x="489" y="525"/>
                  </a:lnTo>
                  <a:lnTo>
                    <a:pt x="9097" y="1846"/>
                  </a:lnTo>
                  <a:lnTo>
                    <a:pt x="9550" y="1918"/>
                  </a:lnTo>
                  <a:lnTo>
                    <a:pt x="13169" y="2489"/>
                  </a:lnTo>
                  <a:lnTo>
                    <a:pt x="13645" y="2561"/>
                  </a:lnTo>
                  <a:lnTo>
                    <a:pt x="15443" y="2846"/>
                  </a:lnTo>
                  <a:lnTo>
                    <a:pt x="15443" y="2406"/>
                  </a:lnTo>
                  <a:lnTo>
                    <a:pt x="13526" y="2108"/>
                  </a:lnTo>
                  <a:lnTo>
                    <a:pt x="13050" y="2025"/>
                  </a:lnTo>
                  <a:lnTo>
                    <a:pt x="9752" y="1525"/>
                  </a:lnTo>
                  <a:lnTo>
                    <a:pt x="9288" y="1453"/>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27"/>
            <p:cNvSpPr/>
            <p:nvPr/>
          </p:nvSpPr>
          <p:spPr>
            <a:xfrm>
              <a:off x="6909175" y="3226725"/>
              <a:ext cx="125350" cy="88725"/>
            </a:xfrm>
            <a:custGeom>
              <a:avLst/>
              <a:gdLst/>
              <a:ahLst/>
              <a:cxnLst/>
              <a:rect l="l" t="t" r="r" b="b"/>
              <a:pathLst>
                <a:path w="5014" h="3549" extrusionOk="0">
                  <a:moveTo>
                    <a:pt x="4740" y="0"/>
                  </a:moveTo>
                  <a:lnTo>
                    <a:pt x="1" y="3179"/>
                  </a:lnTo>
                  <a:lnTo>
                    <a:pt x="263" y="3548"/>
                  </a:lnTo>
                  <a:lnTo>
                    <a:pt x="5013" y="357"/>
                  </a:lnTo>
                  <a:cubicBezTo>
                    <a:pt x="4871" y="274"/>
                    <a:pt x="4787" y="155"/>
                    <a:pt x="474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27"/>
            <p:cNvSpPr/>
            <p:nvPr/>
          </p:nvSpPr>
          <p:spPr>
            <a:xfrm>
              <a:off x="6638625" y="3316900"/>
              <a:ext cx="267900" cy="180400"/>
            </a:xfrm>
            <a:custGeom>
              <a:avLst/>
              <a:gdLst/>
              <a:ahLst/>
              <a:cxnLst/>
              <a:rect l="l" t="t" r="r" b="b"/>
              <a:pathLst>
                <a:path w="10716" h="7216" extrusionOk="0">
                  <a:moveTo>
                    <a:pt x="10573" y="1"/>
                  </a:moveTo>
                  <a:cubicBezTo>
                    <a:pt x="10550" y="196"/>
                    <a:pt x="10372" y="347"/>
                    <a:pt x="10157" y="347"/>
                  </a:cubicBezTo>
                  <a:cubicBezTo>
                    <a:pt x="10149" y="347"/>
                    <a:pt x="10141" y="346"/>
                    <a:pt x="10132" y="346"/>
                  </a:cubicBezTo>
                  <a:cubicBezTo>
                    <a:pt x="10025" y="322"/>
                    <a:pt x="9918" y="287"/>
                    <a:pt x="9858" y="203"/>
                  </a:cubicBezTo>
                  <a:lnTo>
                    <a:pt x="83" y="6775"/>
                  </a:lnTo>
                  <a:lnTo>
                    <a:pt x="0" y="6835"/>
                  </a:lnTo>
                  <a:cubicBezTo>
                    <a:pt x="119" y="6930"/>
                    <a:pt x="203" y="7049"/>
                    <a:pt x="250" y="7216"/>
                  </a:cubicBezTo>
                  <a:lnTo>
                    <a:pt x="10716" y="191"/>
                  </a:lnTo>
                  <a:lnTo>
                    <a:pt x="105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27"/>
            <p:cNvSpPr/>
            <p:nvPr/>
          </p:nvSpPr>
          <p:spPr>
            <a:xfrm>
              <a:off x="6965450" y="3661000"/>
              <a:ext cx="70850" cy="74725"/>
            </a:xfrm>
            <a:custGeom>
              <a:avLst/>
              <a:gdLst/>
              <a:ahLst/>
              <a:cxnLst/>
              <a:rect l="l" t="t" r="r" b="b"/>
              <a:pathLst>
                <a:path w="2834" h="2989" extrusionOk="0">
                  <a:moveTo>
                    <a:pt x="2834" y="0"/>
                  </a:moveTo>
                  <a:lnTo>
                    <a:pt x="0" y="2739"/>
                  </a:lnTo>
                  <a:lnTo>
                    <a:pt x="393" y="2989"/>
                  </a:lnTo>
                  <a:lnTo>
                    <a:pt x="2834" y="631"/>
                  </a:lnTo>
                  <a:lnTo>
                    <a:pt x="283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27"/>
            <p:cNvSpPr/>
            <p:nvPr/>
          </p:nvSpPr>
          <p:spPr>
            <a:xfrm>
              <a:off x="6647850" y="3864600"/>
              <a:ext cx="184850" cy="181875"/>
            </a:xfrm>
            <a:custGeom>
              <a:avLst/>
              <a:gdLst/>
              <a:ahLst/>
              <a:cxnLst/>
              <a:rect l="l" t="t" r="r" b="b"/>
              <a:pathLst>
                <a:path w="7394" h="7275" extrusionOk="0">
                  <a:moveTo>
                    <a:pt x="7156" y="0"/>
                  </a:moveTo>
                  <a:lnTo>
                    <a:pt x="0" y="6953"/>
                  </a:lnTo>
                  <a:cubicBezTo>
                    <a:pt x="119" y="7025"/>
                    <a:pt x="226" y="7144"/>
                    <a:pt x="310" y="7275"/>
                  </a:cubicBezTo>
                  <a:lnTo>
                    <a:pt x="7394" y="405"/>
                  </a:lnTo>
                  <a:lnTo>
                    <a:pt x="7346" y="322"/>
                  </a:lnTo>
                  <a:cubicBezTo>
                    <a:pt x="7311" y="286"/>
                    <a:pt x="7275" y="238"/>
                    <a:pt x="7263" y="179"/>
                  </a:cubicBezTo>
                  <a:lnTo>
                    <a:pt x="715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27"/>
            <p:cNvSpPr/>
            <p:nvPr/>
          </p:nvSpPr>
          <p:spPr>
            <a:xfrm>
              <a:off x="6835375" y="3737800"/>
              <a:ext cx="131575" cy="122050"/>
            </a:xfrm>
            <a:custGeom>
              <a:avLst/>
              <a:gdLst/>
              <a:ahLst/>
              <a:cxnLst/>
              <a:rect l="l" t="t" r="r" b="b"/>
              <a:pathLst>
                <a:path w="5263" h="4882" extrusionOk="0">
                  <a:moveTo>
                    <a:pt x="4882" y="0"/>
                  </a:moveTo>
                  <a:lnTo>
                    <a:pt x="0" y="4727"/>
                  </a:lnTo>
                  <a:cubicBezTo>
                    <a:pt x="60" y="4703"/>
                    <a:pt x="119" y="4703"/>
                    <a:pt x="191" y="4703"/>
                  </a:cubicBezTo>
                  <a:cubicBezTo>
                    <a:pt x="310" y="4715"/>
                    <a:pt x="429" y="4775"/>
                    <a:pt x="488" y="4882"/>
                  </a:cubicBezTo>
                  <a:lnTo>
                    <a:pt x="5263" y="250"/>
                  </a:lnTo>
                  <a:lnTo>
                    <a:pt x="488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27"/>
            <p:cNvSpPr/>
            <p:nvPr/>
          </p:nvSpPr>
          <p:spPr>
            <a:xfrm>
              <a:off x="6647550" y="2926675"/>
              <a:ext cx="388750" cy="587000"/>
            </a:xfrm>
            <a:custGeom>
              <a:avLst/>
              <a:gdLst/>
              <a:ahLst/>
              <a:cxnLst/>
              <a:rect l="l" t="t" r="r" b="b"/>
              <a:pathLst>
                <a:path w="15550" h="23480" extrusionOk="0">
                  <a:moveTo>
                    <a:pt x="96" y="1"/>
                  </a:moveTo>
                  <a:lnTo>
                    <a:pt x="96" y="132"/>
                  </a:lnTo>
                  <a:cubicBezTo>
                    <a:pt x="84" y="251"/>
                    <a:pt x="60" y="358"/>
                    <a:pt x="0" y="441"/>
                  </a:cubicBezTo>
                  <a:lnTo>
                    <a:pt x="5739" y="8954"/>
                  </a:lnTo>
                  <a:lnTo>
                    <a:pt x="6025" y="9383"/>
                  </a:lnTo>
                  <a:lnTo>
                    <a:pt x="6561" y="10181"/>
                  </a:lnTo>
                  <a:lnTo>
                    <a:pt x="6608" y="10181"/>
                  </a:lnTo>
                  <a:cubicBezTo>
                    <a:pt x="6823" y="10192"/>
                    <a:pt x="7001" y="10395"/>
                    <a:pt x="6977" y="10621"/>
                  </a:cubicBezTo>
                  <a:cubicBezTo>
                    <a:pt x="6977" y="10669"/>
                    <a:pt x="6965" y="10692"/>
                    <a:pt x="6942" y="10740"/>
                  </a:cubicBezTo>
                  <a:lnTo>
                    <a:pt x="9918" y="15145"/>
                  </a:lnTo>
                  <a:cubicBezTo>
                    <a:pt x="10121" y="15193"/>
                    <a:pt x="10263" y="15372"/>
                    <a:pt x="10240" y="15574"/>
                  </a:cubicBezTo>
                  <a:lnTo>
                    <a:pt x="10240" y="15610"/>
                  </a:lnTo>
                  <a:lnTo>
                    <a:pt x="10371" y="15800"/>
                  </a:lnTo>
                  <a:lnTo>
                    <a:pt x="15550" y="23480"/>
                  </a:lnTo>
                  <a:lnTo>
                    <a:pt x="15550" y="22682"/>
                  </a:lnTo>
                  <a:lnTo>
                    <a:pt x="10728" y="15550"/>
                  </a:lnTo>
                  <a:lnTo>
                    <a:pt x="10478" y="15181"/>
                  </a:lnTo>
                  <a:lnTo>
                    <a:pt x="6263" y="8907"/>
                  </a:lnTo>
                  <a:lnTo>
                    <a:pt x="5977" y="8478"/>
                  </a:lnTo>
                  <a:lnTo>
                    <a:pt x="596" y="501"/>
                  </a:lnTo>
                  <a:lnTo>
                    <a:pt x="310" y="84"/>
                  </a:lnTo>
                  <a:cubicBezTo>
                    <a:pt x="262" y="25"/>
                    <a:pt x="179" y="1"/>
                    <a:pt x="9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27"/>
            <p:cNvSpPr/>
            <p:nvPr/>
          </p:nvSpPr>
          <p:spPr>
            <a:xfrm>
              <a:off x="6603800" y="3495625"/>
              <a:ext cx="7450" cy="13000"/>
            </a:xfrm>
            <a:custGeom>
              <a:avLst/>
              <a:gdLst/>
              <a:ahLst/>
              <a:cxnLst/>
              <a:rect l="l" t="t" r="r" b="b"/>
              <a:pathLst>
                <a:path w="298" h="520" extrusionOk="0">
                  <a:moveTo>
                    <a:pt x="237" y="0"/>
                  </a:moveTo>
                  <a:cubicBezTo>
                    <a:pt x="172" y="0"/>
                    <a:pt x="97" y="34"/>
                    <a:pt x="60" y="91"/>
                  </a:cubicBezTo>
                  <a:lnTo>
                    <a:pt x="60" y="115"/>
                  </a:lnTo>
                  <a:cubicBezTo>
                    <a:pt x="0" y="222"/>
                    <a:pt x="36" y="353"/>
                    <a:pt x="143" y="412"/>
                  </a:cubicBezTo>
                  <a:lnTo>
                    <a:pt x="298" y="519"/>
                  </a:lnTo>
                  <a:cubicBezTo>
                    <a:pt x="262" y="412"/>
                    <a:pt x="238" y="305"/>
                    <a:pt x="238" y="198"/>
                  </a:cubicBezTo>
                  <a:cubicBezTo>
                    <a:pt x="238" y="138"/>
                    <a:pt x="262" y="67"/>
                    <a:pt x="286" y="7"/>
                  </a:cubicBezTo>
                  <a:cubicBezTo>
                    <a:pt x="271" y="2"/>
                    <a:pt x="254" y="0"/>
                    <a:pt x="23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27"/>
            <p:cNvSpPr/>
            <p:nvPr/>
          </p:nvSpPr>
          <p:spPr>
            <a:xfrm>
              <a:off x="6640400" y="3514550"/>
              <a:ext cx="395900" cy="275350"/>
            </a:xfrm>
            <a:custGeom>
              <a:avLst/>
              <a:gdLst/>
              <a:ahLst/>
              <a:cxnLst/>
              <a:rect l="l" t="t" r="r" b="b"/>
              <a:pathLst>
                <a:path w="15836" h="11014" extrusionOk="0">
                  <a:moveTo>
                    <a:pt x="12" y="0"/>
                  </a:moveTo>
                  <a:lnTo>
                    <a:pt x="1" y="12"/>
                  </a:lnTo>
                  <a:lnTo>
                    <a:pt x="477" y="846"/>
                  </a:lnTo>
                  <a:lnTo>
                    <a:pt x="12681" y="8930"/>
                  </a:lnTo>
                  <a:lnTo>
                    <a:pt x="13062" y="9180"/>
                  </a:lnTo>
                  <a:lnTo>
                    <a:pt x="15836" y="11014"/>
                  </a:lnTo>
                  <a:lnTo>
                    <a:pt x="15836" y="10478"/>
                  </a:lnTo>
                  <a:lnTo>
                    <a:pt x="13395" y="8847"/>
                  </a:lnTo>
                  <a:lnTo>
                    <a:pt x="13002" y="8597"/>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27"/>
            <p:cNvSpPr/>
            <p:nvPr/>
          </p:nvSpPr>
          <p:spPr>
            <a:xfrm>
              <a:off x="6841925" y="4224750"/>
              <a:ext cx="194375" cy="153025"/>
            </a:xfrm>
            <a:custGeom>
              <a:avLst/>
              <a:gdLst/>
              <a:ahLst/>
              <a:cxnLst/>
              <a:rect l="l" t="t" r="r" b="b"/>
              <a:pathLst>
                <a:path w="7775" h="6121" extrusionOk="0">
                  <a:moveTo>
                    <a:pt x="560" y="1"/>
                  </a:moveTo>
                  <a:lnTo>
                    <a:pt x="0" y="120"/>
                  </a:lnTo>
                  <a:lnTo>
                    <a:pt x="7775" y="6121"/>
                  </a:lnTo>
                  <a:lnTo>
                    <a:pt x="7775" y="5549"/>
                  </a:lnTo>
                  <a:lnTo>
                    <a:pt x="5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27"/>
            <p:cNvSpPr/>
            <p:nvPr/>
          </p:nvSpPr>
          <p:spPr>
            <a:xfrm>
              <a:off x="6649325" y="4070575"/>
              <a:ext cx="195300" cy="148550"/>
            </a:xfrm>
            <a:custGeom>
              <a:avLst/>
              <a:gdLst/>
              <a:ahLst/>
              <a:cxnLst/>
              <a:rect l="l" t="t" r="r" b="b"/>
              <a:pathLst>
                <a:path w="7812" h="5942" extrusionOk="0">
                  <a:moveTo>
                    <a:pt x="263" y="0"/>
                  </a:moveTo>
                  <a:cubicBezTo>
                    <a:pt x="203" y="119"/>
                    <a:pt x="120" y="227"/>
                    <a:pt x="1" y="334"/>
                  </a:cubicBezTo>
                  <a:lnTo>
                    <a:pt x="48" y="405"/>
                  </a:lnTo>
                  <a:lnTo>
                    <a:pt x="7252" y="5942"/>
                  </a:lnTo>
                  <a:lnTo>
                    <a:pt x="7811" y="5811"/>
                  </a:lnTo>
                  <a:lnTo>
                    <a:pt x="26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27"/>
            <p:cNvSpPr/>
            <p:nvPr/>
          </p:nvSpPr>
          <p:spPr>
            <a:xfrm>
              <a:off x="6831200" y="3872325"/>
              <a:ext cx="180400" cy="298875"/>
            </a:xfrm>
            <a:custGeom>
              <a:avLst/>
              <a:gdLst/>
              <a:ahLst/>
              <a:cxnLst/>
              <a:rect l="l" t="t" r="r" b="b"/>
              <a:pathLst>
                <a:path w="7216" h="11955" extrusionOk="0">
                  <a:moveTo>
                    <a:pt x="0" y="1"/>
                  </a:moveTo>
                  <a:lnTo>
                    <a:pt x="48" y="72"/>
                  </a:lnTo>
                  <a:lnTo>
                    <a:pt x="6823" y="11955"/>
                  </a:lnTo>
                  <a:cubicBezTo>
                    <a:pt x="6918" y="11847"/>
                    <a:pt x="7073" y="11776"/>
                    <a:pt x="7216" y="11764"/>
                  </a:cubicBezTo>
                  <a:lnTo>
                    <a:pt x="4525" y="7025"/>
                  </a:lnTo>
                  <a:cubicBezTo>
                    <a:pt x="4465" y="7061"/>
                    <a:pt x="4394" y="7061"/>
                    <a:pt x="4334" y="7061"/>
                  </a:cubicBezTo>
                  <a:cubicBezTo>
                    <a:pt x="4108" y="7037"/>
                    <a:pt x="3941" y="6847"/>
                    <a:pt x="3965" y="6609"/>
                  </a:cubicBezTo>
                  <a:cubicBezTo>
                    <a:pt x="3977" y="6490"/>
                    <a:pt x="4037" y="6383"/>
                    <a:pt x="4120" y="6323"/>
                  </a:cubicBezTo>
                  <a:lnTo>
                    <a:pt x="548" y="60"/>
                  </a:lnTo>
                  <a:cubicBezTo>
                    <a:pt x="483" y="107"/>
                    <a:pt x="410" y="139"/>
                    <a:pt x="335" y="139"/>
                  </a:cubicBezTo>
                  <a:cubicBezTo>
                    <a:pt x="315" y="139"/>
                    <a:pt x="295" y="137"/>
                    <a:pt x="274" y="132"/>
                  </a:cubicBezTo>
                  <a:cubicBezTo>
                    <a:pt x="167" y="120"/>
                    <a:pt x="60" y="72"/>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27"/>
            <p:cNvSpPr/>
            <p:nvPr/>
          </p:nvSpPr>
          <p:spPr>
            <a:xfrm>
              <a:off x="6632950" y="3514850"/>
              <a:ext cx="202450" cy="354225"/>
            </a:xfrm>
            <a:custGeom>
              <a:avLst/>
              <a:gdLst/>
              <a:ahLst/>
              <a:cxnLst/>
              <a:rect l="l" t="t" r="r" b="b"/>
              <a:pathLst>
                <a:path w="8098" h="14169" extrusionOk="0">
                  <a:moveTo>
                    <a:pt x="310" y="0"/>
                  </a:moveTo>
                  <a:cubicBezTo>
                    <a:pt x="227" y="84"/>
                    <a:pt x="120" y="143"/>
                    <a:pt x="1" y="179"/>
                  </a:cubicBezTo>
                  <a:lnTo>
                    <a:pt x="1" y="358"/>
                  </a:lnTo>
                  <a:lnTo>
                    <a:pt x="7764" y="13990"/>
                  </a:lnTo>
                  <a:lnTo>
                    <a:pt x="7871" y="14169"/>
                  </a:lnTo>
                  <a:cubicBezTo>
                    <a:pt x="7859" y="14121"/>
                    <a:pt x="7859" y="14062"/>
                    <a:pt x="7859" y="14002"/>
                  </a:cubicBezTo>
                  <a:cubicBezTo>
                    <a:pt x="7859" y="13835"/>
                    <a:pt x="7954" y="13716"/>
                    <a:pt x="8097" y="13657"/>
                  </a:cubicBezTo>
                  <a:lnTo>
                    <a:pt x="787" y="834"/>
                  </a:lnTo>
                  <a:lnTo>
                    <a:pt x="3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27"/>
            <p:cNvSpPr/>
            <p:nvPr/>
          </p:nvSpPr>
          <p:spPr>
            <a:xfrm>
              <a:off x="6621650" y="3519025"/>
              <a:ext cx="17000" cy="515550"/>
            </a:xfrm>
            <a:custGeom>
              <a:avLst/>
              <a:gdLst/>
              <a:ahLst/>
              <a:cxnLst/>
              <a:rect l="l" t="t" r="r" b="b"/>
              <a:pathLst>
                <a:path w="680" h="20622" extrusionOk="0">
                  <a:moveTo>
                    <a:pt x="0" y="0"/>
                  </a:moveTo>
                  <a:lnTo>
                    <a:pt x="227" y="20622"/>
                  </a:lnTo>
                  <a:cubicBezTo>
                    <a:pt x="311" y="20605"/>
                    <a:pt x="389" y="20588"/>
                    <a:pt x="470" y="20588"/>
                  </a:cubicBezTo>
                  <a:cubicBezTo>
                    <a:pt x="503" y="20588"/>
                    <a:pt x="537" y="20591"/>
                    <a:pt x="572" y="20598"/>
                  </a:cubicBezTo>
                  <a:cubicBezTo>
                    <a:pt x="596" y="20598"/>
                    <a:pt x="643" y="20610"/>
                    <a:pt x="679" y="20610"/>
                  </a:cubicBezTo>
                  <a:lnTo>
                    <a:pt x="453" y="202"/>
                  </a:lnTo>
                  <a:lnTo>
                    <a:pt x="453" y="24"/>
                  </a:lnTo>
                  <a:cubicBezTo>
                    <a:pt x="387" y="32"/>
                    <a:pt x="333" y="46"/>
                    <a:pt x="278" y="46"/>
                  </a:cubicBezTo>
                  <a:cubicBezTo>
                    <a:pt x="253" y="46"/>
                    <a:pt x="229" y="43"/>
                    <a:pt x="203" y="36"/>
                  </a:cubicBezTo>
                  <a:cubicBezTo>
                    <a:pt x="143" y="36"/>
                    <a:pt x="60"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27"/>
            <p:cNvSpPr/>
            <p:nvPr/>
          </p:nvSpPr>
          <p:spPr>
            <a:xfrm>
              <a:off x="5767375" y="3510375"/>
              <a:ext cx="852500" cy="922475"/>
            </a:xfrm>
            <a:custGeom>
              <a:avLst/>
              <a:gdLst/>
              <a:ahLst/>
              <a:cxnLst/>
              <a:rect l="l" t="t" r="r" b="b"/>
              <a:pathLst>
                <a:path w="34100" h="36899" extrusionOk="0">
                  <a:moveTo>
                    <a:pt x="33779" y="1"/>
                  </a:moveTo>
                  <a:lnTo>
                    <a:pt x="1" y="36577"/>
                  </a:lnTo>
                  <a:cubicBezTo>
                    <a:pt x="143" y="36672"/>
                    <a:pt x="239" y="36779"/>
                    <a:pt x="334" y="36898"/>
                  </a:cubicBezTo>
                  <a:lnTo>
                    <a:pt x="34100" y="310"/>
                  </a:lnTo>
                  <a:cubicBezTo>
                    <a:pt x="33969" y="239"/>
                    <a:pt x="33862" y="132"/>
                    <a:pt x="3377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27"/>
            <p:cNvSpPr/>
            <p:nvPr/>
          </p:nvSpPr>
          <p:spPr>
            <a:xfrm>
              <a:off x="6299575" y="4069975"/>
              <a:ext cx="318525" cy="244400"/>
            </a:xfrm>
            <a:custGeom>
              <a:avLst/>
              <a:gdLst/>
              <a:ahLst/>
              <a:cxnLst/>
              <a:rect l="l" t="t" r="r" b="b"/>
              <a:pathLst>
                <a:path w="12741" h="9776" extrusionOk="0">
                  <a:moveTo>
                    <a:pt x="12455" y="1"/>
                  </a:moveTo>
                  <a:lnTo>
                    <a:pt x="1" y="9418"/>
                  </a:lnTo>
                  <a:cubicBezTo>
                    <a:pt x="108" y="9525"/>
                    <a:pt x="191" y="9645"/>
                    <a:pt x="263" y="9776"/>
                  </a:cubicBezTo>
                  <a:lnTo>
                    <a:pt x="12741" y="358"/>
                  </a:lnTo>
                  <a:cubicBezTo>
                    <a:pt x="12622" y="251"/>
                    <a:pt x="12514" y="131"/>
                    <a:pt x="124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27"/>
            <p:cNvSpPr/>
            <p:nvPr/>
          </p:nvSpPr>
          <p:spPr>
            <a:xfrm>
              <a:off x="6312675" y="4246175"/>
              <a:ext cx="406325" cy="101975"/>
            </a:xfrm>
            <a:custGeom>
              <a:avLst/>
              <a:gdLst/>
              <a:ahLst/>
              <a:cxnLst/>
              <a:rect l="l" t="t" r="r" b="b"/>
              <a:pathLst>
                <a:path w="16253" h="4079" extrusionOk="0">
                  <a:moveTo>
                    <a:pt x="15931" y="1"/>
                  </a:moveTo>
                  <a:lnTo>
                    <a:pt x="13" y="3620"/>
                  </a:lnTo>
                  <a:cubicBezTo>
                    <a:pt x="25" y="3716"/>
                    <a:pt x="25" y="3799"/>
                    <a:pt x="13" y="3918"/>
                  </a:cubicBezTo>
                  <a:cubicBezTo>
                    <a:pt x="13" y="3966"/>
                    <a:pt x="13" y="4025"/>
                    <a:pt x="1" y="4073"/>
                  </a:cubicBezTo>
                  <a:cubicBezTo>
                    <a:pt x="17" y="4073"/>
                    <a:pt x="38" y="4078"/>
                    <a:pt x="61" y="4078"/>
                  </a:cubicBezTo>
                  <a:cubicBezTo>
                    <a:pt x="72" y="4078"/>
                    <a:pt x="84" y="4077"/>
                    <a:pt x="96" y="4073"/>
                  </a:cubicBezTo>
                  <a:lnTo>
                    <a:pt x="16253" y="394"/>
                  </a:lnTo>
                  <a:cubicBezTo>
                    <a:pt x="16074" y="346"/>
                    <a:pt x="15931" y="203"/>
                    <a:pt x="1593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27"/>
            <p:cNvSpPr/>
            <p:nvPr/>
          </p:nvSpPr>
          <p:spPr>
            <a:xfrm>
              <a:off x="6728200" y="4251550"/>
              <a:ext cx="2725" cy="2100"/>
            </a:xfrm>
            <a:custGeom>
              <a:avLst/>
              <a:gdLst/>
              <a:ahLst/>
              <a:cxnLst/>
              <a:rect l="l" t="t" r="r" b="b"/>
              <a:pathLst>
                <a:path w="109" h="84" extrusionOk="0">
                  <a:moveTo>
                    <a:pt x="72" y="0"/>
                  </a:moveTo>
                  <a:cubicBezTo>
                    <a:pt x="60" y="24"/>
                    <a:pt x="25" y="60"/>
                    <a:pt x="1" y="84"/>
                  </a:cubicBezTo>
                  <a:lnTo>
                    <a:pt x="108" y="60"/>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27"/>
            <p:cNvSpPr/>
            <p:nvPr/>
          </p:nvSpPr>
          <p:spPr>
            <a:xfrm>
              <a:off x="6736250" y="4181300"/>
              <a:ext cx="261950" cy="69375"/>
            </a:xfrm>
            <a:custGeom>
              <a:avLst/>
              <a:gdLst/>
              <a:ahLst/>
              <a:cxnLst/>
              <a:rect l="l" t="t" r="r" b="b"/>
              <a:pathLst>
                <a:path w="10478" h="2775" extrusionOk="0">
                  <a:moveTo>
                    <a:pt x="10442" y="0"/>
                  </a:moveTo>
                  <a:lnTo>
                    <a:pt x="4334" y="1382"/>
                  </a:lnTo>
                  <a:lnTo>
                    <a:pt x="3775" y="1513"/>
                  </a:lnTo>
                  <a:lnTo>
                    <a:pt x="0" y="2382"/>
                  </a:lnTo>
                  <a:lnTo>
                    <a:pt x="227" y="2775"/>
                  </a:lnTo>
                  <a:lnTo>
                    <a:pt x="4215" y="1870"/>
                  </a:lnTo>
                  <a:lnTo>
                    <a:pt x="4787" y="1739"/>
                  </a:lnTo>
                  <a:lnTo>
                    <a:pt x="10478" y="441"/>
                  </a:lnTo>
                  <a:cubicBezTo>
                    <a:pt x="10442" y="322"/>
                    <a:pt x="10406" y="203"/>
                    <a:pt x="10418" y="72"/>
                  </a:cubicBezTo>
                  <a:cubicBezTo>
                    <a:pt x="10418" y="36"/>
                    <a:pt x="10442" y="24"/>
                    <a:pt x="1044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27"/>
            <p:cNvSpPr/>
            <p:nvPr/>
          </p:nvSpPr>
          <p:spPr>
            <a:xfrm>
              <a:off x="6640400" y="4078600"/>
              <a:ext cx="213150" cy="382525"/>
            </a:xfrm>
            <a:custGeom>
              <a:avLst/>
              <a:gdLst/>
              <a:ahLst/>
              <a:cxnLst/>
              <a:rect l="l" t="t" r="r" b="b"/>
              <a:pathLst>
                <a:path w="8526" h="15301" extrusionOk="0">
                  <a:moveTo>
                    <a:pt x="405" y="1"/>
                  </a:moveTo>
                  <a:cubicBezTo>
                    <a:pt x="286" y="84"/>
                    <a:pt x="143" y="156"/>
                    <a:pt x="1" y="191"/>
                  </a:cubicBezTo>
                  <a:lnTo>
                    <a:pt x="3275" y="6275"/>
                  </a:lnTo>
                  <a:lnTo>
                    <a:pt x="3322" y="6275"/>
                  </a:lnTo>
                  <a:cubicBezTo>
                    <a:pt x="3537" y="6311"/>
                    <a:pt x="3703" y="6502"/>
                    <a:pt x="3691" y="6728"/>
                  </a:cubicBezTo>
                  <a:cubicBezTo>
                    <a:pt x="3680" y="6799"/>
                    <a:pt x="3644" y="6859"/>
                    <a:pt x="3620" y="6918"/>
                  </a:cubicBezTo>
                  <a:lnTo>
                    <a:pt x="3644" y="6978"/>
                  </a:lnTo>
                  <a:lnTo>
                    <a:pt x="8121" y="15300"/>
                  </a:lnTo>
                  <a:lnTo>
                    <a:pt x="8180" y="15193"/>
                  </a:lnTo>
                  <a:cubicBezTo>
                    <a:pt x="8204" y="15193"/>
                    <a:pt x="8204" y="15181"/>
                    <a:pt x="8216" y="15157"/>
                  </a:cubicBezTo>
                  <a:lnTo>
                    <a:pt x="8228" y="15146"/>
                  </a:lnTo>
                  <a:lnTo>
                    <a:pt x="8240" y="15134"/>
                  </a:lnTo>
                  <a:cubicBezTo>
                    <a:pt x="8240" y="15122"/>
                    <a:pt x="8263" y="15122"/>
                    <a:pt x="8263" y="15122"/>
                  </a:cubicBezTo>
                  <a:cubicBezTo>
                    <a:pt x="8263" y="15122"/>
                    <a:pt x="8263" y="15098"/>
                    <a:pt x="8275" y="15098"/>
                  </a:cubicBezTo>
                  <a:lnTo>
                    <a:pt x="8287" y="15098"/>
                  </a:lnTo>
                  <a:cubicBezTo>
                    <a:pt x="8287" y="15086"/>
                    <a:pt x="8299" y="15086"/>
                    <a:pt x="8299" y="15086"/>
                  </a:cubicBezTo>
                  <a:lnTo>
                    <a:pt x="8525" y="15026"/>
                  </a:lnTo>
                  <a:lnTo>
                    <a:pt x="4120" y="6871"/>
                  </a:lnTo>
                  <a:lnTo>
                    <a:pt x="3894" y="6466"/>
                  </a:lnTo>
                  <a:lnTo>
                    <a:pt x="441" y="72"/>
                  </a:lnTo>
                  <a:lnTo>
                    <a:pt x="40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27"/>
            <p:cNvSpPr/>
            <p:nvPr/>
          </p:nvSpPr>
          <p:spPr>
            <a:xfrm>
              <a:off x="6851450" y="4463175"/>
              <a:ext cx="184850" cy="115525"/>
            </a:xfrm>
            <a:custGeom>
              <a:avLst/>
              <a:gdLst/>
              <a:ahLst/>
              <a:cxnLst/>
              <a:rect l="l" t="t" r="r" b="b"/>
              <a:pathLst>
                <a:path w="7394" h="4621" extrusionOk="0">
                  <a:moveTo>
                    <a:pt x="488" y="1"/>
                  </a:moveTo>
                  <a:lnTo>
                    <a:pt x="60" y="108"/>
                  </a:lnTo>
                  <a:lnTo>
                    <a:pt x="0" y="227"/>
                  </a:lnTo>
                  <a:lnTo>
                    <a:pt x="7394" y="4620"/>
                  </a:lnTo>
                  <a:lnTo>
                    <a:pt x="7394" y="4096"/>
                  </a:lnTo>
                  <a:lnTo>
                    <a:pt x="48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27"/>
            <p:cNvSpPr/>
            <p:nvPr/>
          </p:nvSpPr>
          <p:spPr>
            <a:xfrm>
              <a:off x="6847575" y="4406025"/>
              <a:ext cx="188425" cy="60450"/>
            </a:xfrm>
            <a:custGeom>
              <a:avLst/>
              <a:gdLst/>
              <a:ahLst/>
              <a:cxnLst/>
              <a:rect l="l" t="t" r="r" b="b"/>
              <a:pathLst>
                <a:path w="7537" h="2418" extrusionOk="0">
                  <a:moveTo>
                    <a:pt x="17" y="1997"/>
                  </a:moveTo>
                  <a:cubicBezTo>
                    <a:pt x="11" y="1998"/>
                    <a:pt x="6" y="2000"/>
                    <a:pt x="0" y="2001"/>
                  </a:cubicBezTo>
                  <a:lnTo>
                    <a:pt x="17" y="1997"/>
                  </a:lnTo>
                  <a:close/>
                  <a:moveTo>
                    <a:pt x="7537" y="1"/>
                  </a:moveTo>
                  <a:lnTo>
                    <a:pt x="167" y="1965"/>
                  </a:lnTo>
                  <a:lnTo>
                    <a:pt x="17" y="1997"/>
                  </a:lnTo>
                  <a:lnTo>
                    <a:pt x="17" y="1997"/>
                  </a:lnTo>
                  <a:cubicBezTo>
                    <a:pt x="29" y="1995"/>
                    <a:pt x="43" y="1994"/>
                    <a:pt x="57" y="1994"/>
                  </a:cubicBezTo>
                  <a:cubicBezTo>
                    <a:pt x="92" y="1994"/>
                    <a:pt x="129" y="2002"/>
                    <a:pt x="167" y="2025"/>
                  </a:cubicBezTo>
                  <a:cubicBezTo>
                    <a:pt x="286" y="2084"/>
                    <a:pt x="310" y="2215"/>
                    <a:pt x="250" y="2322"/>
                  </a:cubicBezTo>
                  <a:lnTo>
                    <a:pt x="215" y="2418"/>
                  </a:lnTo>
                  <a:lnTo>
                    <a:pt x="631" y="2299"/>
                  </a:lnTo>
                  <a:lnTo>
                    <a:pt x="7537" y="453"/>
                  </a:lnTo>
                  <a:lnTo>
                    <a:pt x="753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27"/>
            <p:cNvSpPr/>
            <p:nvPr/>
          </p:nvSpPr>
          <p:spPr>
            <a:xfrm>
              <a:off x="6725825" y="4654575"/>
              <a:ext cx="17300" cy="9550"/>
            </a:xfrm>
            <a:custGeom>
              <a:avLst/>
              <a:gdLst/>
              <a:ahLst/>
              <a:cxnLst/>
              <a:rect l="l" t="t" r="r" b="b"/>
              <a:pathLst>
                <a:path w="692" h="382" extrusionOk="0">
                  <a:moveTo>
                    <a:pt x="227" y="0"/>
                  </a:moveTo>
                  <a:lnTo>
                    <a:pt x="1" y="381"/>
                  </a:lnTo>
                  <a:lnTo>
                    <a:pt x="525" y="381"/>
                  </a:lnTo>
                  <a:lnTo>
                    <a:pt x="691" y="84"/>
                  </a:ln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27"/>
            <p:cNvSpPr/>
            <p:nvPr/>
          </p:nvSpPr>
          <p:spPr>
            <a:xfrm>
              <a:off x="6737150" y="4455550"/>
              <a:ext cx="117875" cy="190425"/>
            </a:xfrm>
            <a:custGeom>
              <a:avLst/>
              <a:gdLst/>
              <a:ahLst/>
              <a:cxnLst/>
              <a:rect l="l" t="t" r="r" b="b"/>
              <a:pathLst>
                <a:path w="4715" h="7617" extrusionOk="0">
                  <a:moveTo>
                    <a:pt x="4478" y="0"/>
                  </a:moveTo>
                  <a:cubicBezTo>
                    <a:pt x="4455" y="0"/>
                    <a:pt x="4430" y="3"/>
                    <a:pt x="4405" y="8"/>
                  </a:cubicBezTo>
                  <a:cubicBezTo>
                    <a:pt x="4405" y="20"/>
                    <a:pt x="4382" y="20"/>
                    <a:pt x="4382" y="20"/>
                  </a:cubicBezTo>
                  <a:lnTo>
                    <a:pt x="4370" y="20"/>
                  </a:lnTo>
                  <a:lnTo>
                    <a:pt x="4358" y="32"/>
                  </a:lnTo>
                  <a:cubicBezTo>
                    <a:pt x="4358" y="56"/>
                    <a:pt x="4346" y="56"/>
                    <a:pt x="4346" y="56"/>
                  </a:cubicBezTo>
                  <a:lnTo>
                    <a:pt x="4334" y="68"/>
                  </a:lnTo>
                  <a:lnTo>
                    <a:pt x="4310" y="79"/>
                  </a:lnTo>
                  <a:cubicBezTo>
                    <a:pt x="4298" y="79"/>
                    <a:pt x="4298" y="91"/>
                    <a:pt x="4286" y="115"/>
                  </a:cubicBezTo>
                  <a:lnTo>
                    <a:pt x="4227" y="222"/>
                  </a:lnTo>
                  <a:lnTo>
                    <a:pt x="0" y="7521"/>
                  </a:lnTo>
                  <a:lnTo>
                    <a:pt x="453" y="7616"/>
                  </a:lnTo>
                  <a:lnTo>
                    <a:pt x="4548" y="508"/>
                  </a:lnTo>
                  <a:lnTo>
                    <a:pt x="4608" y="389"/>
                  </a:lnTo>
                  <a:lnTo>
                    <a:pt x="4655" y="318"/>
                  </a:lnTo>
                  <a:cubicBezTo>
                    <a:pt x="4715" y="210"/>
                    <a:pt x="4667" y="79"/>
                    <a:pt x="4560" y="20"/>
                  </a:cubicBezTo>
                  <a:cubicBezTo>
                    <a:pt x="4539" y="6"/>
                    <a:pt x="4510" y="0"/>
                    <a:pt x="447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27"/>
            <p:cNvSpPr/>
            <p:nvPr/>
          </p:nvSpPr>
          <p:spPr>
            <a:xfrm>
              <a:off x="6337975" y="4576300"/>
              <a:ext cx="3900" cy="5375"/>
            </a:xfrm>
            <a:custGeom>
              <a:avLst/>
              <a:gdLst/>
              <a:ahLst/>
              <a:cxnLst/>
              <a:rect l="l" t="t" r="r" b="b"/>
              <a:pathLst>
                <a:path w="156" h="215" extrusionOk="0">
                  <a:moveTo>
                    <a:pt x="1" y="0"/>
                  </a:moveTo>
                  <a:lnTo>
                    <a:pt x="1" y="0"/>
                  </a:lnTo>
                  <a:cubicBezTo>
                    <a:pt x="13" y="95"/>
                    <a:pt x="72" y="179"/>
                    <a:pt x="156" y="214"/>
                  </a:cubicBezTo>
                  <a:lnTo>
                    <a:pt x="156" y="48"/>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27"/>
            <p:cNvSpPr/>
            <p:nvPr/>
          </p:nvSpPr>
          <p:spPr>
            <a:xfrm>
              <a:off x="6410025" y="4583425"/>
              <a:ext cx="434000" cy="80700"/>
            </a:xfrm>
            <a:custGeom>
              <a:avLst/>
              <a:gdLst/>
              <a:ahLst/>
              <a:cxnLst/>
              <a:rect l="l" t="t" r="r" b="b"/>
              <a:pathLst>
                <a:path w="17360" h="3228" extrusionOk="0">
                  <a:moveTo>
                    <a:pt x="107" y="1"/>
                  </a:moveTo>
                  <a:cubicBezTo>
                    <a:pt x="95" y="144"/>
                    <a:pt x="60" y="298"/>
                    <a:pt x="0" y="429"/>
                  </a:cubicBezTo>
                  <a:lnTo>
                    <a:pt x="12859" y="2846"/>
                  </a:lnTo>
                  <a:lnTo>
                    <a:pt x="13323" y="2930"/>
                  </a:lnTo>
                  <a:lnTo>
                    <a:pt x="14931" y="3227"/>
                  </a:lnTo>
                  <a:lnTo>
                    <a:pt x="17359" y="3227"/>
                  </a:lnTo>
                  <a:lnTo>
                    <a:pt x="13561" y="2513"/>
                  </a:lnTo>
                  <a:lnTo>
                    <a:pt x="13097" y="2418"/>
                  </a:lnTo>
                  <a:lnTo>
                    <a:pt x="10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27"/>
            <p:cNvSpPr/>
            <p:nvPr/>
          </p:nvSpPr>
          <p:spPr>
            <a:xfrm>
              <a:off x="5778675" y="4344125"/>
              <a:ext cx="436700" cy="105675"/>
            </a:xfrm>
            <a:custGeom>
              <a:avLst/>
              <a:gdLst/>
              <a:ahLst/>
              <a:cxnLst/>
              <a:rect l="l" t="t" r="r" b="b"/>
              <a:pathLst>
                <a:path w="17468" h="4227" extrusionOk="0">
                  <a:moveTo>
                    <a:pt x="17384" y="0"/>
                  </a:moveTo>
                  <a:lnTo>
                    <a:pt x="1" y="3786"/>
                  </a:lnTo>
                  <a:cubicBezTo>
                    <a:pt x="25" y="3905"/>
                    <a:pt x="60" y="4048"/>
                    <a:pt x="49" y="4179"/>
                  </a:cubicBezTo>
                  <a:lnTo>
                    <a:pt x="49" y="4227"/>
                  </a:lnTo>
                  <a:lnTo>
                    <a:pt x="17467" y="429"/>
                  </a:lnTo>
                  <a:cubicBezTo>
                    <a:pt x="17432" y="286"/>
                    <a:pt x="17396" y="155"/>
                    <a:pt x="1738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27"/>
            <p:cNvSpPr/>
            <p:nvPr/>
          </p:nvSpPr>
          <p:spPr>
            <a:xfrm>
              <a:off x="5778975" y="4449775"/>
              <a:ext cx="566475" cy="127425"/>
            </a:xfrm>
            <a:custGeom>
              <a:avLst/>
              <a:gdLst/>
              <a:ahLst/>
              <a:cxnLst/>
              <a:rect l="l" t="t" r="r" b="b"/>
              <a:pathLst>
                <a:path w="22659" h="5097" extrusionOk="0">
                  <a:moveTo>
                    <a:pt x="48" y="1"/>
                  </a:moveTo>
                  <a:cubicBezTo>
                    <a:pt x="37" y="72"/>
                    <a:pt x="13" y="132"/>
                    <a:pt x="1" y="191"/>
                  </a:cubicBezTo>
                  <a:lnTo>
                    <a:pt x="691" y="596"/>
                  </a:lnTo>
                  <a:lnTo>
                    <a:pt x="22373" y="5061"/>
                  </a:lnTo>
                  <a:lnTo>
                    <a:pt x="22539" y="5097"/>
                  </a:lnTo>
                  <a:cubicBezTo>
                    <a:pt x="22551" y="4942"/>
                    <a:pt x="22575" y="4799"/>
                    <a:pt x="22658" y="4656"/>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27"/>
            <p:cNvSpPr/>
            <p:nvPr/>
          </p:nvSpPr>
          <p:spPr>
            <a:xfrm>
              <a:off x="6395425" y="4603375"/>
              <a:ext cx="42600" cy="60750"/>
            </a:xfrm>
            <a:custGeom>
              <a:avLst/>
              <a:gdLst/>
              <a:ahLst/>
              <a:cxnLst/>
              <a:rect l="l" t="t" r="r" b="b"/>
              <a:pathLst>
                <a:path w="1704" h="2430" extrusionOk="0">
                  <a:moveTo>
                    <a:pt x="346" y="0"/>
                  </a:moveTo>
                  <a:cubicBezTo>
                    <a:pt x="239" y="120"/>
                    <a:pt x="144" y="215"/>
                    <a:pt x="1" y="286"/>
                  </a:cubicBezTo>
                  <a:lnTo>
                    <a:pt x="1191" y="2429"/>
                  </a:lnTo>
                  <a:lnTo>
                    <a:pt x="1703" y="2429"/>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27"/>
            <p:cNvSpPr/>
            <p:nvPr/>
          </p:nvSpPr>
          <p:spPr>
            <a:xfrm>
              <a:off x="6271300" y="4385800"/>
              <a:ext cx="100350" cy="163725"/>
            </a:xfrm>
            <a:custGeom>
              <a:avLst/>
              <a:gdLst/>
              <a:ahLst/>
              <a:cxnLst/>
              <a:rect l="l" t="t" r="r" b="b"/>
              <a:pathLst>
                <a:path w="4014" h="6549" extrusionOk="0">
                  <a:moveTo>
                    <a:pt x="429" y="0"/>
                  </a:moveTo>
                  <a:cubicBezTo>
                    <a:pt x="298" y="60"/>
                    <a:pt x="144" y="107"/>
                    <a:pt x="1" y="131"/>
                  </a:cubicBezTo>
                  <a:lnTo>
                    <a:pt x="3585" y="6548"/>
                  </a:lnTo>
                  <a:cubicBezTo>
                    <a:pt x="3716" y="6477"/>
                    <a:pt x="3870" y="6429"/>
                    <a:pt x="4013" y="6406"/>
                  </a:cubicBezTo>
                  <a:lnTo>
                    <a:pt x="42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27"/>
            <p:cNvSpPr/>
            <p:nvPr/>
          </p:nvSpPr>
          <p:spPr>
            <a:xfrm>
              <a:off x="5772725" y="4454250"/>
              <a:ext cx="364950" cy="209875"/>
            </a:xfrm>
            <a:custGeom>
              <a:avLst/>
              <a:gdLst/>
              <a:ahLst/>
              <a:cxnLst/>
              <a:rect l="l" t="t" r="r" b="b"/>
              <a:pathLst>
                <a:path w="14598" h="8395" extrusionOk="0">
                  <a:moveTo>
                    <a:pt x="239" y="0"/>
                  </a:moveTo>
                  <a:cubicBezTo>
                    <a:pt x="179" y="155"/>
                    <a:pt x="108" y="286"/>
                    <a:pt x="1" y="393"/>
                  </a:cubicBezTo>
                  <a:lnTo>
                    <a:pt x="13705" y="8394"/>
                  </a:lnTo>
                  <a:lnTo>
                    <a:pt x="14598" y="8394"/>
                  </a:lnTo>
                  <a:lnTo>
                    <a:pt x="918" y="417"/>
                  </a:lnTo>
                  <a:lnTo>
                    <a:pt x="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27"/>
            <p:cNvSpPr/>
            <p:nvPr/>
          </p:nvSpPr>
          <p:spPr>
            <a:xfrm>
              <a:off x="6341850" y="4544475"/>
              <a:ext cx="72350" cy="71050"/>
            </a:xfrm>
            <a:custGeom>
              <a:avLst/>
              <a:gdLst/>
              <a:ahLst/>
              <a:cxnLst/>
              <a:rect l="l" t="t" r="r" b="b"/>
              <a:pathLst>
                <a:path w="2894" h="2842" extrusionOk="0">
                  <a:moveTo>
                    <a:pt x="1417" y="1"/>
                  </a:moveTo>
                  <a:cubicBezTo>
                    <a:pt x="1338" y="1"/>
                    <a:pt x="1261" y="15"/>
                    <a:pt x="1179" y="23"/>
                  </a:cubicBezTo>
                  <a:cubicBezTo>
                    <a:pt x="1036" y="59"/>
                    <a:pt x="882" y="94"/>
                    <a:pt x="751" y="166"/>
                  </a:cubicBezTo>
                  <a:cubicBezTo>
                    <a:pt x="465" y="321"/>
                    <a:pt x="239" y="559"/>
                    <a:pt x="108" y="856"/>
                  </a:cubicBezTo>
                  <a:cubicBezTo>
                    <a:pt x="60" y="987"/>
                    <a:pt x="24" y="1142"/>
                    <a:pt x="1" y="1285"/>
                  </a:cubicBezTo>
                  <a:lnTo>
                    <a:pt x="1" y="1297"/>
                  </a:lnTo>
                  <a:lnTo>
                    <a:pt x="1" y="1464"/>
                  </a:lnTo>
                  <a:cubicBezTo>
                    <a:pt x="36" y="2178"/>
                    <a:pt x="584" y="2773"/>
                    <a:pt x="1298" y="2833"/>
                  </a:cubicBezTo>
                  <a:cubicBezTo>
                    <a:pt x="1351" y="2839"/>
                    <a:pt x="1403" y="2842"/>
                    <a:pt x="1455" y="2842"/>
                  </a:cubicBezTo>
                  <a:cubicBezTo>
                    <a:pt x="1707" y="2842"/>
                    <a:pt x="1946" y="2771"/>
                    <a:pt x="2144" y="2642"/>
                  </a:cubicBezTo>
                  <a:cubicBezTo>
                    <a:pt x="2287" y="2571"/>
                    <a:pt x="2382" y="2476"/>
                    <a:pt x="2489" y="2345"/>
                  </a:cubicBezTo>
                  <a:cubicBezTo>
                    <a:pt x="2584" y="2225"/>
                    <a:pt x="2656" y="2106"/>
                    <a:pt x="2715" y="1975"/>
                  </a:cubicBezTo>
                  <a:cubicBezTo>
                    <a:pt x="2775" y="1833"/>
                    <a:pt x="2799" y="1690"/>
                    <a:pt x="2822" y="1535"/>
                  </a:cubicBezTo>
                  <a:cubicBezTo>
                    <a:pt x="2894" y="761"/>
                    <a:pt x="2310" y="82"/>
                    <a:pt x="1525" y="11"/>
                  </a:cubicBezTo>
                  <a:cubicBezTo>
                    <a:pt x="1488" y="4"/>
                    <a:pt x="1452" y="1"/>
                    <a:pt x="141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27"/>
            <p:cNvSpPr/>
            <p:nvPr/>
          </p:nvSpPr>
          <p:spPr>
            <a:xfrm>
              <a:off x="6212375" y="4289200"/>
              <a:ext cx="100625" cy="100600"/>
            </a:xfrm>
            <a:custGeom>
              <a:avLst/>
              <a:gdLst/>
              <a:ahLst/>
              <a:cxnLst/>
              <a:rect l="l" t="t" r="r" b="b"/>
              <a:pathLst>
                <a:path w="4025" h="4024" extrusionOk="0">
                  <a:moveTo>
                    <a:pt x="2038" y="1"/>
                  </a:moveTo>
                  <a:cubicBezTo>
                    <a:pt x="1006" y="1"/>
                    <a:pt x="115" y="796"/>
                    <a:pt x="24" y="1840"/>
                  </a:cubicBezTo>
                  <a:cubicBezTo>
                    <a:pt x="0" y="1959"/>
                    <a:pt x="0" y="2078"/>
                    <a:pt x="24" y="2197"/>
                  </a:cubicBezTo>
                  <a:cubicBezTo>
                    <a:pt x="36" y="2352"/>
                    <a:pt x="60" y="2495"/>
                    <a:pt x="108" y="2626"/>
                  </a:cubicBezTo>
                  <a:cubicBezTo>
                    <a:pt x="358" y="3376"/>
                    <a:pt x="1036" y="3935"/>
                    <a:pt x="1846" y="4019"/>
                  </a:cubicBezTo>
                  <a:cubicBezTo>
                    <a:pt x="1890" y="4022"/>
                    <a:pt x="1934" y="4023"/>
                    <a:pt x="1978" y="4023"/>
                  </a:cubicBezTo>
                  <a:cubicBezTo>
                    <a:pt x="2107" y="4023"/>
                    <a:pt x="2230" y="4010"/>
                    <a:pt x="2346" y="3983"/>
                  </a:cubicBezTo>
                  <a:cubicBezTo>
                    <a:pt x="2501" y="3971"/>
                    <a:pt x="2655" y="3924"/>
                    <a:pt x="2786" y="3864"/>
                  </a:cubicBezTo>
                  <a:cubicBezTo>
                    <a:pt x="3417" y="3602"/>
                    <a:pt x="3894" y="3031"/>
                    <a:pt x="4013" y="2328"/>
                  </a:cubicBezTo>
                  <a:cubicBezTo>
                    <a:pt x="4013" y="2292"/>
                    <a:pt x="4025" y="2233"/>
                    <a:pt x="4025" y="2185"/>
                  </a:cubicBezTo>
                  <a:lnTo>
                    <a:pt x="4025" y="1899"/>
                  </a:lnTo>
                  <a:cubicBezTo>
                    <a:pt x="3989" y="1578"/>
                    <a:pt x="3906" y="1257"/>
                    <a:pt x="3739" y="995"/>
                  </a:cubicBezTo>
                  <a:cubicBezTo>
                    <a:pt x="3667" y="864"/>
                    <a:pt x="3572" y="745"/>
                    <a:pt x="3465" y="637"/>
                  </a:cubicBezTo>
                  <a:cubicBezTo>
                    <a:pt x="3144" y="292"/>
                    <a:pt x="2703" y="54"/>
                    <a:pt x="2191" y="6"/>
                  </a:cubicBezTo>
                  <a:cubicBezTo>
                    <a:pt x="2140" y="2"/>
                    <a:pt x="2089" y="1"/>
                    <a:pt x="203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27"/>
            <p:cNvSpPr/>
            <p:nvPr/>
          </p:nvSpPr>
          <p:spPr>
            <a:xfrm>
              <a:off x="6886575" y="1575550"/>
              <a:ext cx="19050" cy="17950"/>
            </a:xfrm>
            <a:custGeom>
              <a:avLst/>
              <a:gdLst/>
              <a:ahLst/>
              <a:cxnLst/>
              <a:rect l="l" t="t" r="r" b="b"/>
              <a:pathLst>
                <a:path w="762" h="718" extrusionOk="0">
                  <a:moveTo>
                    <a:pt x="367" y="0"/>
                  </a:moveTo>
                  <a:cubicBezTo>
                    <a:pt x="308" y="0"/>
                    <a:pt x="251" y="22"/>
                    <a:pt x="202" y="51"/>
                  </a:cubicBezTo>
                  <a:cubicBezTo>
                    <a:pt x="95" y="111"/>
                    <a:pt x="36" y="206"/>
                    <a:pt x="24" y="325"/>
                  </a:cubicBezTo>
                  <a:cubicBezTo>
                    <a:pt x="0" y="539"/>
                    <a:pt x="155" y="706"/>
                    <a:pt x="345" y="718"/>
                  </a:cubicBezTo>
                  <a:cubicBezTo>
                    <a:pt x="405" y="718"/>
                    <a:pt x="464" y="706"/>
                    <a:pt x="512" y="682"/>
                  </a:cubicBezTo>
                  <a:cubicBezTo>
                    <a:pt x="631" y="646"/>
                    <a:pt x="714" y="539"/>
                    <a:pt x="738" y="384"/>
                  </a:cubicBezTo>
                  <a:cubicBezTo>
                    <a:pt x="762" y="194"/>
                    <a:pt x="595" y="15"/>
                    <a:pt x="405" y="3"/>
                  </a:cubicBezTo>
                  <a:cubicBezTo>
                    <a:pt x="392" y="1"/>
                    <a:pt x="380" y="0"/>
                    <a:pt x="3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27"/>
            <p:cNvSpPr/>
            <p:nvPr/>
          </p:nvSpPr>
          <p:spPr>
            <a:xfrm>
              <a:off x="6612725" y="2909675"/>
              <a:ext cx="36925" cy="36225"/>
            </a:xfrm>
            <a:custGeom>
              <a:avLst/>
              <a:gdLst/>
              <a:ahLst/>
              <a:cxnLst/>
              <a:rect l="l" t="t" r="r" b="b"/>
              <a:pathLst>
                <a:path w="1477" h="1449" extrusionOk="0">
                  <a:moveTo>
                    <a:pt x="765" y="1"/>
                  </a:moveTo>
                  <a:cubicBezTo>
                    <a:pt x="380" y="1"/>
                    <a:pt x="59" y="291"/>
                    <a:pt x="36" y="669"/>
                  </a:cubicBezTo>
                  <a:cubicBezTo>
                    <a:pt x="0" y="1074"/>
                    <a:pt x="298" y="1419"/>
                    <a:pt x="703" y="1443"/>
                  </a:cubicBezTo>
                  <a:cubicBezTo>
                    <a:pt x="732" y="1446"/>
                    <a:pt x="761" y="1448"/>
                    <a:pt x="790" y="1448"/>
                  </a:cubicBezTo>
                  <a:cubicBezTo>
                    <a:pt x="1039" y="1448"/>
                    <a:pt x="1252" y="1312"/>
                    <a:pt x="1369" y="1109"/>
                  </a:cubicBezTo>
                  <a:cubicBezTo>
                    <a:pt x="1429" y="1014"/>
                    <a:pt x="1465" y="907"/>
                    <a:pt x="1477" y="788"/>
                  </a:cubicBezTo>
                  <a:cubicBezTo>
                    <a:pt x="1477" y="752"/>
                    <a:pt x="1477" y="705"/>
                    <a:pt x="1465" y="657"/>
                  </a:cubicBezTo>
                  <a:lnTo>
                    <a:pt x="1465" y="645"/>
                  </a:lnTo>
                  <a:cubicBezTo>
                    <a:pt x="1417" y="312"/>
                    <a:pt x="1167" y="38"/>
                    <a:pt x="810" y="2"/>
                  </a:cubicBezTo>
                  <a:cubicBezTo>
                    <a:pt x="795" y="1"/>
                    <a:pt x="780" y="1"/>
                    <a:pt x="7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27"/>
            <p:cNvSpPr/>
            <p:nvPr/>
          </p:nvSpPr>
          <p:spPr>
            <a:xfrm>
              <a:off x="6607950" y="4033250"/>
              <a:ext cx="50925" cy="50550"/>
            </a:xfrm>
            <a:custGeom>
              <a:avLst/>
              <a:gdLst/>
              <a:ahLst/>
              <a:cxnLst/>
              <a:rect l="l" t="t" r="r" b="b"/>
              <a:pathLst>
                <a:path w="2037" h="2022" extrusionOk="0">
                  <a:moveTo>
                    <a:pt x="1019" y="1"/>
                  </a:moveTo>
                  <a:cubicBezTo>
                    <a:pt x="930" y="1"/>
                    <a:pt x="843" y="14"/>
                    <a:pt x="763" y="41"/>
                  </a:cubicBezTo>
                  <a:cubicBezTo>
                    <a:pt x="358" y="148"/>
                    <a:pt x="48" y="505"/>
                    <a:pt x="13" y="934"/>
                  </a:cubicBezTo>
                  <a:cubicBezTo>
                    <a:pt x="1" y="1124"/>
                    <a:pt x="25" y="1291"/>
                    <a:pt x="108" y="1458"/>
                  </a:cubicBezTo>
                  <a:cubicBezTo>
                    <a:pt x="179" y="1600"/>
                    <a:pt x="275" y="1720"/>
                    <a:pt x="394" y="1815"/>
                  </a:cubicBezTo>
                  <a:cubicBezTo>
                    <a:pt x="537" y="1934"/>
                    <a:pt x="727" y="2005"/>
                    <a:pt x="941" y="2017"/>
                  </a:cubicBezTo>
                  <a:cubicBezTo>
                    <a:pt x="969" y="2020"/>
                    <a:pt x="997" y="2021"/>
                    <a:pt x="1024" y="2021"/>
                  </a:cubicBezTo>
                  <a:cubicBezTo>
                    <a:pt x="1110" y="2021"/>
                    <a:pt x="1187" y="2006"/>
                    <a:pt x="1251" y="1970"/>
                  </a:cubicBezTo>
                  <a:cubicBezTo>
                    <a:pt x="1406" y="1946"/>
                    <a:pt x="1537" y="1874"/>
                    <a:pt x="1656" y="1779"/>
                  </a:cubicBezTo>
                  <a:cubicBezTo>
                    <a:pt x="1775" y="1696"/>
                    <a:pt x="1858" y="1589"/>
                    <a:pt x="1918" y="1470"/>
                  </a:cubicBezTo>
                  <a:cubicBezTo>
                    <a:pt x="1977" y="1350"/>
                    <a:pt x="2013" y="1219"/>
                    <a:pt x="2025" y="1077"/>
                  </a:cubicBezTo>
                  <a:cubicBezTo>
                    <a:pt x="2037" y="874"/>
                    <a:pt x="2001" y="660"/>
                    <a:pt x="1894" y="505"/>
                  </a:cubicBezTo>
                  <a:cubicBezTo>
                    <a:pt x="1799" y="362"/>
                    <a:pt x="1703" y="267"/>
                    <a:pt x="1584" y="172"/>
                  </a:cubicBezTo>
                  <a:cubicBezTo>
                    <a:pt x="1465" y="100"/>
                    <a:pt x="1346" y="53"/>
                    <a:pt x="1203" y="29"/>
                  </a:cubicBezTo>
                  <a:cubicBezTo>
                    <a:pt x="1179" y="29"/>
                    <a:pt x="1132" y="5"/>
                    <a:pt x="1108" y="5"/>
                  </a:cubicBezTo>
                  <a:cubicBezTo>
                    <a:pt x="1078" y="2"/>
                    <a:pt x="1049" y="1"/>
                    <a:pt x="101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27"/>
            <p:cNvSpPr/>
            <p:nvPr/>
          </p:nvSpPr>
          <p:spPr>
            <a:xfrm>
              <a:off x="6996400" y="4166875"/>
              <a:ext cx="36325" cy="36000"/>
            </a:xfrm>
            <a:custGeom>
              <a:avLst/>
              <a:gdLst/>
              <a:ahLst/>
              <a:cxnLst/>
              <a:rect l="l" t="t" r="r" b="b"/>
              <a:pathLst>
                <a:path w="1453" h="1440" extrusionOk="0">
                  <a:moveTo>
                    <a:pt x="733" y="1"/>
                  </a:moveTo>
                  <a:cubicBezTo>
                    <a:pt x="700" y="1"/>
                    <a:pt x="671" y="6"/>
                    <a:pt x="631" y="6"/>
                  </a:cubicBezTo>
                  <a:cubicBezTo>
                    <a:pt x="465" y="18"/>
                    <a:pt x="334" y="101"/>
                    <a:pt x="227" y="196"/>
                  </a:cubicBezTo>
                  <a:cubicBezTo>
                    <a:pt x="119" y="304"/>
                    <a:pt x="60" y="423"/>
                    <a:pt x="36" y="577"/>
                  </a:cubicBezTo>
                  <a:cubicBezTo>
                    <a:pt x="36" y="601"/>
                    <a:pt x="12" y="613"/>
                    <a:pt x="12" y="649"/>
                  </a:cubicBezTo>
                  <a:cubicBezTo>
                    <a:pt x="0" y="780"/>
                    <a:pt x="36" y="899"/>
                    <a:pt x="84" y="1030"/>
                  </a:cubicBezTo>
                  <a:cubicBezTo>
                    <a:pt x="191" y="1256"/>
                    <a:pt x="405" y="1423"/>
                    <a:pt x="667" y="1435"/>
                  </a:cubicBezTo>
                  <a:cubicBezTo>
                    <a:pt x="696" y="1438"/>
                    <a:pt x="724" y="1440"/>
                    <a:pt x="752" y="1440"/>
                  </a:cubicBezTo>
                  <a:cubicBezTo>
                    <a:pt x="1119" y="1440"/>
                    <a:pt x="1419" y="1156"/>
                    <a:pt x="1441" y="780"/>
                  </a:cubicBezTo>
                  <a:cubicBezTo>
                    <a:pt x="1453" y="399"/>
                    <a:pt x="1155" y="42"/>
                    <a:pt x="786" y="6"/>
                  </a:cubicBezTo>
                  <a:cubicBezTo>
                    <a:pt x="766" y="2"/>
                    <a:pt x="749" y="1"/>
                    <a:pt x="7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27"/>
            <p:cNvSpPr/>
            <p:nvPr/>
          </p:nvSpPr>
          <p:spPr>
            <a:xfrm>
              <a:off x="6710350" y="4394000"/>
              <a:ext cx="37225" cy="35950"/>
            </a:xfrm>
            <a:custGeom>
              <a:avLst/>
              <a:gdLst/>
              <a:ahLst/>
              <a:cxnLst/>
              <a:rect l="l" t="t" r="r" b="b"/>
              <a:pathLst>
                <a:path w="1489" h="1438" extrusionOk="0">
                  <a:moveTo>
                    <a:pt x="737" y="0"/>
                  </a:moveTo>
                  <a:cubicBezTo>
                    <a:pt x="370" y="0"/>
                    <a:pt x="70" y="284"/>
                    <a:pt x="48" y="660"/>
                  </a:cubicBezTo>
                  <a:cubicBezTo>
                    <a:pt x="1" y="1053"/>
                    <a:pt x="298" y="1398"/>
                    <a:pt x="703" y="1434"/>
                  </a:cubicBezTo>
                  <a:cubicBezTo>
                    <a:pt x="724" y="1436"/>
                    <a:pt x="746" y="1437"/>
                    <a:pt x="767" y="1437"/>
                  </a:cubicBezTo>
                  <a:cubicBezTo>
                    <a:pt x="1133" y="1437"/>
                    <a:pt x="1443" y="1151"/>
                    <a:pt x="1477" y="779"/>
                  </a:cubicBezTo>
                  <a:cubicBezTo>
                    <a:pt x="1489" y="386"/>
                    <a:pt x="1203" y="41"/>
                    <a:pt x="822" y="5"/>
                  </a:cubicBezTo>
                  <a:cubicBezTo>
                    <a:pt x="793" y="2"/>
                    <a:pt x="765" y="0"/>
                    <a:pt x="73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27"/>
            <p:cNvSpPr/>
            <p:nvPr/>
          </p:nvSpPr>
          <p:spPr>
            <a:xfrm>
              <a:off x="6609750" y="3484075"/>
              <a:ext cx="35725" cy="35675"/>
            </a:xfrm>
            <a:custGeom>
              <a:avLst/>
              <a:gdLst/>
              <a:ahLst/>
              <a:cxnLst/>
              <a:rect l="l" t="t" r="r" b="b"/>
              <a:pathLst>
                <a:path w="1429" h="1427" extrusionOk="0">
                  <a:moveTo>
                    <a:pt x="700" y="1"/>
                  </a:moveTo>
                  <a:cubicBezTo>
                    <a:pt x="418" y="1"/>
                    <a:pt x="158" y="184"/>
                    <a:pt x="60" y="458"/>
                  </a:cubicBezTo>
                  <a:cubicBezTo>
                    <a:pt x="48" y="517"/>
                    <a:pt x="24" y="577"/>
                    <a:pt x="24" y="648"/>
                  </a:cubicBezTo>
                  <a:cubicBezTo>
                    <a:pt x="0" y="755"/>
                    <a:pt x="36" y="850"/>
                    <a:pt x="60" y="958"/>
                  </a:cubicBezTo>
                  <a:cubicBezTo>
                    <a:pt x="84" y="993"/>
                    <a:pt x="84" y="1005"/>
                    <a:pt x="95" y="1041"/>
                  </a:cubicBezTo>
                  <a:cubicBezTo>
                    <a:pt x="155" y="1172"/>
                    <a:pt x="274" y="1279"/>
                    <a:pt x="405" y="1350"/>
                  </a:cubicBezTo>
                  <a:cubicBezTo>
                    <a:pt x="417" y="1362"/>
                    <a:pt x="453" y="1362"/>
                    <a:pt x="465" y="1374"/>
                  </a:cubicBezTo>
                  <a:cubicBezTo>
                    <a:pt x="524" y="1398"/>
                    <a:pt x="584" y="1422"/>
                    <a:pt x="655" y="1422"/>
                  </a:cubicBezTo>
                  <a:cubicBezTo>
                    <a:pt x="683" y="1425"/>
                    <a:pt x="710" y="1427"/>
                    <a:pt x="736" y="1427"/>
                  </a:cubicBezTo>
                  <a:cubicBezTo>
                    <a:pt x="799" y="1427"/>
                    <a:pt x="858" y="1418"/>
                    <a:pt x="917" y="1410"/>
                  </a:cubicBezTo>
                  <a:cubicBezTo>
                    <a:pt x="1036" y="1374"/>
                    <a:pt x="1155" y="1315"/>
                    <a:pt x="1227" y="1243"/>
                  </a:cubicBezTo>
                  <a:lnTo>
                    <a:pt x="1238" y="1231"/>
                  </a:lnTo>
                  <a:cubicBezTo>
                    <a:pt x="1346" y="1112"/>
                    <a:pt x="1417" y="958"/>
                    <a:pt x="1429" y="779"/>
                  </a:cubicBezTo>
                  <a:cubicBezTo>
                    <a:pt x="1429" y="684"/>
                    <a:pt x="1429" y="600"/>
                    <a:pt x="1405" y="517"/>
                  </a:cubicBezTo>
                  <a:cubicBezTo>
                    <a:pt x="1358" y="362"/>
                    <a:pt x="1262" y="231"/>
                    <a:pt x="1143" y="148"/>
                  </a:cubicBezTo>
                  <a:cubicBezTo>
                    <a:pt x="1048" y="65"/>
                    <a:pt x="917" y="29"/>
                    <a:pt x="774" y="5"/>
                  </a:cubicBezTo>
                  <a:cubicBezTo>
                    <a:pt x="749" y="2"/>
                    <a:pt x="724" y="1"/>
                    <a:pt x="70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27"/>
            <p:cNvSpPr/>
            <p:nvPr/>
          </p:nvSpPr>
          <p:spPr>
            <a:xfrm>
              <a:off x="7027050" y="3205875"/>
              <a:ext cx="8950" cy="31275"/>
            </a:xfrm>
            <a:custGeom>
              <a:avLst/>
              <a:gdLst/>
              <a:ahLst/>
              <a:cxnLst/>
              <a:rect l="l" t="t" r="r" b="b"/>
              <a:pathLst>
                <a:path w="358" h="1251" extrusionOk="0">
                  <a:moveTo>
                    <a:pt x="358" y="1"/>
                  </a:moveTo>
                  <a:cubicBezTo>
                    <a:pt x="334" y="25"/>
                    <a:pt x="310" y="36"/>
                    <a:pt x="298" y="48"/>
                  </a:cubicBezTo>
                  <a:cubicBezTo>
                    <a:pt x="132" y="167"/>
                    <a:pt x="13" y="346"/>
                    <a:pt x="1" y="572"/>
                  </a:cubicBezTo>
                  <a:cubicBezTo>
                    <a:pt x="1" y="656"/>
                    <a:pt x="1" y="751"/>
                    <a:pt x="25" y="834"/>
                  </a:cubicBezTo>
                  <a:cubicBezTo>
                    <a:pt x="72" y="989"/>
                    <a:pt x="179" y="1108"/>
                    <a:pt x="275" y="1215"/>
                  </a:cubicBezTo>
                  <a:cubicBezTo>
                    <a:pt x="310" y="1227"/>
                    <a:pt x="322" y="1239"/>
                    <a:pt x="358" y="1251"/>
                  </a:cubicBezTo>
                  <a:lnTo>
                    <a:pt x="358" y="1"/>
                  </a:ln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27"/>
            <p:cNvSpPr/>
            <p:nvPr/>
          </p:nvSpPr>
          <p:spPr>
            <a:xfrm>
              <a:off x="6923175" y="1659900"/>
              <a:ext cx="35750" cy="35150"/>
            </a:xfrm>
            <a:custGeom>
              <a:avLst/>
              <a:gdLst/>
              <a:ahLst/>
              <a:cxnLst/>
              <a:rect l="l" t="t" r="r" b="b"/>
              <a:pathLst>
                <a:path w="1430" h="1406" extrusionOk="0">
                  <a:moveTo>
                    <a:pt x="681" y="1"/>
                  </a:moveTo>
                  <a:cubicBezTo>
                    <a:pt x="607" y="1"/>
                    <a:pt x="536" y="18"/>
                    <a:pt x="477" y="35"/>
                  </a:cubicBezTo>
                  <a:cubicBezTo>
                    <a:pt x="227" y="130"/>
                    <a:pt x="24" y="344"/>
                    <a:pt x="12" y="642"/>
                  </a:cubicBezTo>
                  <a:cubicBezTo>
                    <a:pt x="0" y="844"/>
                    <a:pt x="60" y="1035"/>
                    <a:pt x="179" y="1166"/>
                  </a:cubicBezTo>
                  <a:cubicBezTo>
                    <a:pt x="262" y="1285"/>
                    <a:pt x="405" y="1356"/>
                    <a:pt x="548" y="1392"/>
                  </a:cubicBezTo>
                  <a:cubicBezTo>
                    <a:pt x="584" y="1392"/>
                    <a:pt x="608" y="1404"/>
                    <a:pt x="655" y="1404"/>
                  </a:cubicBezTo>
                  <a:cubicBezTo>
                    <a:pt x="677" y="1405"/>
                    <a:pt x="698" y="1406"/>
                    <a:pt x="720" y="1406"/>
                  </a:cubicBezTo>
                  <a:cubicBezTo>
                    <a:pt x="874" y="1406"/>
                    <a:pt x="1016" y="1367"/>
                    <a:pt x="1132" y="1273"/>
                  </a:cubicBezTo>
                  <a:cubicBezTo>
                    <a:pt x="1263" y="1178"/>
                    <a:pt x="1370" y="1023"/>
                    <a:pt x="1394" y="844"/>
                  </a:cubicBezTo>
                  <a:cubicBezTo>
                    <a:pt x="1394" y="820"/>
                    <a:pt x="1417" y="797"/>
                    <a:pt x="1417" y="761"/>
                  </a:cubicBezTo>
                  <a:cubicBezTo>
                    <a:pt x="1429" y="546"/>
                    <a:pt x="1334" y="332"/>
                    <a:pt x="1191" y="189"/>
                  </a:cubicBezTo>
                  <a:cubicBezTo>
                    <a:pt x="1132" y="130"/>
                    <a:pt x="1060" y="82"/>
                    <a:pt x="977" y="46"/>
                  </a:cubicBezTo>
                  <a:cubicBezTo>
                    <a:pt x="917" y="35"/>
                    <a:pt x="846" y="11"/>
                    <a:pt x="774" y="11"/>
                  </a:cubicBezTo>
                  <a:cubicBezTo>
                    <a:pt x="743" y="4"/>
                    <a:pt x="712" y="1"/>
                    <a:pt x="6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27"/>
            <p:cNvSpPr/>
            <p:nvPr/>
          </p:nvSpPr>
          <p:spPr>
            <a:xfrm>
              <a:off x="6526400" y="2260750"/>
              <a:ext cx="36625" cy="35900"/>
            </a:xfrm>
            <a:custGeom>
              <a:avLst/>
              <a:gdLst/>
              <a:ahLst/>
              <a:cxnLst/>
              <a:rect l="l" t="t" r="r" b="b"/>
              <a:pathLst>
                <a:path w="1465" h="1436" extrusionOk="0">
                  <a:moveTo>
                    <a:pt x="756" y="1"/>
                  </a:moveTo>
                  <a:cubicBezTo>
                    <a:pt x="382" y="1"/>
                    <a:pt x="82" y="287"/>
                    <a:pt x="48" y="658"/>
                  </a:cubicBezTo>
                  <a:cubicBezTo>
                    <a:pt x="0" y="1063"/>
                    <a:pt x="298" y="1408"/>
                    <a:pt x="703" y="1432"/>
                  </a:cubicBezTo>
                  <a:cubicBezTo>
                    <a:pt x="727" y="1435"/>
                    <a:pt x="751" y="1436"/>
                    <a:pt x="775" y="1436"/>
                  </a:cubicBezTo>
                  <a:cubicBezTo>
                    <a:pt x="986" y="1436"/>
                    <a:pt x="1182" y="1343"/>
                    <a:pt x="1310" y="1182"/>
                  </a:cubicBezTo>
                  <a:cubicBezTo>
                    <a:pt x="1405" y="1075"/>
                    <a:pt x="1465" y="944"/>
                    <a:pt x="1465" y="765"/>
                  </a:cubicBezTo>
                  <a:lnTo>
                    <a:pt x="1465" y="754"/>
                  </a:lnTo>
                  <a:lnTo>
                    <a:pt x="1465" y="682"/>
                  </a:lnTo>
                  <a:cubicBezTo>
                    <a:pt x="1453" y="515"/>
                    <a:pt x="1393" y="384"/>
                    <a:pt x="1298" y="265"/>
                  </a:cubicBezTo>
                  <a:cubicBezTo>
                    <a:pt x="1179" y="123"/>
                    <a:pt x="1012" y="27"/>
                    <a:pt x="822" y="3"/>
                  </a:cubicBezTo>
                  <a:cubicBezTo>
                    <a:pt x="800" y="2"/>
                    <a:pt x="778" y="1"/>
                    <a:pt x="75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27"/>
            <p:cNvSpPr/>
            <p:nvPr/>
          </p:nvSpPr>
          <p:spPr>
            <a:xfrm>
              <a:off x="5728375" y="4421425"/>
              <a:ext cx="51825" cy="50475"/>
            </a:xfrm>
            <a:custGeom>
              <a:avLst/>
              <a:gdLst/>
              <a:ahLst/>
              <a:cxnLst/>
              <a:rect l="l" t="t" r="r" b="b"/>
              <a:pathLst>
                <a:path w="2073" h="2019" extrusionOk="0">
                  <a:moveTo>
                    <a:pt x="1045" y="0"/>
                  </a:moveTo>
                  <a:cubicBezTo>
                    <a:pt x="521" y="0"/>
                    <a:pt x="71" y="402"/>
                    <a:pt x="48" y="932"/>
                  </a:cubicBezTo>
                  <a:cubicBezTo>
                    <a:pt x="1" y="1492"/>
                    <a:pt x="418" y="1980"/>
                    <a:pt x="965" y="2016"/>
                  </a:cubicBezTo>
                  <a:cubicBezTo>
                    <a:pt x="992" y="2018"/>
                    <a:pt x="1019" y="2019"/>
                    <a:pt x="1046" y="2019"/>
                  </a:cubicBezTo>
                  <a:cubicBezTo>
                    <a:pt x="1333" y="2019"/>
                    <a:pt x="1579" y="1903"/>
                    <a:pt x="1775" y="1718"/>
                  </a:cubicBezTo>
                  <a:cubicBezTo>
                    <a:pt x="1870" y="1611"/>
                    <a:pt x="1965" y="1480"/>
                    <a:pt x="2013" y="1325"/>
                  </a:cubicBezTo>
                  <a:cubicBezTo>
                    <a:pt x="2037" y="1266"/>
                    <a:pt x="2037" y="1194"/>
                    <a:pt x="2061" y="1135"/>
                  </a:cubicBezTo>
                  <a:lnTo>
                    <a:pt x="2061" y="1123"/>
                  </a:lnTo>
                  <a:lnTo>
                    <a:pt x="2061" y="1075"/>
                  </a:lnTo>
                  <a:cubicBezTo>
                    <a:pt x="2072" y="944"/>
                    <a:pt x="2061" y="813"/>
                    <a:pt x="2013" y="671"/>
                  </a:cubicBezTo>
                  <a:cubicBezTo>
                    <a:pt x="1977" y="599"/>
                    <a:pt x="1942" y="528"/>
                    <a:pt x="1894" y="456"/>
                  </a:cubicBezTo>
                  <a:cubicBezTo>
                    <a:pt x="1822" y="337"/>
                    <a:pt x="1703" y="218"/>
                    <a:pt x="1561" y="135"/>
                  </a:cubicBezTo>
                  <a:cubicBezTo>
                    <a:pt x="1430" y="63"/>
                    <a:pt x="1275" y="16"/>
                    <a:pt x="1132" y="4"/>
                  </a:cubicBezTo>
                  <a:cubicBezTo>
                    <a:pt x="1103" y="1"/>
                    <a:pt x="1074" y="0"/>
                    <a:pt x="104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27"/>
            <p:cNvSpPr/>
            <p:nvPr/>
          </p:nvSpPr>
          <p:spPr>
            <a:xfrm>
              <a:off x="6710950" y="4235475"/>
              <a:ext cx="20850" cy="20600"/>
            </a:xfrm>
            <a:custGeom>
              <a:avLst/>
              <a:gdLst/>
              <a:ahLst/>
              <a:cxnLst/>
              <a:rect l="l" t="t" r="r" b="b"/>
              <a:pathLst>
                <a:path w="834" h="824" extrusionOk="0">
                  <a:moveTo>
                    <a:pt x="405" y="0"/>
                  </a:moveTo>
                  <a:cubicBezTo>
                    <a:pt x="203" y="0"/>
                    <a:pt x="24" y="155"/>
                    <a:pt x="0" y="369"/>
                  </a:cubicBezTo>
                  <a:lnTo>
                    <a:pt x="0" y="417"/>
                  </a:lnTo>
                  <a:cubicBezTo>
                    <a:pt x="24" y="608"/>
                    <a:pt x="143" y="762"/>
                    <a:pt x="322" y="810"/>
                  </a:cubicBezTo>
                  <a:cubicBezTo>
                    <a:pt x="334" y="822"/>
                    <a:pt x="358" y="822"/>
                    <a:pt x="381" y="822"/>
                  </a:cubicBezTo>
                  <a:cubicBezTo>
                    <a:pt x="394" y="823"/>
                    <a:pt x="406" y="824"/>
                    <a:pt x="418" y="824"/>
                  </a:cubicBezTo>
                  <a:cubicBezTo>
                    <a:pt x="520" y="824"/>
                    <a:pt x="604" y="780"/>
                    <a:pt x="679" y="727"/>
                  </a:cubicBezTo>
                  <a:cubicBezTo>
                    <a:pt x="703" y="703"/>
                    <a:pt x="739" y="667"/>
                    <a:pt x="750" y="643"/>
                  </a:cubicBezTo>
                  <a:cubicBezTo>
                    <a:pt x="798" y="584"/>
                    <a:pt x="822" y="524"/>
                    <a:pt x="822" y="453"/>
                  </a:cubicBezTo>
                  <a:cubicBezTo>
                    <a:pt x="834" y="227"/>
                    <a:pt x="679" y="36"/>
                    <a:pt x="45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27"/>
            <p:cNvSpPr/>
            <p:nvPr/>
          </p:nvSpPr>
          <p:spPr>
            <a:xfrm>
              <a:off x="6828225" y="3855375"/>
              <a:ext cx="21150" cy="20450"/>
            </a:xfrm>
            <a:custGeom>
              <a:avLst/>
              <a:gdLst/>
              <a:ahLst/>
              <a:cxnLst/>
              <a:rect l="l" t="t" r="r" b="b"/>
              <a:pathLst>
                <a:path w="846" h="818" extrusionOk="0">
                  <a:moveTo>
                    <a:pt x="465" y="0"/>
                  </a:moveTo>
                  <a:cubicBezTo>
                    <a:pt x="393" y="0"/>
                    <a:pt x="334" y="12"/>
                    <a:pt x="274" y="24"/>
                  </a:cubicBezTo>
                  <a:lnTo>
                    <a:pt x="250" y="24"/>
                  </a:lnTo>
                  <a:cubicBezTo>
                    <a:pt x="119" y="83"/>
                    <a:pt x="36" y="203"/>
                    <a:pt x="12" y="369"/>
                  </a:cubicBezTo>
                  <a:cubicBezTo>
                    <a:pt x="0" y="429"/>
                    <a:pt x="12" y="488"/>
                    <a:pt x="36" y="536"/>
                  </a:cubicBezTo>
                  <a:cubicBezTo>
                    <a:pt x="60" y="595"/>
                    <a:pt x="96" y="631"/>
                    <a:pt x="119" y="679"/>
                  </a:cubicBezTo>
                  <a:cubicBezTo>
                    <a:pt x="191" y="774"/>
                    <a:pt x="286" y="810"/>
                    <a:pt x="369" y="810"/>
                  </a:cubicBezTo>
                  <a:cubicBezTo>
                    <a:pt x="392" y="815"/>
                    <a:pt x="415" y="817"/>
                    <a:pt x="438" y="817"/>
                  </a:cubicBezTo>
                  <a:cubicBezTo>
                    <a:pt x="521" y="817"/>
                    <a:pt x="599" y="785"/>
                    <a:pt x="655" y="738"/>
                  </a:cubicBezTo>
                  <a:cubicBezTo>
                    <a:pt x="762" y="679"/>
                    <a:pt x="822" y="572"/>
                    <a:pt x="834" y="441"/>
                  </a:cubicBezTo>
                  <a:cubicBezTo>
                    <a:pt x="846" y="357"/>
                    <a:pt x="822" y="250"/>
                    <a:pt x="762" y="179"/>
                  </a:cubicBezTo>
                  <a:cubicBezTo>
                    <a:pt x="703" y="72"/>
                    <a:pt x="596" y="12"/>
                    <a:pt x="46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27"/>
            <p:cNvSpPr/>
            <p:nvPr/>
          </p:nvSpPr>
          <p:spPr>
            <a:xfrm>
              <a:off x="6930325" y="4028600"/>
              <a:ext cx="21450" cy="20575"/>
            </a:xfrm>
            <a:custGeom>
              <a:avLst/>
              <a:gdLst/>
              <a:ahLst/>
              <a:cxnLst/>
              <a:rect l="l" t="t" r="r" b="b"/>
              <a:pathLst>
                <a:path w="858" h="823" extrusionOk="0">
                  <a:moveTo>
                    <a:pt x="476" y="1"/>
                  </a:moveTo>
                  <a:cubicBezTo>
                    <a:pt x="357" y="1"/>
                    <a:pt x="250" y="36"/>
                    <a:pt x="179" y="96"/>
                  </a:cubicBezTo>
                  <a:cubicBezTo>
                    <a:pt x="84" y="155"/>
                    <a:pt x="24" y="251"/>
                    <a:pt x="12" y="370"/>
                  </a:cubicBezTo>
                  <a:cubicBezTo>
                    <a:pt x="0" y="608"/>
                    <a:pt x="143" y="810"/>
                    <a:pt x="381" y="822"/>
                  </a:cubicBezTo>
                  <a:cubicBezTo>
                    <a:pt x="453" y="822"/>
                    <a:pt x="512" y="810"/>
                    <a:pt x="572" y="786"/>
                  </a:cubicBezTo>
                  <a:cubicBezTo>
                    <a:pt x="727" y="751"/>
                    <a:pt x="834" y="608"/>
                    <a:pt x="846" y="453"/>
                  </a:cubicBezTo>
                  <a:cubicBezTo>
                    <a:pt x="857" y="215"/>
                    <a:pt x="679" y="12"/>
                    <a:pt x="47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27"/>
            <p:cNvSpPr/>
            <p:nvPr/>
          </p:nvSpPr>
          <p:spPr>
            <a:xfrm>
              <a:off x="6984800" y="3178775"/>
              <a:ext cx="21450" cy="20600"/>
            </a:xfrm>
            <a:custGeom>
              <a:avLst/>
              <a:gdLst/>
              <a:ahLst/>
              <a:cxnLst/>
              <a:rect l="l" t="t" r="r" b="b"/>
              <a:pathLst>
                <a:path w="858" h="824" extrusionOk="0">
                  <a:moveTo>
                    <a:pt x="440" y="1"/>
                  </a:moveTo>
                  <a:cubicBezTo>
                    <a:pt x="225" y="1"/>
                    <a:pt x="47" y="152"/>
                    <a:pt x="24" y="370"/>
                  </a:cubicBezTo>
                  <a:cubicBezTo>
                    <a:pt x="0" y="608"/>
                    <a:pt x="155" y="799"/>
                    <a:pt x="393" y="823"/>
                  </a:cubicBezTo>
                  <a:cubicBezTo>
                    <a:pt x="402" y="823"/>
                    <a:pt x="411" y="823"/>
                    <a:pt x="420" y="823"/>
                  </a:cubicBezTo>
                  <a:cubicBezTo>
                    <a:pt x="646" y="823"/>
                    <a:pt x="822" y="682"/>
                    <a:pt x="834" y="442"/>
                  </a:cubicBezTo>
                  <a:cubicBezTo>
                    <a:pt x="857" y="204"/>
                    <a:pt x="703" y="13"/>
                    <a:pt x="464" y="1"/>
                  </a:cubicBezTo>
                  <a:cubicBezTo>
                    <a:pt x="456" y="1"/>
                    <a:pt x="448" y="1"/>
                    <a:pt x="4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27"/>
            <p:cNvSpPr/>
            <p:nvPr/>
          </p:nvSpPr>
          <p:spPr>
            <a:xfrm>
              <a:off x="6950250" y="2089625"/>
              <a:ext cx="20875" cy="20600"/>
            </a:xfrm>
            <a:custGeom>
              <a:avLst/>
              <a:gdLst/>
              <a:ahLst/>
              <a:cxnLst/>
              <a:rect l="l" t="t" r="r" b="b"/>
              <a:pathLst>
                <a:path w="835" h="824" extrusionOk="0">
                  <a:moveTo>
                    <a:pt x="410" y="1"/>
                  </a:moveTo>
                  <a:cubicBezTo>
                    <a:pt x="287" y="1"/>
                    <a:pt x="183" y="47"/>
                    <a:pt x="108" y="121"/>
                  </a:cubicBezTo>
                  <a:cubicBezTo>
                    <a:pt x="49" y="205"/>
                    <a:pt x="1" y="276"/>
                    <a:pt x="1" y="383"/>
                  </a:cubicBezTo>
                  <a:lnTo>
                    <a:pt x="1" y="419"/>
                  </a:lnTo>
                  <a:cubicBezTo>
                    <a:pt x="1" y="574"/>
                    <a:pt x="72" y="693"/>
                    <a:pt x="191" y="764"/>
                  </a:cubicBezTo>
                  <a:cubicBezTo>
                    <a:pt x="239" y="800"/>
                    <a:pt x="299" y="824"/>
                    <a:pt x="370" y="824"/>
                  </a:cubicBezTo>
                  <a:cubicBezTo>
                    <a:pt x="441" y="824"/>
                    <a:pt x="525" y="812"/>
                    <a:pt x="584" y="776"/>
                  </a:cubicBezTo>
                  <a:cubicBezTo>
                    <a:pt x="692" y="741"/>
                    <a:pt x="751" y="657"/>
                    <a:pt x="787" y="574"/>
                  </a:cubicBezTo>
                  <a:cubicBezTo>
                    <a:pt x="811" y="538"/>
                    <a:pt x="822" y="502"/>
                    <a:pt x="822" y="455"/>
                  </a:cubicBezTo>
                  <a:cubicBezTo>
                    <a:pt x="834" y="324"/>
                    <a:pt x="787" y="217"/>
                    <a:pt x="703" y="121"/>
                  </a:cubicBezTo>
                  <a:cubicBezTo>
                    <a:pt x="656" y="98"/>
                    <a:pt x="608" y="50"/>
                    <a:pt x="549" y="38"/>
                  </a:cubicBezTo>
                  <a:cubicBezTo>
                    <a:pt x="525" y="26"/>
                    <a:pt x="489" y="2"/>
                    <a:pt x="453" y="2"/>
                  </a:cubicBezTo>
                  <a:cubicBezTo>
                    <a:pt x="439" y="1"/>
                    <a:pt x="424" y="1"/>
                    <a:pt x="4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27"/>
            <p:cNvSpPr/>
            <p:nvPr/>
          </p:nvSpPr>
          <p:spPr>
            <a:xfrm>
              <a:off x="6882700" y="3304975"/>
              <a:ext cx="21450" cy="20600"/>
            </a:xfrm>
            <a:custGeom>
              <a:avLst/>
              <a:gdLst/>
              <a:ahLst/>
              <a:cxnLst/>
              <a:rect l="l" t="t" r="r" b="b"/>
              <a:pathLst>
                <a:path w="858" h="824" extrusionOk="0">
                  <a:moveTo>
                    <a:pt x="425" y="1"/>
                  </a:moveTo>
                  <a:cubicBezTo>
                    <a:pt x="200" y="1"/>
                    <a:pt x="24" y="142"/>
                    <a:pt x="12" y="371"/>
                  </a:cubicBezTo>
                  <a:cubicBezTo>
                    <a:pt x="0" y="490"/>
                    <a:pt x="36" y="597"/>
                    <a:pt x="119" y="680"/>
                  </a:cubicBezTo>
                  <a:cubicBezTo>
                    <a:pt x="179" y="764"/>
                    <a:pt x="274" y="799"/>
                    <a:pt x="381" y="823"/>
                  </a:cubicBezTo>
                  <a:cubicBezTo>
                    <a:pt x="391" y="824"/>
                    <a:pt x="400" y="824"/>
                    <a:pt x="410" y="824"/>
                  </a:cubicBezTo>
                  <a:cubicBezTo>
                    <a:pt x="623" y="824"/>
                    <a:pt x="799" y="694"/>
                    <a:pt x="834" y="478"/>
                  </a:cubicBezTo>
                  <a:lnTo>
                    <a:pt x="834" y="442"/>
                  </a:lnTo>
                  <a:cubicBezTo>
                    <a:pt x="857" y="252"/>
                    <a:pt x="727" y="61"/>
                    <a:pt x="512" y="13"/>
                  </a:cubicBezTo>
                  <a:cubicBezTo>
                    <a:pt x="500" y="2"/>
                    <a:pt x="476" y="2"/>
                    <a:pt x="453" y="2"/>
                  </a:cubicBezTo>
                  <a:cubicBezTo>
                    <a:pt x="443" y="1"/>
                    <a:pt x="434" y="1"/>
                    <a:pt x="4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27"/>
            <p:cNvSpPr/>
            <p:nvPr/>
          </p:nvSpPr>
          <p:spPr>
            <a:xfrm>
              <a:off x="6801125" y="3180575"/>
              <a:ext cx="21475" cy="20600"/>
            </a:xfrm>
            <a:custGeom>
              <a:avLst/>
              <a:gdLst/>
              <a:ahLst/>
              <a:cxnLst/>
              <a:rect l="l" t="t" r="r" b="b"/>
              <a:pathLst>
                <a:path w="859" h="824" extrusionOk="0">
                  <a:moveTo>
                    <a:pt x="418" y="1"/>
                  </a:moveTo>
                  <a:cubicBezTo>
                    <a:pt x="203" y="1"/>
                    <a:pt x="25" y="155"/>
                    <a:pt x="13" y="370"/>
                  </a:cubicBezTo>
                  <a:cubicBezTo>
                    <a:pt x="1" y="620"/>
                    <a:pt x="144" y="810"/>
                    <a:pt x="382" y="822"/>
                  </a:cubicBezTo>
                  <a:cubicBezTo>
                    <a:pt x="392" y="823"/>
                    <a:pt x="402" y="823"/>
                    <a:pt x="412" y="823"/>
                  </a:cubicBezTo>
                  <a:cubicBezTo>
                    <a:pt x="579" y="823"/>
                    <a:pt x="731" y="730"/>
                    <a:pt x="799" y="572"/>
                  </a:cubicBezTo>
                  <a:cubicBezTo>
                    <a:pt x="822" y="536"/>
                    <a:pt x="834" y="489"/>
                    <a:pt x="834" y="453"/>
                  </a:cubicBezTo>
                  <a:cubicBezTo>
                    <a:pt x="858" y="227"/>
                    <a:pt x="703" y="25"/>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75" name="Google Shape;3975;p27"/>
          <p:cNvGrpSpPr/>
          <p:nvPr/>
        </p:nvGrpSpPr>
        <p:grpSpPr>
          <a:xfrm rot="10800000">
            <a:off x="266" y="153"/>
            <a:ext cx="1978228" cy="4794296"/>
            <a:chOff x="5728375" y="1492875"/>
            <a:chExt cx="1308525" cy="3171250"/>
          </a:xfrm>
        </p:grpSpPr>
        <p:sp>
          <p:nvSpPr>
            <p:cNvPr id="3976" name="Google Shape;3976;p27"/>
            <p:cNvSpPr/>
            <p:nvPr/>
          </p:nvSpPr>
          <p:spPr>
            <a:xfrm>
              <a:off x="6942225" y="2835900"/>
              <a:ext cx="625" cy="925"/>
            </a:xfrm>
            <a:custGeom>
              <a:avLst/>
              <a:gdLst/>
              <a:ahLst/>
              <a:cxnLst/>
              <a:rect l="l" t="t" r="r" b="b"/>
              <a:pathLst>
                <a:path w="25" h="37" extrusionOk="0">
                  <a:moveTo>
                    <a:pt x="24" y="0"/>
                  </a:moveTo>
                  <a:lnTo>
                    <a:pt x="24" y="0"/>
                  </a:lnTo>
                  <a:cubicBezTo>
                    <a:pt x="12" y="12"/>
                    <a:pt x="12" y="24"/>
                    <a:pt x="0" y="36"/>
                  </a:cubicBezTo>
                  <a:cubicBezTo>
                    <a:pt x="12" y="36"/>
                    <a:pt x="12" y="24"/>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27"/>
            <p:cNvSpPr/>
            <p:nvPr/>
          </p:nvSpPr>
          <p:spPr>
            <a:xfrm>
              <a:off x="6942225" y="2836800"/>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27"/>
            <p:cNvSpPr/>
            <p:nvPr/>
          </p:nvSpPr>
          <p:spPr>
            <a:xfrm>
              <a:off x="6945500" y="2844825"/>
              <a:ext cx="42300" cy="133375"/>
            </a:xfrm>
            <a:custGeom>
              <a:avLst/>
              <a:gdLst/>
              <a:ahLst/>
              <a:cxnLst/>
              <a:rect l="l" t="t" r="r" b="b"/>
              <a:pathLst>
                <a:path w="1692" h="5335" extrusionOk="0">
                  <a:moveTo>
                    <a:pt x="346" y="0"/>
                  </a:moveTo>
                  <a:lnTo>
                    <a:pt x="203" y="12"/>
                  </a:lnTo>
                  <a:lnTo>
                    <a:pt x="0" y="453"/>
                  </a:lnTo>
                  <a:lnTo>
                    <a:pt x="1215" y="5263"/>
                  </a:lnTo>
                  <a:lnTo>
                    <a:pt x="1691" y="5334"/>
                  </a:lnTo>
                  <a:lnTo>
                    <a:pt x="1691" y="5334"/>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27"/>
            <p:cNvSpPr/>
            <p:nvPr/>
          </p:nvSpPr>
          <p:spPr>
            <a:xfrm>
              <a:off x="6943725" y="2835300"/>
              <a:ext cx="300" cy="25"/>
            </a:xfrm>
            <a:custGeom>
              <a:avLst/>
              <a:gdLst/>
              <a:ahLst/>
              <a:cxnLst/>
              <a:rect l="l" t="t" r="r" b="b"/>
              <a:pathLst>
                <a:path w="12" h="1" extrusionOk="0">
                  <a:moveTo>
                    <a:pt x="0" y="0"/>
                  </a:moveTo>
                  <a:lnTo>
                    <a:pt x="0" y="0"/>
                  </a:lnTo>
                  <a:cubicBezTo>
                    <a:pt x="12" y="0"/>
                    <a:pt x="0"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27"/>
            <p:cNvSpPr/>
            <p:nvPr/>
          </p:nvSpPr>
          <p:spPr>
            <a:xfrm>
              <a:off x="6945500" y="2834575"/>
              <a:ext cx="625" cy="150"/>
            </a:xfrm>
            <a:custGeom>
              <a:avLst/>
              <a:gdLst/>
              <a:ahLst/>
              <a:cxnLst/>
              <a:rect l="l" t="t" r="r" b="b"/>
              <a:pathLst>
                <a:path w="25" h="6" extrusionOk="0">
                  <a:moveTo>
                    <a:pt x="15" y="0"/>
                  </a:moveTo>
                  <a:cubicBezTo>
                    <a:pt x="11" y="0"/>
                    <a:pt x="8" y="6"/>
                    <a:pt x="0" y="6"/>
                  </a:cubicBezTo>
                  <a:lnTo>
                    <a:pt x="24" y="6"/>
                  </a:lnTo>
                  <a:cubicBezTo>
                    <a:pt x="20" y="2"/>
                    <a:pt x="18" y="0"/>
                    <a:pt x="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27"/>
            <p:cNvSpPr/>
            <p:nvPr/>
          </p:nvSpPr>
          <p:spPr>
            <a:xfrm>
              <a:off x="6943125" y="2835625"/>
              <a:ext cx="550" cy="300"/>
            </a:xfrm>
            <a:custGeom>
              <a:avLst/>
              <a:gdLst/>
              <a:ahLst/>
              <a:cxnLst/>
              <a:rect l="l" t="t" r="r" b="b"/>
              <a:pathLst>
                <a:path w="22" h="12" extrusionOk="0">
                  <a:moveTo>
                    <a:pt x="16" y="1"/>
                  </a:moveTo>
                  <a:cubicBezTo>
                    <a:pt x="13" y="1"/>
                    <a:pt x="8" y="3"/>
                    <a:pt x="0" y="11"/>
                  </a:cubicBezTo>
                  <a:cubicBezTo>
                    <a:pt x="16" y="11"/>
                    <a:pt x="21" y="1"/>
                    <a:pt x="1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27"/>
            <p:cNvSpPr/>
            <p:nvPr/>
          </p:nvSpPr>
          <p:spPr>
            <a:xfrm>
              <a:off x="6978825" y="2988300"/>
              <a:ext cx="57175" cy="218500"/>
            </a:xfrm>
            <a:custGeom>
              <a:avLst/>
              <a:gdLst/>
              <a:ahLst/>
              <a:cxnLst/>
              <a:rect l="l" t="t" r="r" b="b"/>
              <a:pathLst>
                <a:path w="2287" h="8740" extrusionOk="0">
                  <a:moveTo>
                    <a:pt x="1" y="0"/>
                  </a:moveTo>
                  <a:lnTo>
                    <a:pt x="2227" y="8739"/>
                  </a:lnTo>
                  <a:cubicBezTo>
                    <a:pt x="2239" y="8728"/>
                    <a:pt x="2251" y="8704"/>
                    <a:pt x="2287" y="8692"/>
                  </a:cubicBezTo>
                  <a:lnTo>
                    <a:pt x="2287" y="7180"/>
                  </a:lnTo>
                  <a:lnTo>
                    <a:pt x="477" y="72"/>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27"/>
            <p:cNvSpPr/>
            <p:nvPr/>
          </p:nvSpPr>
          <p:spPr>
            <a:xfrm>
              <a:off x="6796675" y="2972825"/>
              <a:ext cx="91400" cy="176525"/>
            </a:xfrm>
            <a:custGeom>
              <a:avLst/>
              <a:gdLst/>
              <a:ahLst/>
              <a:cxnLst/>
              <a:rect l="l" t="t" r="r" b="b"/>
              <a:pathLst>
                <a:path w="3656" h="7061" extrusionOk="0">
                  <a:moveTo>
                    <a:pt x="3203" y="0"/>
                  </a:moveTo>
                  <a:lnTo>
                    <a:pt x="0" y="6632"/>
                  </a:lnTo>
                  <a:lnTo>
                    <a:pt x="286" y="7061"/>
                  </a:lnTo>
                  <a:lnTo>
                    <a:pt x="3656" y="48"/>
                  </a:lnTo>
                  <a:lnTo>
                    <a:pt x="3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27"/>
            <p:cNvSpPr/>
            <p:nvPr/>
          </p:nvSpPr>
          <p:spPr>
            <a:xfrm>
              <a:off x="6629100" y="3150225"/>
              <a:ext cx="168775" cy="337550"/>
            </a:xfrm>
            <a:custGeom>
              <a:avLst/>
              <a:gdLst/>
              <a:ahLst/>
              <a:cxnLst/>
              <a:rect l="l" t="t" r="r" b="b"/>
              <a:pathLst>
                <a:path w="6751" h="13502" extrusionOk="0">
                  <a:moveTo>
                    <a:pt x="6465" y="0"/>
                  </a:moveTo>
                  <a:lnTo>
                    <a:pt x="0" y="13359"/>
                  </a:lnTo>
                  <a:cubicBezTo>
                    <a:pt x="155" y="13359"/>
                    <a:pt x="274" y="13419"/>
                    <a:pt x="381" y="13502"/>
                  </a:cubicBezTo>
                  <a:lnTo>
                    <a:pt x="464" y="13442"/>
                  </a:lnTo>
                  <a:lnTo>
                    <a:pt x="6751" y="429"/>
                  </a:lnTo>
                  <a:lnTo>
                    <a:pt x="646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27"/>
            <p:cNvSpPr/>
            <p:nvPr/>
          </p:nvSpPr>
          <p:spPr>
            <a:xfrm>
              <a:off x="6945500" y="283470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27"/>
            <p:cNvSpPr/>
            <p:nvPr/>
          </p:nvSpPr>
          <p:spPr>
            <a:xfrm>
              <a:off x="6943725" y="2835300"/>
              <a:ext cx="0" cy="625"/>
            </a:xfrm>
            <a:custGeom>
              <a:avLst/>
              <a:gdLst/>
              <a:ahLst/>
              <a:cxnLst/>
              <a:rect l="l" t="t" r="r" b="b"/>
              <a:pathLst>
                <a:path h="25" extrusionOk="0">
                  <a:moveTo>
                    <a:pt x="0" y="24"/>
                  </a:moveTo>
                  <a:cubicBezTo>
                    <a:pt x="0" y="24"/>
                    <a:pt x="0" y="0"/>
                    <a:pt x="0" y="24"/>
                  </a:cubicBezTo>
                  <a:cubicBezTo>
                    <a:pt x="0" y="0"/>
                    <a:pt x="0" y="0"/>
                    <a:pt x="0" y="24"/>
                  </a:cubicBezTo>
                  <a:cubicBezTo>
                    <a:pt x="0" y="0"/>
                    <a:pt x="0" y="0"/>
                    <a:pt x="0" y="24"/>
                  </a:cubicBez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27"/>
            <p:cNvSpPr/>
            <p:nvPr/>
          </p:nvSpPr>
          <p:spPr>
            <a:xfrm>
              <a:off x="6942225" y="2836800"/>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27"/>
            <p:cNvSpPr/>
            <p:nvPr/>
          </p:nvSpPr>
          <p:spPr>
            <a:xfrm>
              <a:off x="6881800" y="2836500"/>
              <a:ext cx="68775" cy="126825"/>
            </a:xfrm>
            <a:custGeom>
              <a:avLst/>
              <a:gdLst/>
              <a:ahLst/>
              <a:cxnLst/>
              <a:rect l="l" t="t" r="r" b="b"/>
              <a:pathLst>
                <a:path w="2751" h="5073" extrusionOk="0">
                  <a:moveTo>
                    <a:pt x="2429" y="0"/>
                  </a:moveTo>
                  <a:cubicBezTo>
                    <a:pt x="2417" y="0"/>
                    <a:pt x="2417" y="12"/>
                    <a:pt x="2417" y="12"/>
                  </a:cubicBezTo>
                  <a:lnTo>
                    <a:pt x="1" y="5001"/>
                  </a:lnTo>
                  <a:lnTo>
                    <a:pt x="465" y="5072"/>
                  </a:lnTo>
                  <a:lnTo>
                    <a:pt x="2548" y="774"/>
                  </a:lnTo>
                  <a:lnTo>
                    <a:pt x="2751" y="345"/>
                  </a:lnTo>
                  <a:lnTo>
                    <a:pt x="2632" y="357"/>
                  </a:lnTo>
                  <a:cubicBezTo>
                    <a:pt x="2624" y="358"/>
                    <a:pt x="2615" y="358"/>
                    <a:pt x="2607" y="358"/>
                  </a:cubicBezTo>
                  <a:cubicBezTo>
                    <a:pt x="2488" y="358"/>
                    <a:pt x="2394" y="276"/>
                    <a:pt x="2394" y="131"/>
                  </a:cubicBezTo>
                  <a:cubicBezTo>
                    <a:pt x="2394" y="95"/>
                    <a:pt x="2394" y="48"/>
                    <a:pt x="242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27"/>
            <p:cNvSpPr/>
            <p:nvPr/>
          </p:nvSpPr>
          <p:spPr>
            <a:xfrm>
              <a:off x="6902350" y="1492875"/>
              <a:ext cx="133950" cy="92000"/>
            </a:xfrm>
            <a:custGeom>
              <a:avLst/>
              <a:gdLst/>
              <a:ahLst/>
              <a:cxnLst/>
              <a:rect l="l" t="t" r="r" b="b"/>
              <a:pathLst>
                <a:path w="5358" h="3680" extrusionOk="0">
                  <a:moveTo>
                    <a:pt x="5358" y="0"/>
                  </a:moveTo>
                  <a:lnTo>
                    <a:pt x="0" y="3275"/>
                  </a:lnTo>
                  <a:lnTo>
                    <a:pt x="202" y="3679"/>
                  </a:lnTo>
                  <a:lnTo>
                    <a:pt x="5358" y="524"/>
                  </a:lnTo>
                  <a:lnTo>
                    <a:pt x="535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27"/>
            <p:cNvSpPr/>
            <p:nvPr/>
          </p:nvSpPr>
          <p:spPr>
            <a:xfrm>
              <a:off x="6839525" y="1837250"/>
              <a:ext cx="325" cy="925"/>
            </a:xfrm>
            <a:custGeom>
              <a:avLst/>
              <a:gdLst/>
              <a:ahLst/>
              <a:cxnLst/>
              <a:rect l="l" t="t" r="r" b="b"/>
              <a:pathLst>
                <a:path w="13" h="37" extrusionOk="0">
                  <a:moveTo>
                    <a:pt x="13" y="1"/>
                  </a:moveTo>
                  <a:cubicBezTo>
                    <a:pt x="1" y="1"/>
                    <a:pt x="1" y="25"/>
                    <a:pt x="1" y="37"/>
                  </a:cubicBezTo>
                  <a:cubicBezTo>
                    <a:pt x="1" y="25"/>
                    <a:pt x="1" y="13"/>
                    <a:pt x="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27"/>
            <p:cNvSpPr/>
            <p:nvPr/>
          </p:nvSpPr>
          <p:spPr>
            <a:xfrm>
              <a:off x="6839525" y="1689025"/>
              <a:ext cx="97375" cy="151525"/>
            </a:xfrm>
            <a:custGeom>
              <a:avLst/>
              <a:gdLst/>
              <a:ahLst/>
              <a:cxnLst/>
              <a:rect l="l" t="t" r="r" b="b"/>
              <a:pathLst>
                <a:path w="3895" h="6061" extrusionOk="0">
                  <a:moveTo>
                    <a:pt x="20" y="5898"/>
                  </a:moveTo>
                  <a:cubicBezTo>
                    <a:pt x="13" y="5908"/>
                    <a:pt x="6" y="5919"/>
                    <a:pt x="1" y="5930"/>
                  </a:cubicBezTo>
                  <a:lnTo>
                    <a:pt x="20" y="5898"/>
                  </a:lnTo>
                  <a:close/>
                  <a:moveTo>
                    <a:pt x="3513" y="1"/>
                  </a:moveTo>
                  <a:lnTo>
                    <a:pt x="20" y="5898"/>
                  </a:lnTo>
                  <a:lnTo>
                    <a:pt x="20" y="5898"/>
                  </a:lnTo>
                  <a:cubicBezTo>
                    <a:pt x="42" y="5867"/>
                    <a:pt x="69" y="5844"/>
                    <a:pt x="96" y="5835"/>
                  </a:cubicBezTo>
                  <a:cubicBezTo>
                    <a:pt x="130" y="5818"/>
                    <a:pt x="166" y="5809"/>
                    <a:pt x="201" y="5809"/>
                  </a:cubicBezTo>
                  <a:cubicBezTo>
                    <a:pt x="288" y="5809"/>
                    <a:pt x="368" y="5860"/>
                    <a:pt x="394" y="5954"/>
                  </a:cubicBezTo>
                  <a:lnTo>
                    <a:pt x="441" y="6061"/>
                  </a:lnTo>
                  <a:lnTo>
                    <a:pt x="3894" y="239"/>
                  </a:lnTo>
                  <a:cubicBezTo>
                    <a:pt x="3727" y="191"/>
                    <a:pt x="3597" y="120"/>
                    <a:pt x="35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27"/>
            <p:cNvSpPr/>
            <p:nvPr/>
          </p:nvSpPr>
          <p:spPr>
            <a:xfrm>
              <a:off x="6838950" y="1834425"/>
              <a:ext cx="124725" cy="258250"/>
            </a:xfrm>
            <a:custGeom>
              <a:avLst/>
              <a:gdLst/>
              <a:ahLst/>
              <a:cxnLst/>
              <a:rect l="l" t="t" r="r" b="b"/>
              <a:pathLst>
                <a:path w="4989" h="10330" extrusionOk="0">
                  <a:moveTo>
                    <a:pt x="212" y="0"/>
                  </a:moveTo>
                  <a:cubicBezTo>
                    <a:pt x="182" y="0"/>
                    <a:pt x="150" y="6"/>
                    <a:pt x="119" y="19"/>
                  </a:cubicBezTo>
                  <a:cubicBezTo>
                    <a:pt x="83" y="31"/>
                    <a:pt x="48" y="66"/>
                    <a:pt x="24" y="102"/>
                  </a:cubicBezTo>
                  <a:cubicBezTo>
                    <a:pt x="24" y="126"/>
                    <a:pt x="0" y="138"/>
                    <a:pt x="0" y="150"/>
                  </a:cubicBezTo>
                  <a:lnTo>
                    <a:pt x="0" y="162"/>
                  </a:lnTo>
                  <a:lnTo>
                    <a:pt x="0" y="197"/>
                  </a:lnTo>
                  <a:lnTo>
                    <a:pt x="0" y="209"/>
                  </a:lnTo>
                  <a:lnTo>
                    <a:pt x="0" y="245"/>
                  </a:lnTo>
                  <a:lnTo>
                    <a:pt x="0" y="257"/>
                  </a:lnTo>
                  <a:cubicBezTo>
                    <a:pt x="0" y="269"/>
                    <a:pt x="24" y="281"/>
                    <a:pt x="24" y="304"/>
                  </a:cubicBezTo>
                  <a:lnTo>
                    <a:pt x="4560" y="10329"/>
                  </a:lnTo>
                  <a:cubicBezTo>
                    <a:pt x="4624" y="10255"/>
                    <a:pt x="4736" y="10209"/>
                    <a:pt x="4845" y="10209"/>
                  </a:cubicBezTo>
                  <a:cubicBezTo>
                    <a:pt x="4857" y="10209"/>
                    <a:pt x="4869" y="10209"/>
                    <a:pt x="4882" y="10210"/>
                  </a:cubicBezTo>
                  <a:cubicBezTo>
                    <a:pt x="4917" y="10210"/>
                    <a:pt x="4965" y="10222"/>
                    <a:pt x="4989" y="10246"/>
                  </a:cubicBezTo>
                  <a:lnTo>
                    <a:pt x="464" y="221"/>
                  </a:lnTo>
                  <a:lnTo>
                    <a:pt x="417" y="126"/>
                  </a:lnTo>
                  <a:cubicBezTo>
                    <a:pt x="373" y="47"/>
                    <a:pt x="297" y="0"/>
                    <a:pt x="2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27"/>
            <p:cNvSpPr/>
            <p:nvPr/>
          </p:nvSpPr>
          <p:spPr>
            <a:xfrm>
              <a:off x="6945800" y="1529475"/>
              <a:ext cx="90500" cy="135175"/>
            </a:xfrm>
            <a:custGeom>
              <a:avLst/>
              <a:gdLst/>
              <a:ahLst/>
              <a:cxnLst/>
              <a:rect l="l" t="t" r="r" b="b"/>
              <a:pathLst>
                <a:path w="3620" h="5407" extrusionOk="0">
                  <a:moveTo>
                    <a:pt x="3620" y="1"/>
                  </a:moveTo>
                  <a:lnTo>
                    <a:pt x="0" y="5073"/>
                  </a:lnTo>
                  <a:lnTo>
                    <a:pt x="108" y="5263"/>
                  </a:lnTo>
                  <a:cubicBezTo>
                    <a:pt x="179" y="5299"/>
                    <a:pt x="250" y="5335"/>
                    <a:pt x="310" y="5406"/>
                  </a:cubicBezTo>
                  <a:lnTo>
                    <a:pt x="3620" y="775"/>
                  </a:lnTo>
                  <a:lnTo>
                    <a:pt x="36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27"/>
            <p:cNvSpPr/>
            <p:nvPr/>
          </p:nvSpPr>
          <p:spPr>
            <a:xfrm>
              <a:off x="6951750" y="1681000"/>
              <a:ext cx="84550" cy="169075"/>
            </a:xfrm>
            <a:custGeom>
              <a:avLst/>
              <a:gdLst/>
              <a:ahLst/>
              <a:cxnLst/>
              <a:rect l="l" t="t" r="r" b="b"/>
              <a:pathLst>
                <a:path w="3382" h="6763" extrusionOk="0">
                  <a:moveTo>
                    <a:pt x="286" y="0"/>
                  </a:moveTo>
                  <a:cubicBezTo>
                    <a:pt x="239" y="179"/>
                    <a:pt x="155" y="334"/>
                    <a:pt x="0" y="429"/>
                  </a:cubicBezTo>
                  <a:lnTo>
                    <a:pt x="3382" y="6763"/>
                  </a:lnTo>
                  <a:lnTo>
                    <a:pt x="3382" y="5810"/>
                  </a:ln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27"/>
            <p:cNvSpPr/>
            <p:nvPr/>
          </p:nvSpPr>
          <p:spPr>
            <a:xfrm>
              <a:off x="6891325" y="1570800"/>
              <a:ext cx="56875" cy="90275"/>
            </a:xfrm>
            <a:custGeom>
              <a:avLst/>
              <a:gdLst/>
              <a:ahLst/>
              <a:cxnLst/>
              <a:rect l="l" t="t" r="r" b="b"/>
              <a:pathLst>
                <a:path w="2275" h="3611" extrusionOk="0">
                  <a:moveTo>
                    <a:pt x="219" y="1"/>
                  </a:moveTo>
                  <a:cubicBezTo>
                    <a:pt x="185" y="1"/>
                    <a:pt x="151" y="9"/>
                    <a:pt x="120" y="27"/>
                  </a:cubicBezTo>
                  <a:cubicBezTo>
                    <a:pt x="84" y="62"/>
                    <a:pt x="48" y="86"/>
                    <a:pt x="36" y="122"/>
                  </a:cubicBezTo>
                  <a:cubicBezTo>
                    <a:pt x="24" y="146"/>
                    <a:pt x="1" y="193"/>
                    <a:pt x="1" y="241"/>
                  </a:cubicBezTo>
                  <a:cubicBezTo>
                    <a:pt x="72" y="205"/>
                    <a:pt x="143" y="193"/>
                    <a:pt x="215" y="193"/>
                  </a:cubicBezTo>
                  <a:cubicBezTo>
                    <a:pt x="405" y="205"/>
                    <a:pt x="572" y="384"/>
                    <a:pt x="548" y="574"/>
                  </a:cubicBezTo>
                  <a:cubicBezTo>
                    <a:pt x="524" y="717"/>
                    <a:pt x="441" y="836"/>
                    <a:pt x="322" y="872"/>
                  </a:cubicBezTo>
                  <a:lnTo>
                    <a:pt x="1763" y="3587"/>
                  </a:lnTo>
                  <a:cubicBezTo>
                    <a:pt x="1834" y="3560"/>
                    <a:pt x="1906" y="3546"/>
                    <a:pt x="1982" y="3546"/>
                  </a:cubicBezTo>
                  <a:cubicBezTo>
                    <a:pt x="2007" y="3546"/>
                    <a:pt x="2034" y="3548"/>
                    <a:pt x="2060" y="3551"/>
                  </a:cubicBezTo>
                  <a:cubicBezTo>
                    <a:pt x="2132" y="3575"/>
                    <a:pt x="2215" y="3587"/>
                    <a:pt x="2275" y="3610"/>
                  </a:cubicBezTo>
                  <a:lnTo>
                    <a:pt x="2167" y="3420"/>
                  </a:lnTo>
                  <a:lnTo>
                    <a:pt x="643" y="551"/>
                  </a:lnTo>
                  <a:lnTo>
                    <a:pt x="441" y="146"/>
                  </a:lnTo>
                  <a:lnTo>
                    <a:pt x="417" y="122"/>
                  </a:lnTo>
                  <a:cubicBezTo>
                    <a:pt x="375" y="47"/>
                    <a:pt x="298" y="1"/>
                    <a:pt x="21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27"/>
            <p:cNvSpPr/>
            <p:nvPr/>
          </p:nvSpPr>
          <p:spPr>
            <a:xfrm>
              <a:off x="6967825" y="2063475"/>
              <a:ext cx="68475" cy="40500"/>
            </a:xfrm>
            <a:custGeom>
              <a:avLst/>
              <a:gdLst/>
              <a:ahLst/>
              <a:cxnLst/>
              <a:rect l="l" t="t" r="r" b="b"/>
              <a:pathLst>
                <a:path w="2739" h="1620" extrusionOk="0">
                  <a:moveTo>
                    <a:pt x="2739" y="1"/>
                  </a:moveTo>
                  <a:lnTo>
                    <a:pt x="0" y="1167"/>
                  </a:lnTo>
                  <a:cubicBezTo>
                    <a:pt x="72" y="1263"/>
                    <a:pt x="131" y="1370"/>
                    <a:pt x="119" y="1501"/>
                  </a:cubicBezTo>
                  <a:cubicBezTo>
                    <a:pt x="119" y="1548"/>
                    <a:pt x="108" y="1572"/>
                    <a:pt x="84" y="1620"/>
                  </a:cubicBezTo>
                  <a:lnTo>
                    <a:pt x="2739" y="489"/>
                  </a:lnTo>
                  <a:lnTo>
                    <a:pt x="27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27"/>
            <p:cNvSpPr/>
            <p:nvPr/>
          </p:nvSpPr>
          <p:spPr>
            <a:xfrm>
              <a:off x="6558850" y="2100100"/>
              <a:ext cx="396200" cy="178025"/>
            </a:xfrm>
            <a:custGeom>
              <a:avLst/>
              <a:gdLst/>
              <a:ahLst/>
              <a:cxnLst/>
              <a:rect l="l" t="t" r="r" b="b"/>
              <a:pathLst>
                <a:path w="15848" h="7121" extrusionOk="0">
                  <a:moveTo>
                    <a:pt x="15657" y="0"/>
                  </a:moveTo>
                  <a:lnTo>
                    <a:pt x="0" y="6703"/>
                  </a:lnTo>
                  <a:cubicBezTo>
                    <a:pt x="95" y="6822"/>
                    <a:pt x="155" y="6965"/>
                    <a:pt x="167" y="7120"/>
                  </a:cubicBezTo>
                  <a:lnTo>
                    <a:pt x="15824" y="417"/>
                  </a:lnTo>
                  <a:cubicBezTo>
                    <a:pt x="15836" y="393"/>
                    <a:pt x="15836" y="357"/>
                    <a:pt x="15847" y="345"/>
                  </a:cubicBezTo>
                  <a:cubicBezTo>
                    <a:pt x="15728" y="274"/>
                    <a:pt x="15657" y="155"/>
                    <a:pt x="1565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27"/>
            <p:cNvSpPr/>
            <p:nvPr/>
          </p:nvSpPr>
          <p:spPr>
            <a:xfrm>
              <a:off x="6954425" y="2108725"/>
              <a:ext cx="81875" cy="207200"/>
            </a:xfrm>
            <a:custGeom>
              <a:avLst/>
              <a:gdLst/>
              <a:ahLst/>
              <a:cxnLst/>
              <a:rect l="l" t="t" r="r" b="b"/>
              <a:pathLst>
                <a:path w="3275" h="8288" extrusionOk="0">
                  <a:moveTo>
                    <a:pt x="24" y="0"/>
                  </a:moveTo>
                  <a:cubicBezTo>
                    <a:pt x="13" y="36"/>
                    <a:pt x="1" y="48"/>
                    <a:pt x="1" y="60"/>
                  </a:cubicBezTo>
                  <a:cubicBezTo>
                    <a:pt x="1" y="108"/>
                    <a:pt x="1" y="155"/>
                    <a:pt x="13" y="191"/>
                  </a:cubicBezTo>
                  <a:lnTo>
                    <a:pt x="3275" y="8287"/>
                  </a:lnTo>
                  <a:lnTo>
                    <a:pt x="3275" y="7097"/>
                  </a:lnTo>
                  <a:lnTo>
                    <a:pt x="429" y="36"/>
                  </a:lnTo>
                  <a:cubicBezTo>
                    <a:pt x="417" y="36"/>
                    <a:pt x="417" y="12"/>
                    <a:pt x="417" y="12"/>
                  </a:cubicBezTo>
                  <a:cubicBezTo>
                    <a:pt x="358" y="48"/>
                    <a:pt x="286" y="60"/>
                    <a:pt x="203" y="60"/>
                  </a:cubicBezTo>
                  <a:cubicBezTo>
                    <a:pt x="132" y="48"/>
                    <a:pt x="72" y="36"/>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27"/>
            <p:cNvSpPr/>
            <p:nvPr/>
          </p:nvSpPr>
          <p:spPr>
            <a:xfrm>
              <a:off x="6559150" y="2280175"/>
              <a:ext cx="477150" cy="150350"/>
            </a:xfrm>
            <a:custGeom>
              <a:avLst/>
              <a:gdLst/>
              <a:ahLst/>
              <a:cxnLst/>
              <a:rect l="l" t="t" r="r" b="b"/>
              <a:pathLst>
                <a:path w="19086" h="6014" extrusionOk="0">
                  <a:moveTo>
                    <a:pt x="167" y="0"/>
                  </a:moveTo>
                  <a:cubicBezTo>
                    <a:pt x="155" y="167"/>
                    <a:pt x="95" y="298"/>
                    <a:pt x="0" y="405"/>
                  </a:cubicBezTo>
                  <a:lnTo>
                    <a:pt x="19086" y="6013"/>
                  </a:lnTo>
                  <a:lnTo>
                    <a:pt x="19086" y="5561"/>
                  </a:lnTo>
                  <a:lnTo>
                    <a:pt x="16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27"/>
            <p:cNvSpPr/>
            <p:nvPr/>
          </p:nvSpPr>
          <p:spPr>
            <a:xfrm>
              <a:off x="6941625" y="2825775"/>
              <a:ext cx="95275" cy="19700"/>
            </a:xfrm>
            <a:custGeom>
              <a:avLst/>
              <a:gdLst/>
              <a:ahLst/>
              <a:cxnLst/>
              <a:rect l="l" t="t" r="r" b="b"/>
              <a:pathLst>
                <a:path w="3811" h="788" extrusionOk="0">
                  <a:moveTo>
                    <a:pt x="3811" y="0"/>
                  </a:moveTo>
                  <a:lnTo>
                    <a:pt x="227" y="334"/>
                  </a:lnTo>
                  <a:lnTo>
                    <a:pt x="155" y="334"/>
                  </a:lnTo>
                  <a:cubicBezTo>
                    <a:pt x="132" y="334"/>
                    <a:pt x="132" y="358"/>
                    <a:pt x="120" y="358"/>
                  </a:cubicBezTo>
                  <a:cubicBezTo>
                    <a:pt x="120" y="370"/>
                    <a:pt x="108" y="370"/>
                    <a:pt x="108" y="370"/>
                  </a:cubicBezTo>
                  <a:cubicBezTo>
                    <a:pt x="108" y="381"/>
                    <a:pt x="96" y="381"/>
                    <a:pt x="96" y="381"/>
                  </a:cubicBezTo>
                  <a:lnTo>
                    <a:pt x="84" y="405"/>
                  </a:lnTo>
                  <a:lnTo>
                    <a:pt x="60" y="417"/>
                  </a:lnTo>
                  <a:cubicBezTo>
                    <a:pt x="48" y="417"/>
                    <a:pt x="48" y="429"/>
                    <a:pt x="36" y="441"/>
                  </a:cubicBezTo>
                  <a:cubicBezTo>
                    <a:pt x="1" y="489"/>
                    <a:pt x="1" y="536"/>
                    <a:pt x="1" y="584"/>
                  </a:cubicBezTo>
                  <a:cubicBezTo>
                    <a:pt x="1" y="707"/>
                    <a:pt x="105" y="787"/>
                    <a:pt x="216" y="787"/>
                  </a:cubicBezTo>
                  <a:cubicBezTo>
                    <a:pt x="224" y="787"/>
                    <a:pt x="231" y="787"/>
                    <a:pt x="239" y="786"/>
                  </a:cubicBezTo>
                  <a:lnTo>
                    <a:pt x="358" y="774"/>
                  </a:lnTo>
                  <a:lnTo>
                    <a:pt x="501" y="762"/>
                  </a:lnTo>
                  <a:lnTo>
                    <a:pt x="3811" y="441"/>
                  </a:lnTo>
                  <a:lnTo>
                    <a:pt x="381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27"/>
            <p:cNvSpPr/>
            <p:nvPr/>
          </p:nvSpPr>
          <p:spPr>
            <a:xfrm>
              <a:off x="6649325" y="2926075"/>
              <a:ext cx="386100" cy="71175"/>
            </a:xfrm>
            <a:custGeom>
              <a:avLst/>
              <a:gdLst/>
              <a:ahLst/>
              <a:cxnLst/>
              <a:rect l="l" t="t" r="r" b="b"/>
              <a:pathLst>
                <a:path w="15444" h="2847" extrusionOk="0">
                  <a:moveTo>
                    <a:pt x="1" y="1"/>
                  </a:moveTo>
                  <a:lnTo>
                    <a:pt x="1" y="25"/>
                  </a:lnTo>
                  <a:cubicBezTo>
                    <a:pt x="18" y="20"/>
                    <a:pt x="36" y="17"/>
                    <a:pt x="52" y="17"/>
                  </a:cubicBezTo>
                  <a:cubicBezTo>
                    <a:pt x="117" y="17"/>
                    <a:pt x="175" y="52"/>
                    <a:pt x="203" y="108"/>
                  </a:cubicBezTo>
                  <a:lnTo>
                    <a:pt x="489" y="525"/>
                  </a:lnTo>
                  <a:lnTo>
                    <a:pt x="9097" y="1846"/>
                  </a:lnTo>
                  <a:lnTo>
                    <a:pt x="9550" y="1918"/>
                  </a:lnTo>
                  <a:lnTo>
                    <a:pt x="13169" y="2489"/>
                  </a:lnTo>
                  <a:lnTo>
                    <a:pt x="13645" y="2561"/>
                  </a:lnTo>
                  <a:lnTo>
                    <a:pt x="15443" y="2846"/>
                  </a:lnTo>
                  <a:lnTo>
                    <a:pt x="15443" y="2406"/>
                  </a:lnTo>
                  <a:lnTo>
                    <a:pt x="13526" y="2108"/>
                  </a:lnTo>
                  <a:lnTo>
                    <a:pt x="13050" y="2025"/>
                  </a:lnTo>
                  <a:lnTo>
                    <a:pt x="9752" y="1525"/>
                  </a:lnTo>
                  <a:lnTo>
                    <a:pt x="9288" y="1453"/>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27"/>
            <p:cNvSpPr/>
            <p:nvPr/>
          </p:nvSpPr>
          <p:spPr>
            <a:xfrm>
              <a:off x="6909175" y="3226725"/>
              <a:ext cx="125350" cy="88725"/>
            </a:xfrm>
            <a:custGeom>
              <a:avLst/>
              <a:gdLst/>
              <a:ahLst/>
              <a:cxnLst/>
              <a:rect l="l" t="t" r="r" b="b"/>
              <a:pathLst>
                <a:path w="5014" h="3549" extrusionOk="0">
                  <a:moveTo>
                    <a:pt x="4740" y="0"/>
                  </a:moveTo>
                  <a:lnTo>
                    <a:pt x="1" y="3179"/>
                  </a:lnTo>
                  <a:lnTo>
                    <a:pt x="263" y="3548"/>
                  </a:lnTo>
                  <a:lnTo>
                    <a:pt x="5013" y="357"/>
                  </a:lnTo>
                  <a:cubicBezTo>
                    <a:pt x="4871" y="274"/>
                    <a:pt x="4787" y="155"/>
                    <a:pt x="474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27"/>
            <p:cNvSpPr/>
            <p:nvPr/>
          </p:nvSpPr>
          <p:spPr>
            <a:xfrm>
              <a:off x="6638625" y="3316900"/>
              <a:ext cx="267900" cy="180400"/>
            </a:xfrm>
            <a:custGeom>
              <a:avLst/>
              <a:gdLst/>
              <a:ahLst/>
              <a:cxnLst/>
              <a:rect l="l" t="t" r="r" b="b"/>
              <a:pathLst>
                <a:path w="10716" h="7216" extrusionOk="0">
                  <a:moveTo>
                    <a:pt x="10573" y="1"/>
                  </a:moveTo>
                  <a:cubicBezTo>
                    <a:pt x="10550" y="196"/>
                    <a:pt x="10372" y="347"/>
                    <a:pt x="10157" y="347"/>
                  </a:cubicBezTo>
                  <a:cubicBezTo>
                    <a:pt x="10149" y="347"/>
                    <a:pt x="10141" y="346"/>
                    <a:pt x="10132" y="346"/>
                  </a:cubicBezTo>
                  <a:cubicBezTo>
                    <a:pt x="10025" y="322"/>
                    <a:pt x="9918" y="287"/>
                    <a:pt x="9858" y="203"/>
                  </a:cubicBezTo>
                  <a:lnTo>
                    <a:pt x="83" y="6775"/>
                  </a:lnTo>
                  <a:lnTo>
                    <a:pt x="0" y="6835"/>
                  </a:lnTo>
                  <a:cubicBezTo>
                    <a:pt x="119" y="6930"/>
                    <a:pt x="203" y="7049"/>
                    <a:pt x="250" y="7216"/>
                  </a:cubicBezTo>
                  <a:lnTo>
                    <a:pt x="10716" y="191"/>
                  </a:lnTo>
                  <a:lnTo>
                    <a:pt x="105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27"/>
            <p:cNvSpPr/>
            <p:nvPr/>
          </p:nvSpPr>
          <p:spPr>
            <a:xfrm>
              <a:off x="6965450" y="3661000"/>
              <a:ext cx="70850" cy="74725"/>
            </a:xfrm>
            <a:custGeom>
              <a:avLst/>
              <a:gdLst/>
              <a:ahLst/>
              <a:cxnLst/>
              <a:rect l="l" t="t" r="r" b="b"/>
              <a:pathLst>
                <a:path w="2834" h="2989" extrusionOk="0">
                  <a:moveTo>
                    <a:pt x="2834" y="0"/>
                  </a:moveTo>
                  <a:lnTo>
                    <a:pt x="0" y="2739"/>
                  </a:lnTo>
                  <a:lnTo>
                    <a:pt x="393" y="2989"/>
                  </a:lnTo>
                  <a:lnTo>
                    <a:pt x="2834" y="631"/>
                  </a:lnTo>
                  <a:lnTo>
                    <a:pt x="283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27"/>
            <p:cNvSpPr/>
            <p:nvPr/>
          </p:nvSpPr>
          <p:spPr>
            <a:xfrm>
              <a:off x="6647850" y="3864600"/>
              <a:ext cx="184850" cy="181875"/>
            </a:xfrm>
            <a:custGeom>
              <a:avLst/>
              <a:gdLst/>
              <a:ahLst/>
              <a:cxnLst/>
              <a:rect l="l" t="t" r="r" b="b"/>
              <a:pathLst>
                <a:path w="7394" h="7275" extrusionOk="0">
                  <a:moveTo>
                    <a:pt x="7156" y="0"/>
                  </a:moveTo>
                  <a:lnTo>
                    <a:pt x="0" y="6953"/>
                  </a:lnTo>
                  <a:cubicBezTo>
                    <a:pt x="119" y="7025"/>
                    <a:pt x="226" y="7144"/>
                    <a:pt x="310" y="7275"/>
                  </a:cubicBezTo>
                  <a:lnTo>
                    <a:pt x="7394" y="405"/>
                  </a:lnTo>
                  <a:lnTo>
                    <a:pt x="7346" y="322"/>
                  </a:lnTo>
                  <a:cubicBezTo>
                    <a:pt x="7311" y="286"/>
                    <a:pt x="7275" y="238"/>
                    <a:pt x="7263" y="179"/>
                  </a:cubicBezTo>
                  <a:lnTo>
                    <a:pt x="715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27"/>
            <p:cNvSpPr/>
            <p:nvPr/>
          </p:nvSpPr>
          <p:spPr>
            <a:xfrm>
              <a:off x="6835375" y="3737800"/>
              <a:ext cx="131575" cy="122050"/>
            </a:xfrm>
            <a:custGeom>
              <a:avLst/>
              <a:gdLst/>
              <a:ahLst/>
              <a:cxnLst/>
              <a:rect l="l" t="t" r="r" b="b"/>
              <a:pathLst>
                <a:path w="5263" h="4882" extrusionOk="0">
                  <a:moveTo>
                    <a:pt x="4882" y="0"/>
                  </a:moveTo>
                  <a:lnTo>
                    <a:pt x="0" y="4727"/>
                  </a:lnTo>
                  <a:cubicBezTo>
                    <a:pt x="60" y="4703"/>
                    <a:pt x="119" y="4703"/>
                    <a:pt x="191" y="4703"/>
                  </a:cubicBezTo>
                  <a:cubicBezTo>
                    <a:pt x="310" y="4715"/>
                    <a:pt x="429" y="4775"/>
                    <a:pt x="488" y="4882"/>
                  </a:cubicBezTo>
                  <a:lnTo>
                    <a:pt x="5263" y="250"/>
                  </a:lnTo>
                  <a:lnTo>
                    <a:pt x="488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27"/>
            <p:cNvSpPr/>
            <p:nvPr/>
          </p:nvSpPr>
          <p:spPr>
            <a:xfrm>
              <a:off x="6647550" y="2926675"/>
              <a:ext cx="388750" cy="587000"/>
            </a:xfrm>
            <a:custGeom>
              <a:avLst/>
              <a:gdLst/>
              <a:ahLst/>
              <a:cxnLst/>
              <a:rect l="l" t="t" r="r" b="b"/>
              <a:pathLst>
                <a:path w="15550" h="23480" extrusionOk="0">
                  <a:moveTo>
                    <a:pt x="96" y="1"/>
                  </a:moveTo>
                  <a:lnTo>
                    <a:pt x="96" y="132"/>
                  </a:lnTo>
                  <a:cubicBezTo>
                    <a:pt x="84" y="251"/>
                    <a:pt x="60" y="358"/>
                    <a:pt x="0" y="441"/>
                  </a:cubicBezTo>
                  <a:lnTo>
                    <a:pt x="5739" y="8954"/>
                  </a:lnTo>
                  <a:lnTo>
                    <a:pt x="6025" y="9383"/>
                  </a:lnTo>
                  <a:lnTo>
                    <a:pt x="6561" y="10181"/>
                  </a:lnTo>
                  <a:lnTo>
                    <a:pt x="6608" y="10181"/>
                  </a:lnTo>
                  <a:cubicBezTo>
                    <a:pt x="6823" y="10192"/>
                    <a:pt x="7001" y="10395"/>
                    <a:pt x="6977" y="10621"/>
                  </a:cubicBezTo>
                  <a:cubicBezTo>
                    <a:pt x="6977" y="10669"/>
                    <a:pt x="6965" y="10692"/>
                    <a:pt x="6942" y="10740"/>
                  </a:cubicBezTo>
                  <a:lnTo>
                    <a:pt x="9918" y="15145"/>
                  </a:lnTo>
                  <a:cubicBezTo>
                    <a:pt x="10121" y="15193"/>
                    <a:pt x="10263" y="15372"/>
                    <a:pt x="10240" y="15574"/>
                  </a:cubicBezTo>
                  <a:lnTo>
                    <a:pt x="10240" y="15610"/>
                  </a:lnTo>
                  <a:lnTo>
                    <a:pt x="10371" y="15800"/>
                  </a:lnTo>
                  <a:lnTo>
                    <a:pt x="15550" y="23480"/>
                  </a:lnTo>
                  <a:lnTo>
                    <a:pt x="15550" y="22682"/>
                  </a:lnTo>
                  <a:lnTo>
                    <a:pt x="10728" y="15550"/>
                  </a:lnTo>
                  <a:lnTo>
                    <a:pt x="10478" y="15181"/>
                  </a:lnTo>
                  <a:lnTo>
                    <a:pt x="6263" y="8907"/>
                  </a:lnTo>
                  <a:lnTo>
                    <a:pt x="5977" y="8478"/>
                  </a:lnTo>
                  <a:lnTo>
                    <a:pt x="596" y="501"/>
                  </a:lnTo>
                  <a:lnTo>
                    <a:pt x="310" y="84"/>
                  </a:lnTo>
                  <a:cubicBezTo>
                    <a:pt x="262" y="25"/>
                    <a:pt x="179" y="1"/>
                    <a:pt x="9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27"/>
            <p:cNvSpPr/>
            <p:nvPr/>
          </p:nvSpPr>
          <p:spPr>
            <a:xfrm>
              <a:off x="6603800" y="3495625"/>
              <a:ext cx="7450" cy="13000"/>
            </a:xfrm>
            <a:custGeom>
              <a:avLst/>
              <a:gdLst/>
              <a:ahLst/>
              <a:cxnLst/>
              <a:rect l="l" t="t" r="r" b="b"/>
              <a:pathLst>
                <a:path w="298" h="520" extrusionOk="0">
                  <a:moveTo>
                    <a:pt x="237" y="0"/>
                  </a:moveTo>
                  <a:cubicBezTo>
                    <a:pt x="172" y="0"/>
                    <a:pt x="97" y="34"/>
                    <a:pt x="60" y="91"/>
                  </a:cubicBezTo>
                  <a:lnTo>
                    <a:pt x="60" y="115"/>
                  </a:lnTo>
                  <a:cubicBezTo>
                    <a:pt x="0" y="222"/>
                    <a:pt x="36" y="353"/>
                    <a:pt x="143" y="412"/>
                  </a:cubicBezTo>
                  <a:lnTo>
                    <a:pt x="298" y="519"/>
                  </a:lnTo>
                  <a:cubicBezTo>
                    <a:pt x="262" y="412"/>
                    <a:pt x="238" y="305"/>
                    <a:pt x="238" y="198"/>
                  </a:cubicBezTo>
                  <a:cubicBezTo>
                    <a:pt x="238" y="138"/>
                    <a:pt x="262" y="67"/>
                    <a:pt x="286" y="7"/>
                  </a:cubicBezTo>
                  <a:cubicBezTo>
                    <a:pt x="271" y="2"/>
                    <a:pt x="254" y="0"/>
                    <a:pt x="23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27"/>
            <p:cNvSpPr/>
            <p:nvPr/>
          </p:nvSpPr>
          <p:spPr>
            <a:xfrm>
              <a:off x="6640400" y="3514550"/>
              <a:ext cx="395900" cy="275350"/>
            </a:xfrm>
            <a:custGeom>
              <a:avLst/>
              <a:gdLst/>
              <a:ahLst/>
              <a:cxnLst/>
              <a:rect l="l" t="t" r="r" b="b"/>
              <a:pathLst>
                <a:path w="15836" h="11014" extrusionOk="0">
                  <a:moveTo>
                    <a:pt x="12" y="0"/>
                  </a:moveTo>
                  <a:lnTo>
                    <a:pt x="1" y="12"/>
                  </a:lnTo>
                  <a:lnTo>
                    <a:pt x="477" y="846"/>
                  </a:lnTo>
                  <a:lnTo>
                    <a:pt x="12681" y="8930"/>
                  </a:lnTo>
                  <a:lnTo>
                    <a:pt x="13062" y="9180"/>
                  </a:lnTo>
                  <a:lnTo>
                    <a:pt x="15836" y="11014"/>
                  </a:lnTo>
                  <a:lnTo>
                    <a:pt x="15836" y="10478"/>
                  </a:lnTo>
                  <a:lnTo>
                    <a:pt x="13395" y="8847"/>
                  </a:lnTo>
                  <a:lnTo>
                    <a:pt x="13002" y="8597"/>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27"/>
            <p:cNvSpPr/>
            <p:nvPr/>
          </p:nvSpPr>
          <p:spPr>
            <a:xfrm>
              <a:off x="6841925" y="4224750"/>
              <a:ext cx="194375" cy="153025"/>
            </a:xfrm>
            <a:custGeom>
              <a:avLst/>
              <a:gdLst/>
              <a:ahLst/>
              <a:cxnLst/>
              <a:rect l="l" t="t" r="r" b="b"/>
              <a:pathLst>
                <a:path w="7775" h="6121" extrusionOk="0">
                  <a:moveTo>
                    <a:pt x="560" y="1"/>
                  </a:moveTo>
                  <a:lnTo>
                    <a:pt x="0" y="120"/>
                  </a:lnTo>
                  <a:lnTo>
                    <a:pt x="7775" y="6121"/>
                  </a:lnTo>
                  <a:lnTo>
                    <a:pt x="7775" y="5549"/>
                  </a:lnTo>
                  <a:lnTo>
                    <a:pt x="5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27"/>
            <p:cNvSpPr/>
            <p:nvPr/>
          </p:nvSpPr>
          <p:spPr>
            <a:xfrm>
              <a:off x="6649325" y="4070575"/>
              <a:ext cx="195300" cy="148550"/>
            </a:xfrm>
            <a:custGeom>
              <a:avLst/>
              <a:gdLst/>
              <a:ahLst/>
              <a:cxnLst/>
              <a:rect l="l" t="t" r="r" b="b"/>
              <a:pathLst>
                <a:path w="7812" h="5942" extrusionOk="0">
                  <a:moveTo>
                    <a:pt x="263" y="0"/>
                  </a:moveTo>
                  <a:cubicBezTo>
                    <a:pt x="203" y="119"/>
                    <a:pt x="120" y="227"/>
                    <a:pt x="1" y="334"/>
                  </a:cubicBezTo>
                  <a:lnTo>
                    <a:pt x="48" y="405"/>
                  </a:lnTo>
                  <a:lnTo>
                    <a:pt x="7252" y="5942"/>
                  </a:lnTo>
                  <a:lnTo>
                    <a:pt x="7811" y="5811"/>
                  </a:lnTo>
                  <a:lnTo>
                    <a:pt x="26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27"/>
            <p:cNvSpPr/>
            <p:nvPr/>
          </p:nvSpPr>
          <p:spPr>
            <a:xfrm>
              <a:off x="6831200" y="3872325"/>
              <a:ext cx="180400" cy="298875"/>
            </a:xfrm>
            <a:custGeom>
              <a:avLst/>
              <a:gdLst/>
              <a:ahLst/>
              <a:cxnLst/>
              <a:rect l="l" t="t" r="r" b="b"/>
              <a:pathLst>
                <a:path w="7216" h="11955" extrusionOk="0">
                  <a:moveTo>
                    <a:pt x="0" y="1"/>
                  </a:moveTo>
                  <a:lnTo>
                    <a:pt x="48" y="72"/>
                  </a:lnTo>
                  <a:lnTo>
                    <a:pt x="6823" y="11955"/>
                  </a:lnTo>
                  <a:cubicBezTo>
                    <a:pt x="6918" y="11847"/>
                    <a:pt x="7073" y="11776"/>
                    <a:pt x="7216" y="11764"/>
                  </a:cubicBezTo>
                  <a:lnTo>
                    <a:pt x="4525" y="7025"/>
                  </a:lnTo>
                  <a:cubicBezTo>
                    <a:pt x="4465" y="7061"/>
                    <a:pt x="4394" y="7061"/>
                    <a:pt x="4334" y="7061"/>
                  </a:cubicBezTo>
                  <a:cubicBezTo>
                    <a:pt x="4108" y="7037"/>
                    <a:pt x="3941" y="6847"/>
                    <a:pt x="3965" y="6609"/>
                  </a:cubicBezTo>
                  <a:cubicBezTo>
                    <a:pt x="3977" y="6490"/>
                    <a:pt x="4037" y="6383"/>
                    <a:pt x="4120" y="6323"/>
                  </a:cubicBezTo>
                  <a:lnTo>
                    <a:pt x="548" y="60"/>
                  </a:lnTo>
                  <a:cubicBezTo>
                    <a:pt x="483" y="107"/>
                    <a:pt x="410" y="139"/>
                    <a:pt x="335" y="139"/>
                  </a:cubicBezTo>
                  <a:cubicBezTo>
                    <a:pt x="315" y="139"/>
                    <a:pt x="295" y="137"/>
                    <a:pt x="274" y="132"/>
                  </a:cubicBezTo>
                  <a:cubicBezTo>
                    <a:pt x="167" y="120"/>
                    <a:pt x="60" y="72"/>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27"/>
            <p:cNvSpPr/>
            <p:nvPr/>
          </p:nvSpPr>
          <p:spPr>
            <a:xfrm>
              <a:off x="6632950" y="3514850"/>
              <a:ext cx="202450" cy="354225"/>
            </a:xfrm>
            <a:custGeom>
              <a:avLst/>
              <a:gdLst/>
              <a:ahLst/>
              <a:cxnLst/>
              <a:rect l="l" t="t" r="r" b="b"/>
              <a:pathLst>
                <a:path w="8098" h="14169" extrusionOk="0">
                  <a:moveTo>
                    <a:pt x="310" y="0"/>
                  </a:moveTo>
                  <a:cubicBezTo>
                    <a:pt x="227" y="84"/>
                    <a:pt x="120" y="143"/>
                    <a:pt x="1" y="179"/>
                  </a:cubicBezTo>
                  <a:lnTo>
                    <a:pt x="1" y="358"/>
                  </a:lnTo>
                  <a:lnTo>
                    <a:pt x="7764" y="13990"/>
                  </a:lnTo>
                  <a:lnTo>
                    <a:pt x="7871" y="14169"/>
                  </a:lnTo>
                  <a:cubicBezTo>
                    <a:pt x="7859" y="14121"/>
                    <a:pt x="7859" y="14062"/>
                    <a:pt x="7859" y="14002"/>
                  </a:cubicBezTo>
                  <a:cubicBezTo>
                    <a:pt x="7859" y="13835"/>
                    <a:pt x="7954" y="13716"/>
                    <a:pt x="8097" y="13657"/>
                  </a:cubicBezTo>
                  <a:lnTo>
                    <a:pt x="787" y="834"/>
                  </a:lnTo>
                  <a:lnTo>
                    <a:pt x="3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27"/>
            <p:cNvSpPr/>
            <p:nvPr/>
          </p:nvSpPr>
          <p:spPr>
            <a:xfrm>
              <a:off x="6621650" y="3519025"/>
              <a:ext cx="17000" cy="515550"/>
            </a:xfrm>
            <a:custGeom>
              <a:avLst/>
              <a:gdLst/>
              <a:ahLst/>
              <a:cxnLst/>
              <a:rect l="l" t="t" r="r" b="b"/>
              <a:pathLst>
                <a:path w="680" h="20622" extrusionOk="0">
                  <a:moveTo>
                    <a:pt x="0" y="0"/>
                  </a:moveTo>
                  <a:lnTo>
                    <a:pt x="227" y="20622"/>
                  </a:lnTo>
                  <a:cubicBezTo>
                    <a:pt x="311" y="20605"/>
                    <a:pt x="389" y="20588"/>
                    <a:pt x="470" y="20588"/>
                  </a:cubicBezTo>
                  <a:cubicBezTo>
                    <a:pt x="503" y="20588"/>
                    <a:pt x="537" y="20591"/>
                    <a:pt x="572" y="20598"/>
                  </a:cubicBezTo>
                  <a:cubicBezTo>
                    <a:pt x="596" y="20598"/>
                    <a:pt x="643" y="20610"/>
                    <a:pt x="679" y="20610"/>
                  </a:cubicBezTo>
                  <a:lnTo>
                    <a:pt x="453" y="202"/>
                  </a:lnTo>
                  <a:lnTo>
                    <a:pt x="453" y="24"/>
                  </a:lnTo>
                  <a:cubicBezTo>
                    <a:pt x="387" y="32"/>
                    <a:pt x="333" y="46"/>
                    <a:pt x="278" y="46"/>
                  </a:cubicBezTo>
                  <a:cubicBezTo>
                    <a:pt x="253" y="46"/>
                    <a:pt x="229" y="43"/>
                    <a:pt x="203" y="36"/>
                  </a:cubicBezTo>
                  <a:cubicBezTo>
                    <a:pt x="143" y="36"/>
                    <a:pt x="60"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27"/>
            <p:cNvSpPr/>
            <p:nvPr/>
          </p:nvSpPr>
          <p:spPr>
            <a:xfrm>
              <a:off x="5767375" y="3510375"/>
              <a:ext cx="852500" cy="922475"/>
            </a:xfrm>
            <a:custGeom>
              <a:avLst/>
              <a:gdLst/>
              <a:ahLst/>
              <a:cxnLst/>
              <a:rect l="l" t="t" r="r" b="b"/>
              <a:pathLst>
                <a:path w="34100" h="36899" extrusionOk="0">
                  <a:moveTo>
                    <a:pt x="33779" y="1"/>
                  </a:moveTo>
                  <a:lnTo>
                    <a:pt x="1" y="36577"/>
                  </a:lnTo>
                  <a:cubicBezTo>
                    <a:pt x="143" y="36672"/>
                    <a:pt x="239" y="36779"/>
                    <a:pt x="334" y="36898"/>
                  </a:cubicBezTo>
                  <a:lnTo>
                    <a:pt x="34100" y="310"/>
                  </a:lnTo>
                  <a:cubicBezTo>
                    <a:pt x="33969" y="239"/>
                    <a:pt x="33862" y="132"/>
                    <a:pt x="3377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27"/>
            <p:cNvSpPr/>
            <p:nvPr/>
          </p:nvSpPr>
          <p:spPr>
            <a:xfrm>
              <a:off x="6299575" y="4069975"/>
              <a:ext cx="318525" cy="244400"/>
            </a:xfrm>
            <a:custGeom>
              <a:avLst/>
              <a:gdLst/>
              <a:ahLst/>
              <a:cxnLst/>
              <a:rect l="l" t="t" r="r" b="b"/>
              <a:pathLst>
                <a:path w="12741" h="9776" extrusionOk="0">
                  <a:moveTo>
                    <a:pt x="12455" y="1"/>
                  </a:moveTo>
                  <a:lnTo>
                    <a:pt x="1" y="9418"/>
                  </a:lnTo>
                  <a:cubicBezTo>
                    <a:pt x="108" y="9525"/>
                    <a:pt x="191" y="9645"/>
                    <a:pt x="263" y="9776"/>
                  </a:cubicBezTo>
                  <a:lnTo>
                    <a:pt x="12741" y="358"/>
                  </a:lnTo>
                  <a:cubicBezTo>
                    <a:pt x="12622" y="251"/>
                    <a:pt x="12514" y="131"/>
                    <a:pt x="124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27"/>
            <p:cNvSpPr/>
            <p:nvPr/>
          </p:nvSpPr>
          <p:spPr>
            <a:xfrm>
              <a:off x="6312675" y="4246175"/>
              <a:ext cx="406325" cy="101975"/>
            </a:xfrm>
            <a:custGeom>
              <a:avLst/>
              <a:gdLst/>
              <a:ahLst/>
              <a:cxnLst/>
              <a:rect l="l" t="t" r="r" b="b"/>
              <a:pathLst>
                <a:path w="16253" h="4079" extrusionOk="0">
                  <a:moveTo>
                    <a:pt x="15931" y="1"/>
                  </a:moveTo>
                  <a:lnTo>
                    <a:pt x="13" y="3620"/>
                  </a:lnTo>
                  <a:cubicBezTo>
                    <a:pt x="25" y="3716"/>
                    <a:pt x="25" y="3799"/>
                    <a:pt x="13" y="3918"/>
                  </a:cubicBezTo>
                  <a:cubicBezTo>
                    <a:pt x="13" y="3966"/>
                    <a:pt x="13" y="4025"/>
                    <a:pt x="1" y="4073"/>
                  </a:cubicBezTo>
                  <a:cubicBezTo>
                    <a:pt x="17" y="4073"/>
                    <a:pt x="38" y="4078"/>
                    <a:pt x="61" y="4078"/>
                  </a:cubicBezTo>
                  <a:cubicBezTo>
                    <a:pt x="72" y="4078"/>
                    <a:pt x="84" y="4077"/>
                    <a:pt x="96" y="4073"/>
                  </a:cubicBezTo>
                  <a:lnTo>
                    <a:pt x="16253" y="394"/>
                  </a:lnTo>
                  <a:cubicBezTo>
                    <a:pt x="16074" y="346"/>
                    <a:pt x="15931" y="203"/>
                    <a:pt x="1593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27"/>
            <p:cNvSpPr/>
            <p:nvPr/>
          </p:nvSpPr>
          <p:spPr>
            <a:xfrm>
              <a:off x="6728200" y="4251550"/>
              <a:ext cx="2725" cy="2100"/>
            </a:xfrm>
            <a:custGeom>
              <a:avLst/>
              <a:gdLst/>
              <a:ahLst/>
              <a:cxnLst/>
              <a:rect l="l" t="t" r="r" b="b"/>
              <a:pathLst>
                <a:path w="109" h="84" extrusionOk="0">
                  <a:moveTo>
                    <a:pt x="72" y="0"/>
                  </a:moveTo>
                  <a:cubicBezTo>
                    <a:pt x="60" y="24"/>
                    <a:pt x="25" y="60"/>
                    <a:pt x="1" y="84"/>
                  </a:cubicBezTo>
                  <a:lnTo>
                    <a:pt x="108" y="60"/>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27"/>
            <p:cNvSpPr/>
            <p:nvPr/>
          </p:nvSpPr>
          <p:spPr>
            <a:xfrm>
              <a:off x="6736250" y="4181300"/>
              <a:ext cx="261950" cy="69375"/>
            </a:xfrm>
            <a:custGeom>
              <a:avLst/>
              <a:gdLst/>
              <a:ahLst/>
              <a:cxnLst/>
              <a:rect l="l" t="t" r="r" b="b"/>
              <a:pathLst>
                <a:path w="10478" h="2775" extrusionOk="0">
                  <a:moveTo>
                    <a:pt x="10442" y="0"/>
                  </a:moveTo>
                  <a:lnTo>
                    <a:pt x="4334" y="1382"/>
                  </a:lnTo>
                  <a:lnTo>
                    <a:pt x="3775" y="1513"/>
                  </a:lnTo>
                  <a:lnTo>
                    <a:pt x="0" y="2382"/>
                  </a:lnTo>
                  <a:lnTo>
                    <a:pt x="227" y="2775"/>
                  </a:lnTo>
                  <a:lnTo>
                    <a:pt x="4215" y="1870"/>
                  </a:lnTo>
                  <a:lnTo>
                    <a:pt x="4787" y="1739"/>
                  </a:lnTo>
                  <a:lnTo>
                    <a:pt x="10478" y="441"/>
                  </a:lnTo>
                  <a:cubicBezTo>
                    <a:pt x="10442" y="322"/>
                    <a:pt x="10406" y="203"/>
                    <a:pt x="10418" y="72"/>
                  </a:cubicBezTo>
                  <a:cubicBezTo>
                    <a:pt x="10418" y="36"/>
                    <a:pt x="10442" y="24"/>
                    <a:pt x="1044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27"/>
            <p:cNvSpPr/>
            <p:nvPr/>
          </p:nvSpPr>
          <p:spPr>
            <a:xfrm>
              <a:off x="6640400" y="4078600"/>
              <a:ext cx="213150" cy="382525"/>
            </a:xfrm>
            <a:custGeom>
              <a:avLst/>
              <a:gdLst/>
              <a:ahLst/>
              <a:cxnLst/>
              <a:rect l="l" t="t" r="r" b="b"/>
              <a:pathLst>
                <a:path w="8526" h="15301" extrusionOk="0">
                  <a:moveTo>
                    <a:pt x="405" y="1"/>
                  </a:moveTo>
                  <a:cubicBezTo>
                    <a:pt x="286" y="84"/>
                    <a:pt x="143" y="156"/>
                    <a:pt x="1" y="191"/>
                  </a:cubicBezTo>
                  <a:lnTo>
                    <a:pt x="3275" y="6275"/>
                  </a:lnTo>
                  <a:lnTo>
                    <a:pt x="3322" y="6275"/>
                  </a:lnTo>
                  <a:cubicBezTo>
                    <a:pt x="3537" y="6311"/>
                    <a:pt x="3703" y="6502"/>
                    <a:pt x="3691" y="6728"/>
                  </a:cubicBezTo>
                  <a:cubicBezTo>
                    <a:pt x="3680" y="6799"/>
                    <a:pt x="3644" y="6859"/>
                    <a:pt x="3620" y="6918"/>
                  </a:cubicBezTo>
                  <a:lnTo>
                    <a:pt x="3644" y="6978"/>
                  </a:lnTo>
                  <a:lnTo>
                    <a:pt x="8121" y="15300"/>
                  </a:lnTo>
                  <a:lnTo>
                    <a:pt x="8180" y="15193"/>
                  </a:lnTo>
                  <a:cubicBezTo>
                    <a:pt x="8204" y="15193"/>
                    <a:pt x="8204" y="15181"/>
                    <a:pt x="8216" y="15157"/>
                  </a:cubicBezTo>
                  <a:lnTo>
                    <a:pt x="8228" y="15146"/>
                  </a:lnTo>
                  <a:lnTo>
                    <a:pt x="8240" y="15134"/>
                  </a:lnTo>
                  <a:cubicBezTo>
                    <a:pt x="8240" y="15122"/>
                    <a:pt x="8263" y="15122"/>
                    <a:pt x="8263" y="15122"/>
                  </a:cubicBezTo>
                  <a:cubicBezTo>
                    <a:pt x="8263" y="15122"/>
                    <a:pt x="8263" y="15098"/>
                    <a:pt x="8275" y="15098"/>
                  </a:cubicBezTo>
                  <a:lnTo>
                    <a:pt x="8287" y="15098"/>
                  </a:lnTo>
                  <a:cubicBezTo>
                    <a:pt x="8287" y="15086"/>
                    <a:pt x="8299" y="15086"/>
                    <a:pt x="8299" y="15086"/>
                  </a:cubicBezTo>
                  <a:lnTo>
                    <a:pt x="8525" y="15026"/>
                  </a:lnTo>
                  <a:lnTo>
                    <a:pt x="4120" y="6871"/>
                  </a:lnTo>
                  <a:lnTo>
                    <a:pt x="3894" y="6466"/>
                  </a:lnTo>
                  <a:lnTo>
                    <a:pt x="441" y="72"/>
                  </a:lnTo>
                  <a:lnTo>
                    <a:pt x="40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27"/>
            <p:cNvSpPr/>
            <p:nvPr/>
          </p:nvSpPr>
          <p:spPr>
            <a:xfrm>
              <a:off x="6851450" y="4463175"/>
              <a:ext cx="184850" cy="115525"/>
            </a:xfrm>
            <a:custGeom>
              <a:avLst/>
              <a:gdLst/>
              <a:ahLst/>
              <a:cxnLst/>
              <a:rect l="l" t="t" r="r" b="b"/>
              <a:pathLst>
                <a:path w="7394" h="4621" extrusionOk="0">
                  <a:moveTo>
                    <a:pt x="488" y="1"/>
                  </a:moveTo>
                  <a:lnTo>
                    <a:pt x="60" y="108"/>
                  </a:lnTo>
                  <a:lnTo>
                    <a:pt x="0" y="227"/>
                  </a:lnTo>
                  <a:lnTo>
                    <a:pt x="7394" y="4620"/>
                  </a:lnTo>
                  <a:lnTo>
                    <a:pt x="7394" y="4096"/>
                  </a:lnTo>
                  <a:lnTo>
                    <a:pt x="48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27"/>
            <p:cNvSpPr/>
            <p:nvPr/>
          </p:nvSpPr>
          <p:spPr>
            <a:xfrm>
              <a:off x="6847575" y="4406025"/>
              <a:ext cx="188425" cy="60450"/>
            </a:xfrm>
            <a:custGeom>
              <a:avLst/>
              <a:gdLst/>
              <a:ahLst/>
              <a:cxnLst/>
              <a:rect l="l" t="t" r="r" b="b"/>
              <a:pathLst>
                <a:path w="7537" h="2418" extrusionOk="0">
                  <a:moveTo>
                    <a:pt x="17" y="1997"/>
                  </a:moveTo>
                  <a:cubicBezTo>
                    <a:pt x="11" y="1998"/>
                    <a:pt x="6" y="2000"/>
                    <a:pt x="0" y="2001"/>
                  </a:cubicBezTo>
                  <a:lnTo>
                    <a:pt x="17" y="1997"/>
                  </a:lnTo>
                  <a:close/>
                  <a:moveTo>
                    <a:pt x="7537" y="1"/>
                  </a:moveTo>
                  <a:lnTo>
                    <a:pt x="167" y="1965"/>
                  </a:lnTo>
                  <a:lnTo>
                    <a:pt x="17" y="1997"/>
                  </a:lnTo>
                  <a:lnTo>
                    <a:pt x="17" y="1997"/>
                  </a:lnTo>
                  <a:cubicBezTo>
                    <a:pt x="29" y="1995"/>
                    <a:pt x="43" y="1994"/>
                    <a:pt x="57" y="1994"/>
                  </a:cubicBezTo>
                  <a:cubicBezTo>
                    <a:pt x="92" y="1994"/>
                    <a:pt x="129" y="2002"/>
                    <a:pt x="167" y="2025"/>
                  </a:cubicBezTo>
                  <a:cubicBezTo>
                    <a:pt x="286" y="2084"/>
                    <a:pt x="310" y="2215"/>
                    <a:pt x="250" y="2322"/>
                  </a:cubicBezTo>
                  <a:lnTo>
                    <a:pt x="215" y="2418"/>
                  </a:lnTo>
                  <a:lnTo>
                    <a:pt x="631" y="2299"/>
                  </a:lnTo>
                  <a:lnTo>
                    <a:pt x="7537" y="453"/>
                  </a:lnTo>
                  <a:lnTo>
                    <a:pt x="753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27"/>
            <p:cNvSpPr/>
            <p:nvPr/>
          </p:nvSpPr>
          <p:spPr>
            <a:xfrm>
              <a:off x="6725825" y="4654575"/>
              <a:ext cx="17300" cy="9550"/>
            </a:xfrm>
            <a:custGeom>
              <a:avLst/>
              <a:gdLst/>
              <a:ahLst/>
              <a:cxnLst/>
              <a:rect l="l" t="t" r="r" b="b"/>
              <a:pathLst>
                <a:path w="692" h="382" extrusionOk="0">
                  <a:moveTo>
                    <a:pt x="227" y="0"/>
                  </a:moveTo>
                  <a:lnTo>
                    <a:pt x="1" y="381"/>
                  </a:lnTo>
                  <a:lnTo>
                    <a:pt x="525" y="381"/>
                  </a:lnTo>
                  <a:lnTo>
                    <a:pt x="691" y="84"/>
                  </a:ln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27"/>
            <p:cNvSpPr/>
            <p:nvPr/>
          </p:nvSpPr>
          <p:spPr>
            <a:xfrm>
              <a:off x="6737150" y="4455550"/>
              <a:ext cx="117875" cy="190425"/>
            </a:xfrm>
            <a:custGeom>
              <a:avLst/>
              <a:gdLst/>
              <a:ahLst/>
              <a:cxnLst/>
              <a:rect l="l" t="t" r="r" b="b"/>
              <a:pathLst>
                <a:path w="4715" h="7617" extrusionOk="0">
                  <a:moveTo>
                    <a:pt x="4478" y="0"/>
                  </a:moveTo>
                  <a:cubicBezTo>
                    <a:pt x="4455" y="0"/>
                    <a:pt x="4430" y="3"/>
                    <a:pt x="4405" y="8"/>
                  </a:cubicBezTo>
                  <a:cubicBezTo>
                    <a:pt x="4405" y="20"/>
                    <a:pt x="4382" y="20"/>
                    <a:pt x="4382" y="20"/>
                  </a:cubicBezTo>
                  <a:lnTo>
                    <a:pt x="4370" y="20"/>
                  </a:lnTo>
                  <a:lnTo>
                    <a:pt x="4358" y="32"/>
                  </a:lnTo>
                  <a:cubicBezTo>
                    <a:pt x="4358" y="56"/>
                    <a:pt x="4346" y="56"/>
                    <a:pt x="4346" y="56"/>
                  </a:cubicBezTo>
                  <a:lnTo>
                    <a:pt x="4334" y="68"/>
                  </a:lnTo>
                  <a:lnTo>
                    <a:pt x="4310" y="79"/>
                  </a:lnTo>
                  <a:cubicBezTo>
                    <a:pt x="4298" y="79"/>
                    <a:pt x="4298" y="91"/>
                    <a:pt x="4286" y="115"/>
                  </a:cubicBezTo>
                  <a:lnTo>
                    <a:pt x="4227" y="222"/>
                  </a:lnTo>
                  <a:lnTo>
                    <a:pt x="0" y="7521"/>
                  </a:lnTo>
                  <a:lnTo>
                    <a:pt x="453" y="7616"/>
                  </a:lnTo>
                  <a:lnTo>
                    <a:pt x="4548" y="508"/>
                  </a:lnTo>
                  <a:lnTo>
                    <a:pt x="4608" y="389"/>
                  </a:lnTo>
                  <a:lnTo>
                    <a:pt x="4655" y="318"/>
                  </a:lnTo>
                  <a:cubicBezTo>
                    <a:pt x="4715" y="210"/>
                    <a:pt x="4667" y="79"/>
                    <a:pt x="4560" y="20"/>
                  </a:cubicBezTo>
                  <a:cubicBezTo>
                    <a:pt x="4539" y="6"/>
                    <a:pt x="4510" y="0"/>
                    <a:pt x="447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27"/>
            <p:cNvSpPr/>
            <p:nvPr/>
          </p:nvSpPr>
          <p:spPr>
            <a:xfrm>
              <a:off x="6337975" y="4576300"/>
              <a:ext cx="3900" cy="5375"/>
            </a:xfrm>
            <a:custGeom>
              <a:avLst/>
              <a:gdLst/>
              <a:ahLst/>
              <a:cxnLst/>
              <a:rect l="l" t="t" r="r" b="b"/>
              <a:pathLst>
                <a:path w="156" h="215" extrusionOk="0">
                  <a:moveTo>
                    <a:pt x="1" y="0"/>
                  </a:moveTo>
                  <a:lnTo>
                    <a:pt x="1" y="0"/>
                  </a:lnTo>
                  <a:cubicBezTo>
                    <a:pt x="13" y="95"/>
                    <a:pt x="72" y="179"/>
                    <a:pt x="156" y="214"/>
                  </a:cubicBezTo>
                  <a:lnTo>
                    <a:pt x="156" y="48"/>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27"/>
            <p:cNvSpPr/>
            <p:nvPr/>
          </p:nvSpPr>
          <p:spPr>
            <a:xfrm>
              <a:off x="6410025" y="4583425"/>
              <a:ext cx="434000" cy="80700"/>
            </a:xfrm>
            <a:custGeom>
              <a:avLst/>
              <a:gdLst/>
              <a:ahLst/>
              <a:cxnLst/>
              <a:rect l="l" t="t" r="r" b="b"/>
              <a:pathLst>
                <a:path w="17360" h="3228" extrusionOk="0">
                  <a:moveTo>
                    <a:pt x="107" y="1"/>
                  </a:moveTo>
                  <a:cubicBezTo>
                    <a:pt x="95" y="144"/>
                    <a:pt x="60" y="298"/>
                    <a:pt x="0" y="429"/>
                  </a:cubicBezTo>
                  <a:lnTo>
                    <a:pt x="12859" y="2846"/>
                  </a:lnTo>
                  <a:lnTo>
                    <a:pt x="13323" y="2930"/>
                  </a:lnTo>
                  <a:lnTo>
                    <a:pt x="14931" y="3227"/>
                  </a:lnTo>
                  <a:lnTo>
                    <a:pt x="17359" y="3227"/>
                  </a:lnTo>
                  <a:lnTo>
                    <a:pt x="13561" y="2513"/>
                  </a:lnTo>
                  <a:lnTo>
                    <a:pt x="13097" y="2418"/>
                  </a:lnTo>
                  <a:lnTo>
                    <a:pt x="10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27"/>
            <p:cNvSpPr/>
            <p:nvPr/>
          </p:nvSpPr>
          <p:spPr>
            <a:xfrm>
              <a:off x="5778675" y="4344125"/>
              <a:ext cx="436700" cy="105675"/>
            </a:xfrm>
            <a:custGeom>
              <a:avLst/>
              <a:gdLst/>
              <a:ahLst/>
              <a:cxnLst/>
              <a:rect l="l" t="t" r="r" b="b"/>
              <a:pathLst>
                <a:path w="17468" h="4227" extrusionOk="0">
                  <a:moveTo>
                    <a:pt x="17384" y="0"/>
                  </a:moveTo>
                  <a:lnTo>
                    <a:pt x="1" y="3786"/>
                  </a:lnTo>
                  <a:cubicBezTo>
                    <a:pt x="25" y="3905"/>
                    <a:pt x="60" y="4048"/>
                    <a:pt x="49" y="4179"/>
                  </a:cubicBezTo>
                  <a:lnTo>
                    <a:pt x="49" y="4227"/>
                  </a:lnTo>
                  <a:lnTo>
                    <a:pt x="17467" y="429"/>
                  </a:lnTo>
                  <a:cubicBezTo>
                    <a:pt x="17432" y="286"/>
                    <a:pt x="17396" y="155"/>
                    <a:pt x="1738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27"/>
            <p:cNvSpPr/>
            <p:nvPr/>
          </p:nvSpPr>
          <p:spPr>
            <a:xfrm>
              <a:off x="5778975" y="4449775"/>
              <a:ext cx="566475" cy="127425"/>
            </a:xfrm>
            <a:custGeom>
              <a:avLst/>
              <a:gdLst/>
              <a:ahLst/>
              <a:cxnLst/>
              <a:rect l="l" t="t" r="r" b="b"/>
              <a:pathLst>
                <a:path w="22659" h="5097" extrusionOk="0">
                  <a:moveTo>
                    <a:pt x="48" y="1"/>
                  </a:moveTo>
                  <a:cubicBezTo>
                    <a:pt x="37" y="72"/>
                    <a:pt x="13" y="132"/>
                    <a:pt x="1" y="191"/>
                  </a:cubicBezTo>
                  <a:lnTo>
                    <a:pt x="691" y="596"/>
                  </a:lnTo>
                  <a:lnTo>
                    <a:pt x="22373" y="5061"/>
                  </a:lnTo>
                  <a:lnTo>
                    <a:pt x="22539" y="5097"/>
                  </a:lnTo>
                  <a:cubicBezTo>
                    <a:pt x="22551" y="4942"/>
                    <a:pt x="22575" y="4799"/>
                    <a:pt x="22658" y="4656"/>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27"/>
            <p:cNvSpPr/>
            <p:nvPr/>
          </p:nvSpPr>
          <p:spPr>
            <a:xfrm>
              <a:off x="6395425" y="4603375"/>
              <a:ext cx="42600" cy="60750"/>
            </a:xfrm>
            <a:custGeom>
              <a:avLst/>
              <a:gdLst/>
              <a:ahLst/>
              <a:cxnLst/>
              <a:rect l="l" t="t" r="r" b="b"/>
              <a:pathLst>
                <a:path w="1704" h="2430" extrusionOk="0">
                  <a:moveTo>
                    <a:pt x="346" y="0"/>
                  </a:moveTo>
                  <a:cubicBezTo>
                    <a:pt x="239" y="120"/>
                    <a:pt x="144" y="215"/>
                    <a:pt x="1" y="286"/>
                  </a:cubicBezTo>
                  <a:lnTo>
                    <a:pt x="1191" y="2429"/>
                  </a:lnTo>
                  <a:lnTo>
                    <a:pt x="1703" y="2429"/>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27"/>
            <p:cNvSpPr/>
            <p:nvPr/>
          </p:nvSpPr>
          <p:spPr>
            <a:xfrm>
              <a:off x="6271300" y="4385800"/>
              <a:ext cx="100350" cy="163725"/>
            </a:xfrm>
            <a:custGeom>
              <a:avLst/>
              <a:gdLst/>
              <a:ahLst/>
              <a:cxnLst/>
              <a:rect l="l" t="t" r="r" b="b"/>
              <a:pathLst>
                <a:path w="4014" h="6549" extrusionOk="0">
                  <a:moveTo>
                    <a:pt x="429" y="0"/>
                  </a:moveTo>
                  <a:cubicBezTo>
                    <a:pt x="298" y="60"/>
                    <a:pt x="144" y="107"/>
                    <a:pt x="1" y="131"/>
                  </a:cubicBezTo>
                  <a:lnTo>
                    <a:pt x="3585" y="6548"/>
                  </a:lnTo>
                  <a:cubicBezTo>
                    <a:pt x="3716" y="6477"/>
                    <a:pt x="3870" y="6429"/>
                    <a:pt x="4013" y="6406"/>
                  </a:cubicBezTo>
                  <a:lnTo>
                    <a:pt x="42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27"/>
            <p:cNvSpPr/>
            <p:nvPr/>
          </p:nvSpPr>
          <p:spPr>
            <a:xfrm>
              <a:off x="5772725" y="4454250"/>
              <a:ext cx="364950" cy="209875"/>
            </a:xfrm>
            <a:custGeom>
              <a:avLst/>
              <a:gdLst/>
              <a:ahLst/>
              <a:cxnLst/>
              <a:rect l="l" t="t" r="r" b="b"/>
              <a:pathLst>
                <a:path w="14598" h="8395" extrusionOk="0">
                  <a:moveTo>
                    <a:pt x="239" y="0"/>
                  </a:moveTo>
                  <a:cubicBezTo>
                    <a:pt x="179" y="155"/>
                    <a:pt x="108" y="286"/>
                    <a:pt x="1" y="393"/>
                  </a:cubicBezTo>
                  <a:lnTo>
                    <a:pt x="13705" y="8394"/>
                  </a:lnTo>
                  <a:lnTo>
                    <a:pt x="14598" y="8394"/>
                  </a:lnTo>
                  <a:lnTo>
                    <a:pt x="918" y="417"/>
                  </a:lnTo>
                  <a:lnTo>
                    <a:pt x="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27"/>
            <p:cNvSpPr/>
            <p:nvPr/>
          </p:nvSpPr>
          <p:spPr>
            <a:xfrm>
              <a:off x="6341850" y="4544475"/>
              <a:ext cx="72350" cy="71050"/>
            </a:xfrm>
            <a:custGeom>
              <a:avLst/>
              <a:gdLst/>
              <a:ahLst/>
              <a:cxnLst/>
              <a:rect l="l" t="t" r="r" b="b"/>
              <a:pathLst>
                <a:path w="2894" h="2842" extrusionOk="0">
                  <a:moveTo>
                    <a:pt x="1417" y="1"/>
                  </a:moveTo>
                  <a:cubicBezTo>
                    <a:pt x="1338" y="1"/>
                    <a:pt x="1261" y="15"/>
                    <a:pt x="1179" y="23"/>
                  </a:cubicBezTo>
                  <a:cubicBezTo>
                    <a:pt x="1036" y="59"/>
                    <a:pt x="882" y="94"/>
                    <a:pt x="751" y="166"/>
                  </a:cubicBezTo>
                  <a:cubicBezTo>
                    <a:pt x="465" y="321"/>
                    <a:pt x="239" y="559"/>
                    <a:pt x="108" y="856"/>
                  </a:cubicBezTo>
                  <a:cubicBezTo>
                    <a:pt x="60" y="987"/>
                    <a:pt x="24" y="1142"/>
                    <a:pt x="1" y="1285"/>
                  </a:cubicBezTo>
                  <a:lnTo>
                    <a:pt x="1" y="1297"/>
                  </a:lnTo>
                  <a:lnTo>
                    <a:pt x="1" y="1464"/>
                  </a:lnTo>
                  <a:cubicBezTo>
                    <a:pt x="36" y="2178"/>
                    <a:pt x="584" y="2773"/>
                    <a:pt x="1298" y="2833"/>
                  </a:cubicBezTo>
                  <a:cubicBezTo>
                    <a:pt x="1351" y="2839"/>
                    <a:pt x="1403" y="2842"/>
                    <a:pt x="1455" y="2842"/>
                  </a:cubicBezTo>
                  <a:cubicBezTo>
                    <a:pt x="1707" y="2842"/>
                    <a:pt x="1946" y="2771"/>
                    <a:pt x="2144" y="2642"/>
                  </a:cubicBezTo>
                  <a:cubicBezTo>
                    <a:pt x="2287" y="2571"/>
                    <a:pt x="2382" y="2476"/>
                    <a:pt x="2489" y="2345"/>
                  </a:cubicBezTo>
                  <a:cubicBezTo>
                    <a:pt x="2584" y="2225"/>
                    <a:pt x="2656" y="2106"/>
                    <a:pt x="2715" y="1975"/>
                  </a:cubicBezTo>
                  <a:cubicBezTo>
                    <a:pt x="2775" y="1833"/>
                    <a:pt x="2799" y="1690"/>
                    <a:pt x="2822" y="1535"/>
                  </a:cubicBezTo>
                  <a:cubicBezTo>
                    <a:pt x="2894" y="761"/>
                    <a:pt x="2310" y="82"/>
                    <a:pt x="1525" y="11"/>
                  </a:cubicBezTo>
                  <a:cubicBezTo>
                    <a:pt x="1488" y="4"/>
                    <a:pt x="1452" y="1"/>
                    <a:pt x="141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27"/>
            <p:cNvSpPr/>
            <p:nvPr/>
          </p:nvSpPr>
          <p:spPr>
            <a:xfrm>
              <a:off x="6212375" y="4289200"/>
              <a:ext cx="100625" cy="100600"/>
            </a:xfrm>
            <a:custGeom>
              <a:avLst/>
              <a:gdLst/>
              <a:ahLst/>
              <a:cxnLst/>
              <a:rect l="l" t="t" r="r" b="b"/>
              <a:pathLst>
                <a:path w="4025" h="4024" extrusionOk="0">
                  <a:moveTo>
                    <a:pt x="2038" y="1"/>
                  </a:moveTo>
                  <a:cubicBezTo>
                    <a:pt x="1006" y="1"/>
                    <a:pt x="115" y="796"/>
                    <a:pt x="24" y="1840"/>
                  </a:cubicBezTo>
                  <a:cubicBezTo>
                    <a:pt x="0" y="1959"/>
                    <a:pt x="0" y="2078"/>
                    <a:pt x="24" y="2197"/>
                  </a:cubicBezTo>
                  <a:cubicBezTo>
                    <a:pt x="36" y="2352"/>
                    <a:pt x="60" y="2495"/>
                    <a:pt x="108" y="2626"/>
                  </a:cubicBezTo>
                  <a:cubicBezTo>
                    <a:pt x="358" y="3376"/>
                    <a:pt x="1036" y="3935"/>
                    <a:pt x="1846" y="4019"/>
                  </a:cubicBezTo>
                  <a:cubicBezTo>
                    <a:pt x="1890" y="4022"/>
                    <a:pt x="1934" y="4023"/>
                    <a:pt x="1978" y="4023"/>
                  </a:cubicBezTo>
                  <a:cubicBezTo>
                    <a:pt x="2107" y="4023"/>
                    <a:pt x="2230" y="4010"/>
                    <a:pt x="2346" y="3983"/>
                  </a:cubicBezTo>
                  <a:cubicBezTo>
                    <a:pt x="2501" y="3971"/>
                    <a:pt x="2655" y="3924"/>
                    <a:pt x="2786" y="3864"/>
                  </a:cubicBezTo>
                  <a:cubicBezTo>
                    <a:pt x="3417" y="3602"/>
                    <a:pt x="3894" y="3031"/>
                    <a:pt x="4013" y="2328"/>
                  </a:cubicBezTo>
                  <a:cubicBezTo>
                    <a:pt x="4013" y="2292"/>
                    <a:pt x="4025" y="2233"/>
                    <a:pt x="4025" y="2185"/>
                  </a:cubicBezTo>
                  <a:lnTo>
                    <a:pt x="4025" y="1899"/>
                  </a:lnTo>
                  <a:cubicBezTo>
                    <a:pt x="3989" y="1578"/>
                    <a:pt x="3906" y="1257"/>
                    <a:pt x="3739" y="995"/>
                  </a:cubicBezTo>
                  <a:cubicBezTo>
                    <a:pt x="3667" y="864"/>
                    <a:pt x="3572" y="745"/>
                    <a:pt x="3465" y="637"/>
                  </a:cubicBezTo>
                  <a:cubicBezTo>
                    <a:pt x="3144" y="292"/>
                    <a:pt x="2703" y="54"/>
                    <a:pt x="2191" y="6"/>
                  </a:cubicBezTo>
                  <a:cubicBezTo>
                    <a:pt x="2140" y="2"/>
                    <a:pt x="2089" y="1"/>
                    <a:pt x="203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27"/>
            <p:cNvSpPr/>
            <p:nvPr/>
          </p:nvSpPr>
          <p:spPr>
            <a:xfrm>
              <a:off x="6886575" y="1575550"/>
              <a:ext cx="19050" cy="17950"/>
            </a:xfrm>
            <a:custGeom>
              <a:avLst/>
              <a:gdLst/>
              <a:ahLst/>
              <a:cxnLst/>
              <a:rect l="l" t="t" r="r" b="b"/>
              <a:pathLst>
                <a:path w="762" h="718" extrusionOk="0">
                  <a:moveTo>
                    <a:pt x="367" y="0"/>
                  </a:moveTo>
                  <a:cubicBezTo>
                    <a:pt x="308" y="0"/>
                    <a:pt x="251" y="22"/>
                    <a:pt x="202" y="51"/>
                  </a:cubicBezTo>
                  <a:cubicBezTo>
                    <a:pt x="95" y="111"/>
                    <a:pt x="36" y="206"/>
                    <a:pt x="24" y="325"/>
                  </a:cubicBezTo>
                  <a:cubicBezTo>
                    <a:pt x="0" y="539"/>
                    <a:pt x="155" y="706"/>
                    <a:pt x="345" y="718"/>
                  </a:cubicBezTo>
                  <a:cubicBezTo>
                    <a:pt x="405" y="718"/>
                    <a:pt x="464" y="706"/>
                    <a:pt x="512" y="682"/>
                  </a:cubicBezTo>
                  <a:cubicBezTo>
                    <a:pt x="631" y="646"/>
                    <a:pt x="714" y="539"/>
                    <a:pt x="738" y="384"/>
                  </a:cubicBezTo>
                  <a:cubicBezTo>
                    <a:pt x="762" y="194"/>
                    <a:pt x="595" y="15"/>
                    <a:pt x="405" y="3"/>
                  </a:cubicBezTo>
                  <a:cubicBezTo>
                    <a:pt x="392" y="1"/>
                    <a:pt x="380" y="0"/>
                    <a:pt x="3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27"/>
            <p:cNvSpPr/>
            <p:nvPr/>
          </p:nvSpPr>
          <p:spPr>
            <a:xfrm>
              <a:off x="6612725" y="2909675"/>
              <a:ext cx="36925" cy="36225"/>
            </a:xfrm>
            <a:custGeom>
              <a:avLst/>
              <a:gdLst/>
              <a:ahLst/>
              <a:cxnLst/>
              <a:rect l="l" t="t" r="r" b="b"/>
              <a:pathLst>
                <a:path w="1477" h="1449" extrusionOk="0">
                  <a:moveTo>
                    <a:pt x="765" y="1"/>
                  </a:moveTo>
                  <a:cubicBezTo>
                    <a:pt x="380" y="1"/>
                    <a:pt x="59" y="291"/>
                    <a:pt x="36" y="669"/>
                  </a:cubicBezTo>
                  <a:cubicBezTo>
                    <a:pt x="0" y="1074"/>
                    <a:pt x="298" y="1419"/>
                    <a:pt x="703" y="1443"/>
                  </a:cubicBezTo>
                  <a:cubicBezTo>
                    <a:pt x="732" y="1446"/>
                    <a:pt x="761" y="1448"/>
                    <a:pt x="790" y="1448"/>
                  </a:cubicBezTo>
                  <a:cubicBezTo>
                    <a:pt x="1039" y="1448"/>
                    <a:pt x="1252" y="1312"/>
                    <a:pt x="1369" y="1109"/>
                  </a:cubicBezTo>
                  <a:cubicBezTo>
                    <a:pt x="1429" y="1014"/>
                    <a:pt x="1465" y="907"/>
                    <a:pt x="1477" y="788"/>
                  </a:cubicBezTo>
                  <a:cubicBezTo>
                    <a:pt x="1477" y="752"/>
                    <a:pt x="1477" y="705"/>
                    <a:pt x="1465" y="657"/>
                  </a:cubicBezTo>
                  <a:lnTo>
                    <a:pt x="1465" y="645"/>
                  </a:lnTo>
                  <a:cubicBezTo>
                    <a:pt x="1417" y="312"/>
                    <a:pt x="1167" y="38"/>
                    <a:pt x="810" y="2"/>
                  </a:cubicBezTo>
                  <a:cubicBezTo>
                    <a:pt x="795" y="1"/>
                    <a:pt x="780" y="1"/>
                    <a:pt x="7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27"/>
            <p:cNvSpPr/>
            <p:nvPr/>
          </p:nvSpPr>
          <p:spPr>
            <a:xfrm>
              <a:off x="6607950" y="4033250"/>
              <a:ext cx="50925" cy="50550"/>
            </a:xfrm>
            <a:custGeom>
              <a:avLst/>
              <a:gdLst/>
              <a:ahLst/>
              <a:cxnLst/>
              <a:rect l="l" t="t" r="r" b="b"/>
              <a:pathLst>
                <a:path w="2037" h="2022" extrusionOk="0">
                  <a:moveTo>
                    <a:pt x="1019" y="1"/>
                  </a:moveTo>
                  <a:cubicBezTo>
                    <a:pt x="930" y="1"/>
                    <a:pt x="843" y="14"/>
                    <a:pt x="763" y="41"/>
                  </a:cubicBezTo>
                  <a:cubicBezTo>
                    <a:pt x="358" y="148"/>
                    <a:pt x="48" y="505"/>
                    <a:pt x="13" y="934"/>
                  </a:cubicBezTo>
                  <a:cubicBezTo>
                    <a:pt x="1" y="1124"/>
                    <a:pt x="25" y="1291"/>
                    <a:pt x="108" y="1458"/>
                  </a:cubicBezTo>
                  <a:cubicBezTo>
                    <a:pt x="179" y="1600"/>
                    <a:pt x="275" y="1720"/>
                    <a:pt x="394" y="1815"/>
                  </a:cubicBezTo>
                  <a:cubicBezTo>
                    <a:pt x="537" y="1934"/>
                    <a:pt x="727" y="2005"/>
                    <a:pt x="941" y="2017"/>
                  </a:cubicBezTo>
                  <a:cubicBezTo>
                    <a:pt x="969" y="2020"/>
                    <a:pt x="997" y="2021"/>
                    <a:pt x="1024" y="2021"/>
                  </a:cubicBezTo>
                  <a:cubicBezTo>
                    <a:pt x="1110" y="2021"/>
                    <a:pt x="1187" y="2006"/>
                    <a:pt x="1251" y="1970"/>
                  </a:cubicBezTo>
                  <a:cubicBezTo>
                    <a:pt x="1406" y="1946"/>
                    <a:pt x="1537" y="1874"/>
                    <a:pt x="1656" y="1779"/>
                  </a:cubicBezTo>
                  <a:cubicBezTo>
                    <a:pt x="1775" y="1696"/>
                    <a:pt x="1858" y="1589"/>
                    <a:pt x="1918" y="1470"/>
                  </a:cubicBezTo>
                  <a:cubicBezTo>
                    <a:pt x="1977" y="1350"/>
                    <a:pt x="2013" y="1219"/>
                    <a:pt x="2025" y="1077"/>
                  </a:cubicBezTo>
                  <a:cubicBezTo>
                    <a:pt x="2037" y="874"/>
                    <a:pt x="2001" y="660"/>
                    <a:pt x="1894" y="505"/>
                  </a:cubicBezTo>
                  <a:cubicBezTo>
                    <a:pt x="1799" y="362"/>
                    <a:pt x="1703" y="267"/>
                    <a:pt x="1584" y="172"/>
                  </a:cubicBezTo>
                  <a:cubicBezTo>
                    <a:pt x="1465" y="100"/>
                    <a:pt x="1346" y="53"/>
                    <a:pt x="1203" y="29"/>
                  </a:cubicBezTo>
                  <a:cubicBezTo>
                    <a:pt x="1179" y="29"/>
                    <a:pt x="1132" y="5"/>
                    <a:pt x="1108" y="5"/>
                  </a:cubicBezTo>
                  <a:cubicBezTo>
                    <a:pt x="1078" y="2"/>
                    <a:pt x="1049" y="1"/>
                    <a:pt x="101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27"/>
            <p:cNvSpPr/>
            <p:nvPr/>
          </p:nvSpPr>
          <p:spPr>
            <a:xfrm>
              <a:off x="6996400" y="4166875"/>
              <a:ext cx="36325" cy="36000"/>
            </a:xfrm>
            <a:custGeom>
              <a:avLst/>
              <a:gdLst/>
              <a:ahLst/>
              <a:cxnLst/>
              <a:rect l="l" t="t" r="r" b="b"/>
              <a:pathLst>
                <a:path w="1453" h="1440" extrusionOk="0">
                  <a:moveTo>
                    <a:pt x="733" y="1"/>
                  </a:moveTo>
                  <a:cubicBezTo>
                    <a:pt x="700" y="1"/>
                    <a:pt x="671" y="6"/>
                    <a:pt x="631" y="6"/>
                  </a:cubicBezTo>
                  <a:cubicBezTo>
                    <a:pt x="465" y="18"/>
                    <a:pt x="334" y="101"/>
                    <a:pt x="227" y="196"/>
                  </a:cubicBezTo>
                  <a:cubicBezTo>
                    <a:pt x="119" y="304"/>
                    <a:pt x="60" y="423"/>
                    <a:pt x="36" y="577"/>
                  </a:cubicBezTo>
                  <a:cubicBezTo>
                    <a:pt x="36" y="601"/>
                    <a:pt x="12" y="613"/>
                    <a:pt x="12" y="649"/>
                  </a:cubicBezTo>
                  <a:cubicBezTo>
                    <a:pt x="0" y="780"/>
                    <a:pt x="36" y="899"/>
                    <a:pt x="84" y="1030"/>
                  </a:cubicBezTo>
                  <a:cubicBezTo>
                    <a:pt x="191" y="1256"/>
                    <a:pt x="405" y="1423"/>
                    <a:pt x="667" y="1435"/>
                  </a:cubicBezTo>
                  <a:cubicBezTo>
                    <a:pt x="696" y="1438"/>
                    <a:pt x="724" y="1440"/>
                    <a:pt x="752" y="1440"/>
                  </a:cubicBezTo>
                  <a:cubicBezTo>
                    <a:pt x="1119" y="1440"/>
                    <a:pt x="1419" y="1156"/>
                    <a:pt x="1441" y="780"/>
                  </a:cubicBezTo>
                  <a:cubicBezTo>
                    <a:pt x="1453" y="399"/>
                    <a:pt x="1155" y="42"/>
                    <a:pt x="786" y="6"/>
                  </a:cubicBezTo>
                  <a:cubicBezTo>
                    <a:pt x="766" y="2"/>
                    <a:pt x="749" y="1"/>
                    <a:pt x="7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27"/>
            <p:cNvSpPr/>
            <p:nvPr/>
          </p:nvSpPr>
          <p:spPr>
            <a:xfrm>
              <a:off x="6710350" y="4394000"/>
              <a:ext cx="37225" cy="35950"/>
            </a:xfrm>
            <a:custGeom>
              <a:avLst/>
              <a:gdLst/>
              <a:ahLst/>
              <a:cxnLst/>
              <a:rect l="l" t="t" r="r" b="b"/>
              <a:pathLst>
                <a:path w="1489" h="1438" extrusionOk="0">
                  <a:moveTo>
                    <a:pt x="737" y="0"/>
                  </a:moveTo>
                  <a:cubicBezTo>
                    <a:pt x="370" y="0"/>
                    <a:pt x="70" y="284"/>
                    <a:pt x="48" y="660"/>
                  </a:cubicBezTo>
                  <a:cubicBezTo>
                    <a:pt x="1" y="1053"/>
                    <a:pt x="298" y="1398"/>
                    <a:pt x="703" y="1434"/>
                  </a:cubicBezTo>
                  <a:cubicBezTo>
                    <a:pt x="724" y="1436"/>
                    <a:pt x="746" y="1437"/>
                    <a:pt x="767" y="1437"/>
                  </a:cubicBezTo>
                  <a:cubicBezTo>
                    <a:pt x="1133" y="1437"/>
                    <a:pt x="1443" y="1151"/>
                    <a:pt x="1477" y="779"/>
                  </a:cubicBezTo>
                  <a:cubicBezTo>
                    <a:pt x="1489" y="386"/>
                    <a:pt x="1203" y="41"/>
                    <a:pt x="822" y="5"/>
                  </a:cubicBezTo>
                  <a:cubicBezTo>
                    <a:pt x="793" y="2"/>
                    <a:pt x="765" y="0"/>
                    <a:pt x="73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27"/>
            <p:cNvSpPr/>
            <p:nvPr/>
          </p:nvSpPr>
          <p:spPr>
            <a:xfrm>
              <a:off x="6609750" y="3484075"/>
              <a:ext cx="35725" cy="35675"/>
            </a:xfrm>
            <a:custGeom>
              <a:avLst/>
              <a:gdLst/>
              <a:ahLst/>
              <a:cxnLst/>
              <a:rect l="l" t="t" r="r" b="b"/>
              <a:pathLst>
                <a:path w="1429" h="1427" extrusionOk="0">
                  <a:moveTo>
                    <a:pt x="700" y="1"/>
                  </a:moveTo>
                  <a:cubicBezTo>
                    <a:pt x="418" y="1"/>
                    <a:pt x="158" y="184"/>
                    <a:pt x="60" y="458"/>
                  </a:cubicBezTo>
                  <a:cubicBezTo>
                    <a:pt x="48" y="517"/>
                    <a:pt x="24" y="577"/>
                    <a:pt x="24" y="648"/>
                  </a:cubicBezTo>
                  <a:cubicBezTo>
                    <a:pt x="0" y="755"/>
                    <a:pt x="36" y="850"/>
                    <a:pt x="60" y="958"/>
                  </a:cubicBezTo>
                  <a:cubicBezTo>
                    <a:pt x="84" y="993"/>
                    <a:pt x="84" y="1005"/>
                    <a:pt x="95" y="1041"/>
                  </a:cubicBezTo>
                  <a:cubicBezTo>
                    <a:pt x="155" y="1172"/>
                    <a:pt x="274" y="1279"/>
                    <a:pt x="405" y="1350"/>
                  </a:cubicBezTo>
                  <a:cubicBezTo>
                    <a:pt x="417" y="1362"/>
                    <a:pt x="453" y="1362"/>
                    <a:pt x="465" y="1374"/>
                  </a:cubicBezTo>
                  <a:cubicBezTo>
                    <a:pt x="524" y="1398"/>
                    <a:pt x="584" y="1422"/>
                    <a:pt x="655" y="1422"/>
                  </a:cubicBezTo>
                  <a:cubicBezTo>
                    <a:pt x="683" y="1425"/>
                    <a:pt x="710" y="1427"/>
                    <a:pt x="736" y="1427"/>
                  </a:cubicBezTo>
                  <a:cubicBezTo>
                    <a:pt x="799" y="1427"/>
                    <a:pt x="858" y="1418"/>
                    <a:pt x="917" y="1410"/>
                  </a:cubicBezTo>
                  <a:cubicBezTo>
                    <a:pt x="1036" y="1374"/>
                    <a:pt x="1155" y="1315"/>
                    <a:pt x="1227" y="1243"/>
                  </a:cubicBezTo>
                  <a:lnTo>
                    <a:pt x="1238" y="1231"/>
                  </a:lnTo>
                  <a:cubicBezTo>
                    <a:pt x="1346" y="1112"/>
                    <a:pt x="1417" y="958"/>
                    <a:pt x="1429" y="779"/>
                  </a:cubicBezTo>
                  <a:cubicBezTo>
                    <a:pt x="1429" y="684"/>
                    <a:pt x="1429" y="600"/>
                    <a:pt x="1405" y="517"/>
                  </a:cubicBezTo>
                  <a:cubicBezTo>
                    <a:pt x="1358" y="362"/>
                    <a:pt x="1262" y="231"/>
                    <a:pt x="1143" y="148"/>
                  </a:cubicBezTo>
                  <a:cubicBezTo>
                    <a:pt x="1048" y="65"/>
                    <a:pt x="917" y="29"/>
                    <a:pt x="774" y="5"/>
                  </a:cubicBezTo>
                  <a:cubicBezTo>
                    <a:pt x="749" y="2"/>
                    <a:pt x="724" y="1"/>
                    <a:pt x="70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27"/>
            <p:cNvSpPr/>
            <p:nvPr/>
          </p:nvSpPr>
          <p:spPr>
            <a:xfrm>
              <a:off x="7027050" y="3205875"/>
              <a:ext cx="8950" cy="31275"/>
            </a:xfrm>
            <a:custGeom>
              <a:avLst/>
              <a:gdLst/>
              <a:ahLst/>
              <a:cxnLst/>
              <a:rect l="l" t="t" r="r" b="b"/>
              <a:pathLst>
                <a:path w="358" h="1251" extrusionOk="0">
                  <a:moveTo>
                    <a:pt x="358" y="1"/>
                  </a:moveTo>
                  <a:cubicBezTo>
                    <a:pt x="334" y="25"/>
                    <a:pt x="310" y="36"/>
                    <a:pt x="298" y="48"/>
                  </a:cubicBezTo>
                  <a:cubicBezTo>
                    <a:pt x="132" y="167"/>
                    <a:pt x="13" y="346"/>
                    <a:pt x="1" y="572"/>
                  </a:cubicBezTo>
                  <a:cubicBezTo>
                    <a:pt x="1" y="656"/>
                    <a:pt x="1" y="751"/>
                    <a:pt x="25" y="834"/>
                  </a:cubicBezTo>
                  <a:cubicBezTo>
                    <a:pt x="72" y="989"/>
                    <a:pt x="179" y="1108"/>
                    <a:pt x="275" y="1215"/>
                  </a:cubicBezTo>
                  <a:cubicBezTo>
                    <a:pt x="310" y="1227"/>
                    <a:pt x="322" y="1239"/>
                    <a:pt x="358" y="1251"/>
                  </a:cubicBezTo>
                  <a:lnTo>
                    <a:pt x="358" y="1"/>
                  </a:ln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27"/>
            <p:cNvSpPr/>
            <p:nvPr/>
          </p:nvSpPr>
          <p:spPr>
            <a:xfrm>
              <a:off x="6923175" y="1659900"/>
              <a:ext cx="35750" cy="35150"/>
            </a:xfrm>
            <a:custGeom>
              <a:avLst/>
              <a:gdLst/>
              <a:ahLst/>
              <a:cxnLst/>
              <a:rect l="l" t="t" r="r" b="b"/>
              <a:pathLst>
                <a:path w="1430" h="1406" extrusionOk="0">
                  <a:moveTo>
                    <a:pt x="681" y="1"/>
                  </a:moveTo>
                  <a:cubicBezTo>
                    <a:pt x="607" y="1"/>
                    <a:pt x="536" y="18"/>
                    <a:pt x="477" y="35"/>
                  </a:cubicBezTo>
                  <a:cubicBezTo>
                    <a:pt x="227" y="130"/>
                    <a:pt x="24" y="344"/>
                    <a:pt x="12" y="642"/>
                  </a:cubicBezTo>
                  <a:cubicBezTo>
                    <a:pt x="0" y="844"/>
                    <a:pt x="60" y="1035"/>
                    <a:pt x="179" y="1166"/>
                  </a:cubicBezTo>
                  <a:cubicBezTo>
                    <a:pt x="262" y="1285"/>
                    <a:pt x="405" y="1356"/>
                    <a:pt x="548" y="1392"/>
                  </a:cubicBezTo>
                  <a:cubicBezTo>
                    <a:pt x="584" y="1392"/>
                    <a:pt x="608" y="1404"/>
                    <a:pt x="655" y="1404"/>
                  </a:cubicBezTo>
                  <a:cubicBezTo>
                    <a:pt x="677" y="1405"/>
                    <a:pt x="698" y="1406"/>
                    <a:pt x="720" y="1406"/>
                  </a:cubicBezTo>
                  <a:cubicBezTo>
                    <a:pt x="874" y="1406"/>
                    <a:pt x="1016" y="1367"/>
                    <a:pt x="1132" y="1273"/>
                  </a:cubicBezTo>
                  <a:cubicBezTo>
                    <a:pt x="1263" y="1178"/>
                    <a:pt x="1370" y="1023"/>
                    <a:pt x="1394" y="844"/>
                  </a:cubicBezTo>
                  <a:cubicBezTo>
                    <a:pt x="1394" y="820"/>
                    <a:pt x="1417" y="797"/>
                    <a:pt x="1417" y="761"/>
                  </a:cubicBezTo>
                  <a:cubicBezTo>
                    <a:pt x="1429" y="546"/>
                    <a:pt x="1334" y="332"/>
                    <a:pt x="1191" y="189"/>
                  </a:cubicBezTo>
                  <a:cubicBezTo>
                    <a:pt x="1132" y="130"/>
                    <a:pt x="1060" y="82"/>
                    <a:pt x="977" y="46"/>
                  </a:cubicBezTo>
                  <a:cubicBezTo>
                    <a:pt x="917" y="35"/>
                    <a:pt x="846" y="11"/>
                    <a:pt x="774" y="11"/>
                  </a:cubicBezTo>
                  <a:cubicBezTo>
                    <a:pt x="743" y="4"/>
                    <a:pt x="712" y="1"/>
                    <a:pt x="6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27"/>
            <p:cNvSpPr/>
            <p:nvPr/>
          </p:nvSpPr>
          <p:spPr>
            <a:xfrm>
              <a:off x="6526400" y="2260750"/>
              <a:ext cx="36625" cy="35900"/>
            </a:xfrm>
            <a:custGeom>
              <a:avLst/>
              <a:gdLst/>
              <a:ahLst/>
              <a:cxnLst/>
              <a:rect l="l" t="t" r="r" b="b"/>
              <a:pathLst>
                <a:path w="1465" h="1436" extrusionOk="0">
                  <a:moveTo>
                    <a:pt x="756" y="1"/>
                  </a:moveTo>
                  <a:cubicBezTo>
                    <a:pt x="382" y="1"/>
                    <a:pt x="82" y="287"/>
                    <a:pt x="48" y="658"/>
                  </a:cubicBezTo>
                  <a:cubicBezTo>
                    <a:pt x="0" y="1063"/>
                    <a:pt x="298" y="1408"/>
                    <a:pt x="703" y="1432"/>
                  </a:cubicBezTo>
                  <a:cubicBezTo>
                    <a:pt x="727" y="1435"/>
                    <a:pt x="751" y="1436"/>
                    <a:pt x="775" y="1436"/>
                  </a:cubicBezTo>
                  <a:cubicBezTo>
                    <a:pt x="986" y="1436"/>
                    <a:pt x="1182" y="1343"/>
                    <a:pt x="1310" y="1182"/>
                  </a:cubicBezTo>
                  <a:cubicBezTo>
                    <a:pt x="1405" y="1075"/>
                    <a:pt x="1465" y="944"/>
                    <a:pt x="1465" y="765"/>
                  </a:cubicBezTo>
                  <a:lnTo>
                    <a:pt x="1465" y="754"/>
                  </a:lnTo>
                  <a:lnTo>
                    <a:pt x="1465" y="682"/>
                  </a:lnTo>
                  <a:cubicBezTo>
                    <a:pt x="1453" y="515"/>
                    <a:pt x="1393" y="384"/>
                    <a:pt x="1298" y="265"/>
                  </a:cubicBezTo>
                  <a:cubicBezTo>
                    <a:pt x="1179" y="123"/>
                    <a:pt x="1012" y="27"/>
                    <a:pt x="822" y="3"/>
                  </a:cubicBezTo>
                  <a:cubicBezTo>
                    <a:pt x="800" y="2"/>
                    <a:pt x="778" y="1"/>
                    <a:pt x="75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27"/>
            <p:cNvSpPr/>
            <p:nvPr/>
          </p:nvSpPr>
          <p:spPr>
            <a:xfrm>
              <a:off x="5728375" y="4421425"/>
              <a:ext cx="51825" cy="50475"/>
            </a:xfrm>
            <a:custGeom>
              <a:avLst/>
              <a:gdLst/>
              <a:ahLst/>
              <a:cxnLst/>
              <a:rect l="l" t="t" r="r" b="b"/>
              <a:pathLst>
                <a:path w="2073" h="2019" extrusionOk="0">
                  <a:moveTo>
                    <a:pt x="1045" y="0"/>
                  </a:moveTo>
                  <a:cubicBezTo>
                    <a:pt x="521" y="0"/>
                    <a:pt x="71" y="402"/>
                    <a:pt x="48" y="932"/>
                  </a:cubicBezTo>
                  <a:cubicBezTo>
                    <a:pt x="1" y="1492"/>
                    <a:pt x="418" y="1980"/>
                    <a:pt x="965" y="2016"/>
                  </a:cubicBezTo>
                  <a:cubicBezTo>
                    <a:pt x="992" y="2018"/>
                    <a:pt x="1019" y="2019"/>
                    <a:pt x="1046" y="2019"/>
                  </a:cubicBezTo>
                  <a:cubicBezTo>
                    <a:pt x="1333" y="2019"/>
                    <a:pt x="1579" y="1903"/>
                    <a:pt x="1775" y="1718"/>
                  </a:cubicBezTo>
                  <a:cubicBezTo>
                    <a:pt x="1870" y="1611"/>
                    <a:pt x="1965" y="1480"/>
                    <a:pt x="2013" y="1325"/>
                  </a:cubicBezTo>
                  <a:cubicBezTo>
                    <a:pt x="2037" y="1266"/>
                    <a:pt x="2037" y="1194"/>
                    <a:pt x="2061" y="1135"/>
                  </a:cubicBezTo>
                  <a:lnTo>
                    <a:pt x="2061" y="1123"/>
                  </a:lnTo>
                  <a:lnTo>
                    <a:pt x="2061" y="1075"/>
                  </a:lnTo>
                  <a:cubicBezTo>
                    <a:pt x="2072" y="944"/>
                    <a:pt x="2061" y="813"/>
                    <a:pt x="2013" y="671"/>
                  </a:cubicBezTo>
                  <a:cubicBezTo>
                    <a:pt x="1977" y="599"/>
                    <a:pt x="1942" y="528"/>
                    <a:pt x="1894" y="456"/>
                  </a:cubicBezTo>
                  <a:cubicBezTo>
                    <a:pt x="1822" y="337"/>
                    <a:pt x="1703" y="218"/>
                    <a:pt x="1561" y="135"/>
                  </a:cubicBezTo>
                  <a:cubicBezTo>
                    <a:pt x="1430" y="63"/>
                    <a:pt x="1275" y="16"/>
                    <a:pt x="1132" y="4"/>
                  </a:cubicBezTo>
                  <a:cubicBezTo>
                    <a:pt x="1103" y="1"/>
                    <a:pt x="1074" y="0"/>
                    <a:pt x="104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27"/>
            <p:cNvSpPr/>
            <p:nvPr/>
          </p:nvSpPr>
          <p:spPr>
            <a:xfrm>
              <a:off x="6710950" y="4235475"/>
              <a:ext cx="20850" cy="20600"/>
            </a:xfrm>
            <a:custGeom>
              <a:avLst/>
              <a:gdLst/>
              <a:ahLst/>
              <a:cxnLst/>
              <a:rect l="l" t="t" r="r" b="b"/>
              <a:pathLst>
                <a:path w="834" h="824" extrusionOk="0">
                  <a:moveTo>
                    <a:pt x="405" y="0"/>
                  </a:moveTo>
                  <a:cubicBezTo>
                    <a:pt x="203" y="0"/>
                    <a:pt x="24" y="155"/>
                    <a:pt x="0" y="369"/>
                  </a:cubicBezTo>
                  <a:lnTo>
                    <a:pt x="0" y="417"/>
                  </a:lnTo>
                  <a:cubicBezTo>
                    <a:pt x="24" y="608"/>
                    <a:pt x="143" y="762"/>
                    <a:pt x="322" y="810"/>
                  </a:cubicBezTo>
                  <a:cubicBezTo>
                    <a:pt x="334" y="822"/>
                    <a:pt x="358" y="822"/>
                    <a:pt x="381" y="822"/>
                  </a:cubicBezTo>
                  <a:cubicBezTo>
                    <a:pt x="394" y="823"/>
                    <a:pt x="406" y="824"/>
                    <a:pt x="418" y="824"/>
                  </a:cubicBezTo>
                  <a:cubicBezTo>
                    <a:pt x="520" y="824"/>
                    <a:pt x="604" y="780"/>
                    <a:pt x="679" y="727"/>
                  </a:cubicBezTo>
                  <a:cubicBezTo>
                    <a:pt x="703" y="703"/>
                    <a:pt x="739" y="667"/>
                    <a:pt x="750" y="643"/>
                  </a:cubicBezTo>
                  <a:cubicBezTo>
                    <a:pt x="798" y="584"/>
                    <a:pt x="822" y="524"/>
                    <a:pt x="822" y="453"/>
                  </a:cubicBezTo>
                  <a:cubicBezTo>
                    <a:pt x="834" y="227"/>
                    <a:pt x="679" y="36"/>
                    <a:pt x="45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27"/>
            <p:cNvSpPr/>
            <p:nvPr/>
          </p:nvSpPr>
          <p:spPr>
            <a:xfrm>
              <a:off x="6828225" y="3855375"/>
              <a:ext cx="21150" cy="20450"/>
            </a:xfrm>
            <a:custGeom>
              <a:avLst/>
              <a:gdLst/>
              <a:ahLst/>
              <a:cxnLst/>
              <a:rect l="l" t="t" r="r" b="b"/>
              <a:pathLst>
                <a:path w="846" h="818" extrusionOk="0">
                  <a:moveTo>
                    <a:pt x="465" y="0"/>
                  </a:moveTo>
                  <a:cubicBezTo>
                    <a:pt x="393" y="0"/>
                    <a:pt x="334" y="12"/>
                    <a:pt x="274" y="24"/>
                  </a:cubicBezTo>
                  <a:lnTo>
                    <a:pt x="250" y="24"/>
                  </a:lnTo>
                  <a:cubicBezTo>
                    <a:pt x="119" y="83"/>
                    <a:pt x="36" y="203"/>
                    <a:pt x="12" y="369"/>
                  </a:cubicBezTo>
                  <a:cubicBezTo>
                    <a:pt x="0" y="429"/>
                    <a:pt x="12" y="488"/>
                    <a:pt x="36" y="536"/>
                  </a:cubicBezTo>
                  <a:cubicBezTo>
                    <a:pt x="60" y="595"/>
                    <a:pt x="96" y="631"/>
                    <a:pt x="119" y="679"/>
                  </a:cubicBezTo>
                  <a:cubicBezTo>
                    <a:pt x="191" y="774"/>
                    <a:pt x="286" y="810"/>
                    <a:pt x="369" y="810"/>
                  </a:cubicBezTo>
                  <a:cubicBezTo>
                    <a:pt x="392" y="815"/>
                    <a:pt x="415" y="817"/>
                    <a:pt x="438" y="817"/>
                  </a:cubicBezTo>
                  <a:cubicBezTo>
                    <a:pt x="521" y="817"/>
                    <a:pt x="599" y="785"/>
                    <a:pt x="655" y="738"/>
                  </a:cubicBezTo>
                  <a:cubicBezTo>
                    <a:pt x="762" y="679"/>
                    <a:pt x="822" y="572"/>
                    <a:pt x="834" y="441"/>
                  </a:cubicBezTo>
                  <a:cubicBezTo>
                    <a:pt x="846" y="357"/>
                    <a:pt x="822" y="250"/>
                    <a:pt x="762" y="179"/>
                  </a:cubicBezTo>
                  <a:cubicBezTo>
                    <a:pt x="703" y="72"/>
                    <a:pt x="596" y="12"/>
                    <a:pt x="46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27"/>
            <p:cNvSpPr/>
            <p:nvPr/>
          </p:nvSpPr>
          <p:spPr>
            <a:xfrm>
              <a:off x="6930325" y="4028600"/>
              <a:ext cx="21450" cy="20575"/>
            </a:xfrm>
            <a:custGeom>
              <a:avLst/>
              <a:gdLst/>
              <a:ahLst/>
              <a:cxnLst/>
              <a:rect l="l" t="t" r="r" b="b"/>
              <a:pathLst>
                <a:path w="858" h="823" extrusionOk="0">
                  <a:moveTo>
                    <a:pt x="476" y="1"/>
                  </a:moveTo>
                  <a:cubicBezTo>
                    <a:pt x="357" y="1"/>
                    <a:pt x="250" y="36"/>
                    <a:pt x="179" y="96"/>
                  </a:cubicBezTo>
                  <a:cubicBezTo>
                    <a:pt x="84" y="155"/>
                    <a:pt x="24" y="251"/>
                    <a:pt x="12" y="370"/>
                  </a:cubicBezTo>
                  <a:cubicBezTo>
                    <a:pt x="0" y="608"/>
                    <a:pt x="143" y="810"/>
                    <a:pt x="381" y="822"/>
                  </a:cubicBezTo>
                  <a:cubicBezTo>
                    <a:pt x="453" y="822"/>
                    <a:pt x="512" y="810"/>
                    <a:pt x="572" y="786"/>
                  </a:cubicBezTo>
                  <a:cubicBezTo>
                    <a:pt x="727" y="751"/>
                    <a:pt x="834" y="608"/>
                    <a:pt x="846" y="453"/>
                  </a:cubicBezTo>
                  <a:cubicBezTo>
                    <a:pt x="857" y="215"/>
                    <a:pt x="679" y="12"/>
                    <a:pt x="47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27"/>
            <p:cNvSpPr/>
            <p:nvPr/>
          </p:nvSpPr>
          <p:spPr>
            <a:xfrm>
              <a:off x="6984800" y="3178775"/>
              <a:ext cx="21450" cy="20600"/>
            </a:xfrm>
            <a:custGeom>
              <a:avLst/>
              <a:gdLst/>
              <a:ahLst/>
              <a:cxnLst/>
              <a:rect l="l" t="t" r="r" b="b"/>
              <a:pathLst>
                <a:path w="858" h="824" extrusionOk="0">
                  <a:moveTo>
                    <a:pt x="440" y="1"/>
                  </a:moveTo>
                  <a:cubicBezTo>
                    <a:pt x="225" y="1"/>
                    <a:pt x="47" y="152"/>
                    <a:pt x="24" y="370"/>
                  </a:cubicBezTo>
                  <a:cubicBezTo>
                    <a:pt x="0" y="608"/>
                    <a:pt x="155" y="799"/>
                    <a:pt x="393" y="823"/>
                  </a:cubicBezTo>
                  <a:cubicBezTo>
                    <a:pt x="402" y="823"/>
                    <a:pt x="411" y="823"/>
                    <a:pt x="420" y="823"/>
                  </a:cubicBezTo>
                  <a:cubicBezTo>
                    <a:pt x="646" y="823"/>
                    <a:pt x="822" y="682"/>
                    <a:pt x="834" y="442"/>
                  </a:cubicBezTo>
                  <a:cubicBezTo>
                    <a:pt x="857" y="204"/>
                    <a:pt x="703" y="13"/>
                    <a:pt x="464" y="1"/>
                  </a:cubicBezTo>
                  <a:cubicBezTo>
                    <a:pt x="456" y="1"/>
                    <a:pt x="448" y="1"/>
                    <a:pt x="4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27"/>
            <p:cNvSpPr/>
            <p:nvPr/>
          </p:nvSpPr>
          <p:spPr>
            <a:xfrm>
              <a:off x="6950250" y="2089625"/>
              <a:ext cx="20875" cy="20600"/>
            </a:xfrm>
            <a:custGeom>
              <a:avLst/>
              <a:gdLst/>
              <a:ahLst/>
              <a:cxnLst/>
              <a:rect l="l" t="t" r="r" b="b"/>
              <a:pathLst>
                <a:path w="835" h="824" extrusionOk="0">
                  <a:moveTo>
                    <a:pt x="410" y="1"/>
                  </a:moveTo>
                  <a:cubicBezTo>
                    <a:pt x="287" y="1"/>
                    <a:pt x="183" y="47"/>
                    <a:pt x="108" y="121"/>
                  </a:cubicBezTo>
                  <a:cubicBezTo>
                    <a:pt x="49" y="205"/>
                    <a:pt x="1" y="276"/>
                    <a:pt x="1" y="383"/>
                  </a:cubicBezTo>
                  <a:lnTo>
                    <a:pt x="1" y="419"/>
                  </a:lnTo>
                  <a:cubicBezTo>
                    <a:pt x="1" y="574"/>
                    <a:pt x="72" y="693"/>
                    <a:pt x="191" y="764"/>
                  </a:cubicBezTo>
                  <a:cubicBezTo>
                    <a:pt x="239" y="800"/>
                    <a:pt x="299" y="824"/>
                    <a:pt x="370" y="824"/>
                  </a:cubicBezTo>
                  <a:cubicBezTo>
                    <a:pt x="441" y="824"/>
                    <a:pt x="525" y="812"/>
                    <a:pt x="584" y="776"/>
                  </a:cubicBezTo>
                  <a:cubicBezTo>
                    <a:pt x="692" y="741"/>
                    <a:pt x="751" y="657"/>
                    <a:pt x="787" y="574"/>
                  </a:cubicBezTo>
                  <a:cubicBezTo>
                    <a:pt x="811" y="538"/>
                    <a:pt x="822" y="502"/>
                    <a:pt x="822" y="455"/>
                  </a:cubicBezTo>
                  <a:cubicBezTo>
                    <a:pt x="834" y="324"/>
                    <a:pt x="787" y="217"/>
                    <a:pt x="703" y="121"/>
                  </a:cubicBezTo>
                  <a:cubicBezTo>
                    <a:pt x="656" y="98"/>
                    <a:pt x="608" y="50"/>
                    <a:pt x="549" y="38"/>
                  </a:cubicBezTo>
                  <a:cubicBezTo>
                    <a:pt x="525" y="26"/>
                    <a:pt x="489" y="2"/>
                    <a:pt x="453" y="2"/>
                  </a:cubicBezTo>
                  <a:cubicBezTo>
                    <a:pt x="439" y="1"/>
                    <a:pt x="424" y="1"/>
                    <a:pt x="4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27"/>
            <p:cNvSpPr/>
            <p:nvPr/>
          </p:nvSpPr>
          <p:spPr>
            <a:xfrm>
              <a:off x="6882700" y="3304975"/>
              <a:ext cx="21450" cy="20600"/>
            </a:xfrm>
            <a:custGeom>
              <a:avLst/>
              <a:gdLst/>
              <a:ahLst/>
              <a:cxnLst/>
              <a:rect l="l" t="t" r="r" b="b"/>
              <a:pathLst>
                <a:path w="858" h="824" extrusionOk="0">
                  <a:moveTo>
                    <a:pt x="425" y="1"/>
                  </a:moveTo>
                  <a:cubicBezTo>
                    <a:pt x="200" y="1"/>
                    <a:pt x="24" y="142"/>
                    <a:pt x="12" y="371"/>
                  </a:cubicBezTo>
                  <a:cubicBezTo>
                    <a:pt x="0" y="490"/>
                    <a:pt x="36" y="597"/>
                    <a:pt x="119" y="680"/>
                  </a:cubicBezTo>
                  <a:cubicBezTo>
                    <a:pt x="179" y="764"/>
                    <a:pt x="274" y="799"/>
                    <a:pt x="381" y="823"/>
                  </a:cubicBezTo>
                  <a:cubicBezTo>
                    <a:pt x="391" y="824"/>
                    <a:pt x="400" y="824"/>
                    <a:pt x="410" y="824"/>
                  </a:cubicBezTo>
                  <a:cubicBezTo>
                    <a:pt x="623" y="824"/>
                    <a:pt x="799" y="694"/>
                    <a:pt x="834" y="478"/>
                  </a:cubicBezTo>
                  <a:lnTo>
                    <a:pt x="834" y="442"/>
                  </a:lnTo>
                  <a:cubicBezTo>
                    <a:pt x="857" y="252"/>
                    <a:pt x="727" y="61"/>
                    <a:pt x="512" y="13"/>
                  </a:cubicBezTo>
                  <a:cubicBezTo>
                    <a:pt x="500" y="2"/>
                    <a:pt x="476" y="2"/>
                    <a:pt x="453" y="2"/>
                  </a:cubicBezTo>
                  <a:cubicBezTo>
                    <a:pt x="443" y="1"/>
                    <a:pt x="434" y="1"/>
                    <a:pt x="4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27"/>
            <p:cNvSpPr/>
            <p:nvPr/>
          </p:nvSpPr>
          <p:spPr>
            <a:xfrm>
              <a:off x="6801125" y="3180575"/>
              <a:ext cx="21475" cy="20600"/>
            </a:xfrm>
            <a:custGeom>
              <a:avLst/>
              <a:gdLst/>
              <a:ahLst/>
              <a:cxnLst/>
              <a:rect l="l" t="t" r="r" b="b"/>
              <a:pathLst>
                <a:path w="859" h="824" extrusionOk="0">
                  <a:moveTo>
                    <a:pt x="418" y="1"/>
                  </a:moveTo>
                  <a:cubicBezTo>
                    <a:pt x="203" y="1"/>
                    <a:pt x="25" y="155"/>
                    <a:pt x="13" y="370"/>
                  </a:cubicBezTo>
                  <a:cubicBezTo>
                    <a:pt x="1" y="620"/>
                    <a:pt x="144" y="810"/>
                    <a:pt x="382" y="822"/>
                  </a:cubicBezTo>
                  <a:cubicBezTo>
                    <a:pt x="392" y="823"/>
                    <a:pt x="402" y="823"/>
                    <a:pt x="412" y="823"/>
                  </a:cubicBezTo>
                  <a:cubicBezTo>
                    <a:pt x="579" y="823"/>
                    <a:pt x="731" y="730"/>
                    <a:pt x="799" y="572"/>
                  </a:cubicBezTo>
                  <a:cubicBezTo>
                    <a:pt x="822" y="536"/>
                    <a:pt x="834" y="489"/>
                    <a:pt x="834" y="453"/>
                  </a:cubicBezTo>
                  <a:cubicBezTo>
                    <a:pt x="858" y="227"/>
                    <a:pt x="703" y="25"/>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1" name="Google Shape;4051;p27"/>
          <p:cNvSpPr/>
          <p:nvPr/>
        </p:nvSpPr>
        <p:spPr>
          <a:xfrm>
            <a:off x="0" y="4845825"/>
            <a:ext cx="9144000" cy="297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27"/>
          <p:cNvSpPr txBox="1">
            <a:spLocks noGrp="1"/>
          </p:cNvSpPr>
          <p:nvPr>
            <p:ph type="subTitle" idx="1"/>
          </p:nvPr>
        </p:nvSpPr>
        <p:spPr>
          <a:xfrm>
            <a:off x="2854650" y="1133425"/>
            <a:ext cx="3434700" cy="1426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None/>
              <a:defRPr sz="1600">
                <a:solidFill>
                  <a:schemeClr val="dk1"/>
                </a:solidFill>
              </a:defRPr>
            </a:lvl1pPr>
            <a:lvl2pPr lvl="1" algn="ctr" rtl="0">
              <a:lnSpc>
                <a:spcPct val="100000"/>
              </a:lnSpc>
              <a:spcBef>
                <a:spcPts val="0"/>
              </a:spcBef>
              <a:spcAft>
                <a:spcPts val="0"/>
              </a:spcAft>
              <a:buClr>
                <a:schemeClr val="dk1"/>
              </a:buClr>
              <a:buSzPts val="1600"/>
              <a:buNone/>
              <a:defRPr>
                <a:solidFill>
                  <a:schemeClr val="dk1"/>
                </a:solidFill>
              </a:defRPr>
            </a:lvl2pPr>
            <a:lvl3pPr lvl="2" algn="ctr" rtl="0">
              <a:lnSpc>
                <a:spcPct val="100000"/>
              </a:lnSpc>
              <a:spcBef>
                <a:spcPts val="1600"/>
              </a:spcBef>
              <a:spcAft>
                <a:spcPts val="0"/>
              </a:spcAft>
              <a:buClr>
                <a:schemeClr val="dk1"/>
              </a:buClr>
              <a:buSzPts val="1600"/>
              <a:buNone/>
              <a:defRPr>
                <a:solidFill>
                  <a:schemeClr val="dk1"/>
                </a:solidFill>
              </a:defRPr>
            </a:lvl3pPr>
            <a:lvl4pPr lvl="3" algn="ctr" rtl="0">
              <a:lnSpc>
                <a:spcPct val="100000"/>
              </a:lnSpc>
              <a:spcBef>
                <a:spcPts val="1600"/>
              </a:spcBef>
              <a:spcAft>
                <a:spcPts val="0"/>
              </a:spcAft>
              <a:buClr>
                <a:schemeClr val="dk1"/>
              </a:buClr>
              <a:buSzPts val="1600"/>
              <a:buNone/>
              <a:defRPr>
                <a:solidFill>
                  <a:schemeClr val="dk1"/>
                </a:solidFill>
              </a:defRPr>
            </a:lvl4pPr>
            <a:lvl5pPr lvl="4" algn="ctr" rtl="0">
              <a:lnSpc>
                <a:spcPct val="100000"/>
              </a:lnSpc>
              <a:spcBef>
                <a:spcPts val="1600"/>
              </a:spcBef>
              <a:spcAft>
                <a:spcPts val="0"/>
              </a:spcAft>
              <a:buClr>
                <a:schemeClr val="dk1"/>
              </a:buClr>
              <a:buSzPts val="1600"/>
              <a:buNone/>
              <a:defRPr>
                <a:solidFill>
                  <a:schemeClr val="dk1"/>
                </a:solidFill>
              </a:defRPr>
            </a:lvl5pPr>
            <a:lvl6pPr lvl="5" algn="ctr" rtl="0">
              <a:lnSpc>
                <a:spcPct val="100000"/>
              </a:lnSpc>
              <a:spcBef>
                <a:spcPts val="1600"/>
              </a:spcBef>
              <a:spcAft>
                <a:spcPts val="0"/>
              </a:spcAft>
              <a:buClr>
                <a:schemeClr val="dk1"/>
              </a:buClr>
              <a:buSzPts val="1600"/>
              <a:buNone/>
              <a:defRPr>
                <a:solidFill>
                  <a:schemeClr val="dk1"/>
                </a:solidFill>
              </a:defRPr>
            </a:lvl6pPr>
            <a:lvl7pPr lvl="6" algn="ctr" rtl="0">
              <a:lnSpc>
                <a:spcPct val="100000"/>
              </a:lnSpc>
              <a:spcBef>
                <a:spcPts val="1600"/>
              </a:spcBef>
              <a:spcAft>
                <a:spcPts val="0"/>
              </a:spcAft>
              <a:buClr>
                <a:schemeClr val="dk1"/>
              </a:buClr>
              <a:buSzPts val="1600"/>
              <a:buNone/>
              <a:defRPr>
                <a:solidFill>
                  <a:schemeClr val="dk1"/>
                </a:solidFill>
              </a:defRPr>
            </a:lvl7pPr>
            <a:lvl8pPr lvl="7" algn="ctr" rtl="0">
              <a:lnSpc>
                <a:spcPct val="100000"/>
              </a:lnSpc>
              <a:spcBef>
                <a:spcPts val="1600"/>
              </a:spcBef>
              <a:spcAft>
                <a:spcPts val="0"/>
              </a:spcAft>
              <a:buClr>
                <a:schemeClr val="dk1"/>
              </a:buClr>
              <a:buSzPts val="1600"/>
              <a:buNone/>
              <a:defRPr>
                <a:solidFill>
                  <a:schemeClr val="dk1"/>
                </a:solidFill>
              </a:defRPr>
            </a:lvl8pPr>
            <a:lvl9pPr lvl="8" algn="ctr" rtl="0">
              <a:lnSpc>
                <a:spcPct val="100000"/>
              </a:lnSpc>
              <a:spcBef>
                <a:spcPts val="1600"/>
              </a:spcBef>
              <a:spcAft>
                <a:spcPts val="1600"/>
              </a:spcAft>
              <a:buClr>
                <a:schemeClr val="dk1"/>
              </a:buClr>
              <a:buSzPts val="1600"/>
              <a:buNone/>
              <a:defRPr>
                <a:solidFill>
                  <a:schemeClr val="dk1"/>
                </a:solidFill>
              </a:defRPr>
            </a:lvl9pPr>
          </a:lstStyle>
          <a:p>
            <a:endParaRPr/>
          </a:p>
        </p:txBody>
      </p:sp>
      <p:sp>
        <p:nvSpPr>
          <p:cNvPr id="4053" name="Google Shape;4053;p27"/>
          <p:cNvSpPr txBox="1"/>
          <p:nvPr/>
        </p:nvSpPr>
        <p:spPr>
          <a:xfrm>
            <a:off x="2212650" y="3299450"/>
            <a:ext cx="4718700" cy="615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1200">
                <a:solidFill>
                  <a:schemeClr val="dk1"/>
                </a:solidFill>
                <a:latin typeface="ABeeZee"/>
                <a:ea typeface="ABeeZee"/>
                <a:cs typeface="ABeeZee"/>
                <a:sym typeface="ABeeZee"/>
              </a:rPr>
              <a:t>CREDITS: This presentation template was created by </a:t>
            </a:r>
            <a:r>
              <a:rPr lang="en" sz="1200">
                <a:solidFill>
                  <a:schemeClr val="dk1"/>
                </a:solidFill>
                <a:uFill>
                  <a:noFill/>
                </a:uFill>
                <a:latin typeface="ABeeZee"/>
                <a:ea typeface="ABeeZee"/>
                <a:cs typeface="ABeeZee"/>
                <a:sym typeface="ABeeZee"/>
                <a:hlinkClick r:id="rId2">
                  <a:extLst>
                    <a:ext uri="{A12FA001-AC4F-418D-AE19-62706E023703}">
                      <ahyp:hlinkClr xmlns:ahyp="http://schemas.microsoft.com/office/drawing/2018/hyperlinkcolor" val="tx"/>
                    </a:ext>
                  </a:extLst>
                </a:hlinkClick>
              </a:rPr>
              <a:t>Slidesgo</a:t>
            </a:r>
            <a:r>
              <a:rPr lang="en" sz="1200">
                <a:solidFill>
                  <a:schemeClr val="dk1"/>
                </a:solidFill>
                <a:latin typeface="ABeeZee"/>
                <a:ea typeface="ABeeZee"/>
                <a:cs typeface="ABeeZee"/>
                <a:sym typeface="ABeeZee"/>
              </a:rPr>
              <a:t>, including icons by </a:t>
            </a:r>
            <a:r>
              <a:rPr lang="en" sz="1200" b="1">
                <a:solidFill>
                  <a:schemeClr val="dk1"/>
                </a:solidFill>
                <a:uFill>
                  <a:noFill/>
                </a:uFill>
                <a:latin typeface="ABeeZee"/>
                <a:ea typeface="ABeeZee"/>
                <a:cs typeface="ABeeZee"/>
                <a:sym typeface="ABeeZee"/>
                <a:hlinkClick r:id="rId3">
                  <a:extLst>
                    <a:ext uri="{A12FA001-AC4F-418D-AE19-62706E023703}">
                      <ahyp:hlinkClr xmlns:ahyp="http://schemas.microsoft.com/office/drawing/2018/hyperlinkcolor" val="tx"/>
                    </a:ext>
                  </a:extLst>
                </a:hlinkClick>
              </a:rPr>
              <a:t>Flaticon</a:t>
            </a:r>
            <a:r>
              <a:rPr lang="en" sz="1200">
                <a:solidFill>
                  <a:schemeClr val="dk1"/>
                </a:solidFill>
                <a:latin typeface="ABeeZee"/>
                <a:ea typeface="ABeeZee"/>
                <a:cs typeface="ABeeZee"/>
                <a:sym typeface="ABeeZee"/>
              </a:rPr>
              <a:t>, infographics &amp; images by </a:t>
            </a:r>
            <a:r>
              <a:rPr lang="en" sz="1200" b="1">
                <a:solidFill>
                  <a:schemeClr val="dk1"/>
                </a:solidFill>
                <a:uFill>
                  <a:noFill/>
                </a:uFill>
                <a:latin typeface="ABeeZee"/>
                <a:ea typeface="ABeeZee"/>
                <a:cs typeface="ABeeZee"/>
                <a:sym typeface="ABeeZee"/>
                <a:hlinkClick r:id="rId4">
                  <a:extLst>
                    <a:ext uri="{A12FA001-AC4F-418D-AE19-62706E023703}">
                      <ahyp:hlinkClr xmlns:ahyp="http://schemas.microsoft.com/office/drawing/2018/hyperlinkcolor" val="tx"/>
                    </a:ext>
                  </a:extLst>
                </a:hlinkClick>
              </a:rPr>
              <a:t>Freepik</a:t>
            </a:r>
            <a:endParaRPr sz="1200" b="1">
              <a:solidFill>
                <a:schemeClr val="dk1"/>
              </a:solidFill>
              <a:latin typeface="ABeeZee"/>
              <a:ea typeface="ABeeZee"/>
              <a:cs typeface="ABeeZee"/>
              <a:sym typeface="ABeeZee"/>
            </a:endParaRPr>
          </a:p>
        </p:txBody>
      </p:sp>
      <p:sp>
        <p:nvSpPr>
          <p:cNvPr id="4054" name="Google Shape;4054;p27"/>
          <p:cNvSpPr txBox="1">
            <a:spLocks noGrp="1"/>
          </p:cNvSpPr>
          <p:nvPr>
            <p:ph type="title"/>
          </p:nvPr>
        </p:nvSpPr>
        <p:spPr>
          <a:xfrm>
            <a:off x="720000" y="445025"/>
            <a:ext cx="7704000" cy="837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000"/>
              <a:buNone/>
              <a:defRPr sz="5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055"/>
        <p:cNvGrpSpPr/>
        <p:nvPr/>
      </p:nvGrpSpPr>
      <p:grpSpPr>
        <a:xfrm>
          <a:off x="0" y="0"/>
          <a:ext cx="0" cy="0"/>
          <a:chOff x="0" y="0"/>
          <a:chExt cx="0" cy="0"/>
        </a:xfrm>
      </p:grpSpPr>
      <p:grpSp>
        <p:nvGrpSpPr>
          <p:cNvPr id="4056" name="Google Shape;4056;p28"/>
          <p:cNvGrpSpPr/>
          <p:nvPr/>
        </p:nvGrpSpPr>
        <p:grpSpPr>
          <a:xfrm>
            <a:off x="7165541" y="51528"/>
            <a:ext cx="1978228" cy="4794296"/>
            <a:chOff x="5728375" y="1492875"/>
            <a:chExt cx="1308525" cy="3171250"/>
          </a:xfrm>
        </p:grpSpPr>
        <p:sp>
          <p:nvSpPr>
            <p:cNvPr id="4057" name="Google Shape;4057;p28"/>
            <p:cNvSpPr/>
            <p:nvPr/>
          </p:nvSpPr>
          <p:spPr>
            <a:xfrm>
              <a:off x="6942225" y="2835900"/>
              <a:ext cx="625" cy="925"/>
            </a:xfrm>
            <a:custGeom>
              <a:avLst/>
              <a:gdLst/>
              <a:ahLst/>
              <a:cxnLst/>
              <a:rect l="l" t="t" r="r" b="b"/>
              <a:pathLst>
                <a:path w="25" h="37" extrusionOk="0">
                  <a:moveTo>
                    <a:pt x="24" y="0"/>
                  </a:moveTo>
                  <a:lnTo>
                    <a:pt x="24" y="0"/>
                  </a:lnTo>
                  <a:cubicBezTo>
                    <a:pt x="12" y="12"/>
                    <a:pt x="12" y="24"/>
                    <a:pt x="0" y="36"/>
                  </a:cubicBezTo>
                  <a:cubicBezTo>
                    <a:pt x="12" y="36"/>
                    <a:pt x="12" y="24"/>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28"/>
            <p:cNvSpPr/>
            <p:nvPr/>
          </p:nvSpPr>
          <p:spPr>
            <a:xfrm>
              <a:off x="6942225" y="2836800"/>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28"/>
            <p:cNvSpPr/>
            <p:nvPr/>
          </p:nvSpPr>
          <p:spPr>
            <a:xfrm>
              <a:off x="6945500" y="2844825"/>
              <a:ext cx="42300" cy="133375"/>
            </a:xfrm>
            <a:custGeom>
              <a:avLst/>
              <a:gdLst/>
              <a:ahLst/>
              <a:cxnLst/>
              <a:rect l="l" t="t" r="r" b="b"/>
              <a:pathLst>
                <a:path w="1692" h="5335" extrusionOk="0">
                  <a:moveTo>
                    <a:pt x="346" y="0"/>
                  </a:moveTo>
                  <a:lnTo>
                    <a:pt x="203" y="12"/>
                  </a:lnTo>
                  <a:lnTo>
                    <a:pt x="0" y="453"/>
                  </a:lnTo>
                  <a:lnTo>
                    <a:pt x="1215" y="5263"/>
                  </a:lnTo>
                  <a:lnTo>
                    <a:pt x="1691" y="5334"/>
                  </a:lnTo>
                  <a:lnTo>
                    <a:pt x="1691" y="5334"/>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28"/>
            <p:cNvSpPr/>
            <p:nvPr/>
          </p:nvSpPr>
          <p:spPr>
            <a:xfrm>
              <a:off x="6943725" y="2835300"/>
              <a:ext cx="300" cy="25"/>
            </a:xfrm>
            <a:custGeom>
              <a:avLst/>
              <a:gdLst/>
              <a:ahLst/>
              <a:cxnLst/>
              <a:rect l="l" t="t" r="r" b="b"/>
              <a:pathLst>
                <a:path w="12" h="1" extrusionOk="0">
                  <a:moveTo>
                    <a:pt x="0" y="0"/>
                  </a:moveTo>
                  <a:lnTo>
                    <a:pt x="0" y="0"/>
                  </a:lnTo>
                  <a:cubicBezTo>
                    <a:pt x="12" y="0"/>
                    <a:pt x="0"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28"/>
            <p:cNvSpPr/>
            <p:nvPr/>
          </p:nvSpPr>
          <p:spPr>
            <a:xfrm>
              <a:off x="6945500" y="2834575"/>
              <a:ext cx="625" cy="150"/>
            </a:xfrm>
            <a:custGeom>
              <a:avLst/>
              <a:gdLst/>
              <a:ahLst/>
              <a:cxnLst/>
              <a:rect l="l" t="t" r="r" b="b"/>
              <a:pathLst>
                <a:path w="25" h="6" extrusionOk="0">
                  <a:moveTo>
                    <a:pt x="15" y="0"/>
                  </a:moveTo>
                  <a:cubicBezTo>
                    <a:pt x="11" y="0"/>
                    <a:pt x="8" y="6"/>
                    <a:pt x="0" y="6"/>
                  </a:cubicBezTo>
                  <a:lnTo>
                    <a:pt x="24" y="6"/>
                  </a:lnTo>
                  <a:cubicBezTo>
                    <a:pt x="20" y="2"/>
                    <a:pt x="18" y="0"/>
                    <a:pt x="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28"/>
            <p:cNvSpPr/>
            <p:nvPr/>
          </p:nvSpPr>
          <p:spPr>
            <a:xfrm>
              <a:off x="6943125" y="2835625"/>
              <a:ext cx="550" cy="300"/>
            </a:xfrm>
            <a:custGeom>
              <a:avLst/>
              <a:gdLst/>
              <a:ahLst/>
              <a:cxnLst/>
              <a:rect l="l" t="t" r="r" b="b"/>
              <a:pathLst>
                <a:path w="22" h="12" extrusionOk="0">
                  <a:moveTo>
                    <a:pt x="16" y="1"/>
                  </a:moveTo>
                  <a:cubicBezTo>
                    <a:pt x="13" y="1"/>
                    <a:pt x="8" y="3"/>
                    <a:pt x="0" y="11"/>
                  </a:cubicBezTo>
                  <a:cubicBezTo>
                    <a:pt x="16" y="11"/>
                    <a:pt x="21" y="1"/>
                    <a:pt x="1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28"/>
            <p:cNvSpPr/>
            <p:nvPr/>
          </p:nvSpPr>
          <p:spPr>
            <a:xfrm>
              <a:off x="6978825" y="2988300"/>
              <a:ext cx="57175" cy="218500"/>
            </a:xfrm>
            <a:custGeom>
              <a:avLst/>
              <a:gdLst/>
              <a:ahLst/>
              <a:cxnLst/>
              <a:rect l="l" t="t" r="r" b="b"/>
              <a:pathLst>
                <a:path w="2287" h="8740" extrusionOk="0">
                  <a:moveTo>
                    <a:pt x="1" y="0"/>
                  </a:moveTo>
                  <a:lnTo>
                    <a:pt x="2227" y="8739"/>
                  </a:lnTo>
                  <a:cubicBezTo>
                    <a:pt x="2239" y="8728"/>
                    <a:pt x="2251" y="8704"/>
                    <a:pt x="2287" y="8692"/>
                  </a:cubicBezTo>
                  <a:lnTo>
                    <a:pt x="2287" y="7180"/>
                  </a:lnTo>
                  <a:lnTo>
                    <a:pt x="477" y="72"/>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28"/>
            <p:cNvSpPr/>
            <p:nvPr/>
          </p:nvSpPr>
          <p:spPr>
            <a:xfrm>
              <a:off x="6796675" y="2972825"/>
              <a:ext cx="91400" cy="176525"/>
            </a:xfrm>
            <a:custGeom>
              <a:avLst/>
              <a:gdLst/>
              <a:ahLst/>
              <a:cxnLst/>
              <a:rect l="l" t="t" r="r" b="b"/>
              <a:pathLst>
                <a:path w="3656" h="7061" extrusionOk="0">
                  <a:moveTo>
                    <a:pt x="3203" y="0"/>
                  </a:moveTo>
                  <a:lnTo>
                    <a:pt x="0" y="6632"/>
                  </a:lnTo>
                  <a:lnTo>
                    <a:pt x="286" y="7061"/>
                  </a:lnTo>
                  <a:lnTo>
                    <a:pt x="3656" y="48"/>
                  </a:lnTo>
                  <a:lnTo>
                    <a:pt x="3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28"/>
            <p:cNvSpPr/>
            <p:nvPr/>
          </p:nvSpPr>
          <p:spPr>
            <a:xfrm>
              <a:off x="6629100" y="3150225"/>
              <a:ext cx="168775" cy="337550"/>
            </a:xfrm>
            <a:custGeom>
              <a:avLst/>
              <a:gdLst/>
              <a:ahLst/>
              <a:cxnLst/>
              <a:rect l="l" t="t" r="r" b="b"/>
              <a:pathLst>
                <a:path w="6751" h="13502" extrusionOk="0">
                  <a:moveTo>
                    <a:pt x="6465" y="0"/>
                  </a:moveTo>
                  <a:lnTo>
                    <a:pt x="0" y="13359"/>
                  </a:lnTo>
                  <a:cubicBezTo>
                    <a:pt x="155" y="13359"/>
                    <a:pt x="274" y="13419"/>
                    <a:pt x="381" y="13502"/>
                  </a:cubicBezTo>
                  <a:lnTo>
                    <a:pt x="464" y="13442"/>
                  </a:lnTo>
                  <a:lnTo>
                    <a:pt x="6751" y="429"/>
                  </a:lnTo>
                  <a:lnTo>
                    <a:pt x="646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28"/>
            <p:cNvSpPr/>
            <p:nvPr/>
          </p:nvSpPr>
          <p:spPr>
            <a:xfrm>
              <a:off x="6945500" y="283470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28"/>
            <p:cNvSpPr/>
            <p:nvPr/>
          </p:nvSpPr>
          <p:spPr>
            <a:xfrm>
              <a:off x="6943725" y="2835300"/>
              <a:ext cx="0" cy="625"/>
            </a:xfrm>
            <a:custGeom>
              <a:avLst/>
              <a:gdLst/>
              <a:ahLst/>
              <a:cxnLst/>
              <a:rect l="l" t="t" r="r" b="b"/>
              <a:pathLst>
                <a:path h="25" extrusionOk="0">
                  <a:moveTo>
                    <a:pt x="0" y="24"/>
                  </a:moveTo>
                  <a:cubicBezTo>
                    <a:pt x="0" y="24"/>
                    <a:pt x="0" y="0"/>
                    <a:pt x="0" y="24"/>
                  </a:cubicBezTo>
                  <a:cubicBezTo>
                    <a:pt x="0" y="0"/>
                    <a:pt x="0" y="0"/>
                    <a:pt x="0" y="24"/>
                  </a:cubicBezTo>
                  <a:cubicBezTo>
                    <a:pt x="0" y="0"/>
                    <a:pt x="0" y="0"/>
                    <a:pt x="0" y="24"/>
                  </a:cubicBez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28"/>
            <p:cNvSpPr/>
            <p:nvPr/>
          </p:nvSpPr>
          <p:spPr>
            <a:xfrm>
              <a:off x="6942225" y="2836800"/>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28"/>
            <p:cNvSpPr/>
            <p:nvPr/>
          </p:nvSpPr>
          <p:spPr>
            <a:xfrm>
              <a:off x="6881800" y="2836500"/>
              <a:ext cx="68775" cy="126825"/>
            </a:xfrm>
            <a:custGeom>
              <a:avLst/>
              <a:gdLst/>
              <a:ahLst/>
              <a:cxnLst/>
              <a:rect l="l" t="t" r="r" b="b"/>
              <a:pathLst>
                <a:path w="2751" h="5073" extrusionOk="0">
                  <a:moveTo>
                    <a:pt x="2429" y="0"/>
                  </a:moveTo>
                  <a:cubicBezTo>
                    <a:pt x="2417" y="0"/>
                    <a:pt x="2417" y="12"/>
                    <a:pt x="2417" y="12"/>
                  </a:cubicBezTo>
                  <a:lnTo>
                    <a:pt x="1" y="5001"/>
                  </a:lnTo>
                  <a:lnTo>
                    <a:pt x="465" y="5072"/>
                  </a:lnTo>
                  <a:lnTo>
                    <a:pt x="2548" y="774"/>
                  </a:lnTo>
                  <a:lnTo>
                    <a:pt x="2751" y="345"/>
                  </a:lnTo>
                  <a:lnTo>
                    <a:pt x="2632" y="357"/>
                  </a:lnTo>
                  <a:cubicBezTo>
                    <a:pt x="2624" y="358"/>
                    <a:pt x="2615" y="358"/>
                    <a:pt x="2607" y="358"/>
                  </a:cubicBezTo>
                  <a:cubicBezTo>
                    <a:pt x="2488" y="358"/>
                    <a:pt x="2394" y="276"/>
                    <a:pt x="2394" y="131"/>
                  </a:cubicBezTo>
                  <a:cubicBezTo>
                    <a:pt x="2394" y="95"/>
                    <a:pt x="2394" y="48"/>
                    <a:pt x="242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28"/>
            <p:cNvSpPr/>
            <p:nvPr/>
          </p:nvSpPr>
          <p:spPr>
            <a:xfrm>
              <a:off x="6902350" y="1492875"/>
              <a:ext cx="133950" cy="92000"/>
            </a:xfrm>
            <a:custGeom>
              <a:avLst/>
              <a:gdLst/>
              <a:ahLst/>
              <a:cxnLst/>
              <a:rect l="l" t="t" r="r" b="b"/>
              <a:pathLst>
                <a:path w="5358" h="3680" extrusionOk="0">
                  <a:moveTo>
                    <a:pt x="5358" y="0"/>
                  </a:moveTo>
                  <a:lnTo>
                    <a:pt x="0" y="3275"/>
                  </a:lnTo>
                  <a:lnTo>
                    <a:pt x="202" y="3679"/>
                  </a:lnTo>
                  <a:lnTo>
                    <a:pt x="5358" y="524"/>
                  </a:lnTo>
                  <a:lnTo>
                    <a:pt x="535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28"/>
            <p:cNvSpPr/>
            <p:nvPr/>
          </p:nvSpPr>
          <p:spPr>
            <a:xfrm>
              <a:off x="6839525" y="1837250"/>
              <a:ext cx="325" cy="925"/>
            </a:xfrm>
            <a:custGeom>
              <a:avLst/>
              <a:gdLst/>
              <a:ahLst/>
              <a:cxnLst/>
              <a:rect l="l" t="t" r="r" b="b"/>
              <a:pathLst>
                <a:path w="13" h="37" extrusionOk="0">
                  <a:moveTo>
                    <a:pt x="13" y="1"/>
                  </a:moveTo>
                  <a:cubicBezTo>
                    <a:pt x="1" y="1"/>
                    <a:pt x="1" y="25"/>
                    <a:pt x="1" y="37"/>
                  </a:cubicBezTo>
                  <a:cubicBezTo>
                    <a:pt x="1" y="25"/>
                    <a:pt x="1" y="13"/>
                    <a:pt x="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28"/>
            <p:cNvSpPr/>
            <p:nvPr/>
          </p:nvSpPr>
          <p:spPr>
            <a:xfrm>
              <a:off x="6839525" y="1689025"/>
              <a:ext cx="97375" cy="151525"/>
            </a:xfrm>
            <a:custGeom>
              <a:avLst/>
              <a:gdLst/>
              <a:ahLst/>
              <a:cxnLst/>
              <a:rect l="l" t="t" r="r" b="b"/>
              <a:pathLst>
                <a:path w="3895" h="6061" extrusionOk="0">
                  <a:moveTo>
                    <a:pt x="20" y="5898"/>
                  </a:moveTo>
                  <a:cubicBezTo>
                    <a:pt x="13" y="5908"/>
                    <a:pt x="6" y="5919"/>
                    <a:pt x="1" y="5930"/>
                  </a:cubicBezTo>
                  <a:lnTo>
                    <a:pt x="20" y="5898"/>
                  </a:lnTo>
                  <a:close/>
                  <a:moveTo>
                    <a:pt x="3513" y="1"/>
                  </a:moveTo>
                  <a:lnTo>
                    <a:pt x="20" y="5898"/>
                  </a:lnTo>
                  <a:lnTo>
                    <a:pt x="20" y="5898"/>
                  </a:lnTo>
                  <a:cubicBezTo>
                    <a:pt x="42" y="5867"/>
                    <a:pt x="69" y="5844"/>
                    <a:pt x="96" y="5835"/>
                  </a:cubicBezTo>
                  <a:cubicBezTo>
                    <a:pt x="130" y="5818"/>
                    <a:pt x="166" y="5809"/>
                    <a:pt x="201" y="5809"/>
                  </a:cubicBezTo>
                  <a:cubicBezTo>
                    <a:pt x="288" y="5809"/>
                    <a:pt x="368" y="5860"/>
                    <a:pt x="394" y="5954"/>
                  </a:cubicBezTo>
                  <a:lnTo>
                    <a:pt x="441" y="6061"/>
                  </a:lnTo>
                  <a:lnTo>
                    <a:pt x="3894" y="239"/>
                  </a:lnTo>
                  <a:cubicBezTo>
                    <a:pt x="3727" y="191"/>
                    <a:pt x="3597" y="120"/>
                    <a:pt x="35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28"/>
            <p:cNvSpPr/>
            <p:nvPr/>
          </p:nvSpPr>
          <p:spPr>
            <a:xfrm>
              <a:off x="6838950" y="1834425"/>
              <a:ext cx="124725" cy="258250"/>
            </a:xfrm>
            <a:custGeom>
              <a:avLst/>
              <a:gdLst/>
              <a:ahLst/>
              <a:cxnLst/>
              <a:rect l="l" t="t" r="r" b="b"/>
              <a:pathLst>
                <a:path w="4989" h="10330" extrusionOk="0">
                  <a:moveTo>
                    <a:pt x="212" y="0"/>
                  </a:moveTo>
                  <a:cubicBezTo>
                    <a:pt x="182" y="0"/>
                    <a:pt x="150" y="6"/>
                    <a:pt x="119" y="19"/>
                  </a:cubicBezTo>
                  <a:cubicBezTo>
                    <a:pt x="83" y="31"/>
                    <a:pt x="48" y="66"/>
                    <a:pt x="24" y="102"/>
                  </a:cubicBezTo>
                  <a:cubicBezTo>
                    <a:pt x="24" y="126"/>
                    <a:pt x="0" y="138"/>
                    <a:pt x="0" y="150"/>
                  </a:cubicBezTo>
                  <a:lnTo>
                    <a:pt x="0" y="162"/>
                  </a:lnTo>
                  <a:lnTo>
                    <a:pt x="0" y="197"/>
                  </a:lnTo>
                  <a:lnTo>
                    <a:pt x="0" y="209"/>
                  </a:lnTo>
                  <a:lnTo>
                    <a:pt x="0" y="245"/>
                  </a:lnTo>
                  <a:lnTo>
                    <a:pt x="0" y="257"/>
                  </a:lnTo>
                  <a:cubicBezTo>
                    <a:pt x="0" y="269"/>
                    <a:pt x="24" y="281"/>
                    <a:pt x="24" y="304"/>
                  </a:cubicBezTo>
                  <a:lnTo>
                    <a:pt x="4560" y="10329"/>
                  </a:lnTo>
                  <a:cubicBezTo>
                    <a:pt x="4624" y="10255"/>
                    <a:pt x="4736" y="10209"/>
                    <a:pt x="4845" y="10209"/>
                  </a:cubicBezTo>
                  <a:cubicBezTo>
                    <a:pt x="4857" y="10209"/>
                    <a:pt x="4869" y="10209"/>
                    <a:pt x="4882" y="10210"/>
                  </a:cubicBezTo>
                  <a:cubicBezTo>
                    <a:pt x="4917" y="10210"/>
                    <a:pt x="4965" y="10222"/>
                    <a:pt x="4989" y="10246"/>
                  </a:cubicBezTo>
                  <a:lnTo>
                    <a:pt x="464" y="221"/>
                  </a:lnTo>
                  <a:lnTo>
                    <a:pt x="417" y="126"/>
                  </a:lnTo>
                  <a:cubicBezTo>
                    <a:pt x="373" y="47"/>
                    <a:pt x="297" y="0"/>
                    <a:pt x="2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28"/>
            <p:cNvSpPr/>
            <p:nvPr/>
          </p:nvSpPr>
          <p:spPr>
            <a:xfrm>
              <a:off x="6945800" y="1529475"/>
              <a:ext cx="90500" cy="135175"/>
            </a:xfrm>
            <a:custGeom>
              <a:avLst/>
              <a:gdLst/>
              <a:ahLst/>
              <a:cxnLst/>
              <a:rect l="l" t="t" r="r" b="b"/>
              <a:pathLst>
                <a:path w="3620" h="5407" extrusionOk="0">
                  <a:moveTo>
                    <a:pt x="3620" y="1"/>
                  </a:moveTo>
                  <a:lnTo>
                    <a:pt x="0" y="5073"/>
                  </a:lnTo>
                  <a:lnTo>
                    <a:pt x="108" y="5263"/>
                  </a:lnTo>
                  <a:cubicBezTo>
                    <a:pt x="179" y="5299"/>
                    <a:pt x="250" y="5335"/>
                    <a:pt x="310" y="5406"/>
                  </a:cubicBezTo>
                  <a:lnTo>
                    <a:pt x="3620" y="775"/>
                  </a:lnTo>
                  <a:lnTo>
                    <a:pt x="36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28"/>
            <p:cNvSpPr/>
            <p:nvPr/>
          </p:nvSpPr>
          <p:spPr>
            <a:xfrm>
              <a:off x="6951750" y="1681000"/>
              <a:ext cx="84550" cy="169075"/>
            </a:xfrm>
            <a:custGeom>
              <a:avLst/>
              <a:gdLst/>
              <a:ahLst/>
              <a:cxnLst/>
              <a:rect l="l" t="t" r="r" b="b"/>
              <a:pathLst>
                <a:path w="3382" h="6763" extrusionOk="0">
                  <a:moveTo>
                    <a:pt x="286" y="0"/>
                  </a:moveTo>
                  <a:cubicBezTo>
                    <a:pt x="239" y="179"/>
                    <a:pt x="155" y="334"/>
                    <a:pt x="0" y="429"/>
                  </a:cubicBezTo>
                  <a:lnTo>
                    <a:pt x="3382" y="6763"/>
                  </a:lnTo>
                  <a:lnTo>
                    <a:pt x="3382" y="5810"/>
                  </a:ln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28"/>
            <p:cNvSpPr/>
            <p:nvPr/>
          </p:nvSpPr>
          <p:spPr>
            <a:xfrm>
              <a:off x="6891325" y="1570800"/>
              <a:ext cx="56875" cy="90275"/>
            </a:xfrm>
            <a:custGeom>
              <a:avLst/>
              <a:gdLst/>
              <a:ahLst/>
              <a:cxnLst/>
              <a:rect l="l" t="t" r="r" b="b"/>
              <a:pathLst>
                <a:path w="2275" h="3611" extrusionOk="0">
                  <a:moveTo>
                    <a:pt x="219" y="1"/>
                  </a:moveTo>
                  <a:cubicBezTo>
                    <a:pt x="185" y="1"/>
                    <a:pt x="151" y="9"/>
                    <a:pt x="120" y="27"/>
                  </a:cubicBezTo>
                  <a:cubicBezTo>
                    <a:pt x="84" y="62"/>
                    <a:pt x="48" y="86"/>
                    <a:pt x="36" y="122"/>
                  </a:cubicBezTo>
                  <a:cubicBezTo>
                    <a:pt x="24" y="146"/>
                    <a:pt x="1" y="193"/>
                    <a:pt x="1" y="241"/>
                  </a:cubicBezTo>
                  <a:cubicBezTo>
                    <a:pt x="72" y="205"/>
                    <a:pt x="143" y="193"/>
                    <a:pt x="215" y="193"/>
                  </a:cubicBezTo>
                  <a:cubicBezTo>
                    <a:pt x="405" y="205"/>
                    <a:pt x="572" y="384"/>
                    <a:pt x="548" y="574"/>
                  </a:cubicBezTo>
                  <a:cubicBezTo>
                    <a:pt x="524" y="717"/>
                    <a:pt x="441" y="836"/>
                    <a:pt x="322" y="872"/>
                  </a:cubicBezTo>
                  <a:lnTo>
                    <a:pt x="1763" y="3587"/>
                  </a:lnTo>
                  <a:cubicBezTo>
                    <a:pt x="1834" y="3560"/>
                    <a:pt x="1906" y="3546"/>
                    <a:pt x="1982" y="3546"/>
                  </a:cubicBezTo>
                  <a:cubicBezTo>
                    <a:pt x="2007" y="3546"/>
                    <a:pt x="2034" y="3548"/>
                    <a:pt x="2060" y="3551"/>
                  </a:cubicBezTo>
                  <a:cubicBezTo>
                    <a:pt x="2132" y="3575"/>
                    <a:pt x="2215" y="3587"/>
                    <a:pt x="2275" y="3610"/>
                  </a:cubicBezTo>
                  <a:lnTo>
                    <a:pt x="2167" y="3420"/>
                  </a:lnTo>
                  <a:lnTo>
                    <a:pt x="643" y="551"/>
                  </a:lnTo>
                  <a:lnTo>
                    <a:pt x="441" y="146"/>
                  </a:lnTo>
                  <a:lnTo>
                    <a:pt x="417" y="122"/>
                  </a:lnTo>
                  <a:cubicBezTo>
                    <a:pt x="375" y="47"/>
                    <a:pt x="298" y="1"/>
                    <a:pt x="21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28"/>
            <p:cNvSpPr/>
            <p:nvPr/>
          </p:nvSpPr>
          <p:spPr>
            <a:xfrm>
              <a:off x="6967825" y="2063475"/>
              <a:ext cx="68475" cy="40500"/>
            </a:xfrm>
            <a:custGeom>
              <a:avLst/>
              <a:gdLst/>
              <a:ahLst/>
              <a:cxnLst/>
              <a:rect l="l" t="t" r="r" b="b"/>
              <a:pathLst>
                <a:path w="2739" h="1620" extrusionOk="0">
                  <a:moveTo>
                    <a:pt x="2739" y="1"/>
                  </a:moveTo>
                  <a:lnTo>
                    <a:pt x="0" y="1167"/>
                  </a:lnTo>
                  <a:cubicBezTo>
                    <a:pt x="72" y="1263"/>
                    <a:pt x="131" y="1370"/>
                    <a:pt x="119" y="1501"/>
                  </a:cubicBezTo>
                  <a:cubicBezTo>
                    <a:pt x="119" y="1548"/>
                    <a:pt x="108" y="1572"/>
                    <a:pt x="84" y="1620"/>
                  </a:cubicBezTo>
                  <a:lnTo>
                    <a:pt x="2739" y="489"/>
                  </a:lnTo>
                  <a:lnTo>
                    <a:pt x="27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28"/>
            <p:cNvSpPr/>
            <p:nvPr/>
          </p:nvSpPr>
          <p:spPr>
            <a:xfrm>
              <a:off x="6558850" y="2100100"/>
              <a:ext cx="396200" cy="178025"/>
            </a:xfrm>
            <a:custGeom>
              <a:avLst/>
              <a:gdLst/>
              <a:ahLst/>
              <a:cxnLst/>
              <a:rect l="l" t="t" r="r" b="b"/>
              <a:pathLst>
                <a:path w="15848" h="7121" extrusionOk="0">
                  <a:moveTo>
                    <a:pt x="15657" y="0"/>
                  </a:moveTo>
                  <a:lnTo>
                    <a:pt x="0" y="6703"/>
                  </a:lnTo>
                  <a:cubicBezTo>
                    <a:pt x="95" y="6822"/>
                    <a:pt x="155" y="6965"/>
                    <a:pt x="167" y="7120"/>
                  </a:cubicBezTo>
                  <a:lnTo>
                    <a:pt x="15824" y="417"/>
                  </a:lnTo>
                  <a:cubicBezTo>
                    <a:pt x="15836" y="393"/>
                    <a:pt x="15836" y="357"/>
                    <a:pt x="15847" y="345"/>
                  </a:cubicBezTo>
                  <a:cubicBezTo>
                    <a:pt x="15728" y="274"/>
                    <a:pt x="15657" y="155"/>
                    <a:pt x="1565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28"/>
            <p:cNvSpPr/>
            <p:nvPr/>
          </p:nvSpPr>
          <p:spPr>
            <a:xfrm>
              <a:off x="6954425" y="2108725"/>
              <a:ext cx="81875" cy="207200"/>
            </a:xfrm>
            <a:custGeom>
              <a:avLst/>
              <a:gdLst/>
              <a:ahLst/>
              <a:cxnLst/>
              <a:rect l="l" t="t" r="r" b="b"/>
              <a:pathLst>
                <a:path w="3275" h="8288" extrusionOk="0">
                  <a:moveTo>
                    <a:pt x="24" y="0"/>
                  </a:moveTo>
                  <a:cubicBezTo>
                    <a:pt x="13" y="36"/>
                    <a:pt x="1" y="48"/>
                    <a:pt x="1" y="60"/>
                  </a:cubicBezTo>
                  <a:cubicBezTo>
                    <a:pt x="1" y="108"/>
                    <a:pt x="1" y="155"/>
                    <a:pt x="13" y="191"/>
                  </a:cubicBezTo>
                  <a:lnTo>
                    <a:pt x="3275" y="8287"/>
                  </a:lnTo>
                  <a:lnTo>
                    <a:pt x="3275" y="7097"/>
                  </a:lnTo>
                  <a:lnTo>
                    <a:pt x="429" y="36"/>
                  </a:lnTo>
                  <a:cubicBezTo>
                    <a:pt x="417" y="36"/>
                    <a:pt x="417" y="12"/>
                    <a:pt x="417" y="12"/>
                  </a:cubicBezTo>
                  <a:cubicBezTo>
                    <a:pt x="358" y="48"/>
                    <a:pt x="286" y="60"/>
                    <a:pt x="203" y="60"/>
                  </a:cubicBezTo>
                  <a:cubicBezTo>
                    <a:pt x="132" y="48"/>
                    <a:pt x="72" y="36"/>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28"/>
            <p:cNvSpPr/>
            <p:nvPr/>
          </p:nvSpPr>
          <p:spPr>
            <a:xfrm>
              <a:off x="6559150" y="2280175"/>
              <a:ext cx="477150" cy="150350"/>
            </a:xfrm>
            <a:custGeom>
              <a:avLst/>
              <a:gdLst/>
              <a:ahLst/>
              <a:cxnLst/>
              <a:rect l="l" t="t" r="r" b="b"/>
              <a:pathLst>
                <a:path w="19086" h="6014" extrusionOk="0">
                  <a:moveTo>
                    <a:pt x="167" y="0"/>
                  </a:moveTo>
                  <a:cubicBezTo>
                    <a:pt x="155" y="167"/>
                    <a:pt x="95" y="298"/>
                    <a:pt x="0" y="405"/>
                  </a:cubicBezTo>
                  <a:lnTo>
                    <a:pt x="19086" y="6013"/>
                  </a:lnTo>
                  <a:lnTo>
                    <a:pt x="19086" y="5561"/>
                  </a:lnTo>
                  <a:lnTo>
                    <a:pt x="16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28"/>
            <p:cNvSpPr/>
            <p:nvPr/>
          </p:nvSpPr>
          <p:spPr>
            <a:xfrm>
              <a:off x="6941625" y="2825775"/>
              <a:ext cx="95275" cy="19700"/>
            </a:xfrm>
            <a:custGeom>
              <a:avLst/>
              <a:gdLst/>
              <a:ahLst/>
              <a:cxnLst/>
              <a:rect l="l" t="t" r="r" b="b"/>
              <a:pathLst>
                <a:path w="3811" h="788" extrusionOk="0">
                  <a:moveTo>
                    <a:pt x="3811" y="0"/>
                  </a:moveTo>
                  <a:lnTo>
                    <a:pt x="227" y="334"/>
                  </a:lnTo>
                  <a:lnTo>
                    <a:pt x="155" y="334"/>
                  </a:lnTo>
                  <a:cubicBezTo>
                    <a:pt x="132" y="334"/>
                    <a:pt x="132" y="358"/>
                    <a:pt x="120" y="358"/>
                  </a:cubicBezTo>
                  <a:cubicBezTo>
                    <a:pt x="120" y="370"/>
                    <a:pt x="108" y="370"/>
                    <a:pt x="108" y="370"/>
                  </a:cubicBezTo>
                  <a:cubicBezTo>
                    <a:pt x="108" y="381"/>
                    <a:pt x="96" y="381"/>
                    <a:pt x="96" y="381"/>
                  </a:cubicBezTo>
                  <a:lnTo>
                    <a:pt x="84" y="405"/>
                  </a:lnTo>
                  <a:lnTo>
                    <a:pt x="60" y="417"/>
                  </a:lnTo>
                  <a:cubicBezTo>
                    <a:pt x="48" y="417"/>
                    <a:pt x="48" y="429"/>
                    <a:pt x="36" y="441"/>
                  </a:cubicBezTo>
                  <a:cubicBezTo>
                    <a:pt x="1" y="489"/>
                    <a:pt x="1" y="536"/>
                    <a:pt x="1" y="584"/>
                  </a:cubicBezTo>
                  <a:cubicBezTo>
                    <a:pt x="1" y="707"/>
                    <a:pt x="105" y="787"/>
                    <a:pt x="216" y="787"/>
                  </a:cubicBezTo>
                  <a:cubicBezTo>
                    <a:pt x="224" y="787"/>
                    <a:pt x="231" y="787"/>
                    <a:pt x="239" y="786"/>
                  </a:cubicBezTo>
                  <a:lnTo>
                    <a:pt x="358" y="774"/>
                  </a:lnTo>
                  <a:lnTo>
                    <a:pt x="501" y="762"/>
                  </a:lnTo>
                  <a:lnTo>
                    <a:pt x="3811" y="441"/>
                  </a:lnTo>
                  <a:lnTo>
                    <a:pt x="381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28"/>
            <p:cNvSpPr/>
            <p:nvPr/>
          </p:nvSpPr>
          <p:spPr>
            <a:xfrm>
              <a:off x="6649325" y="2926075"/>
              <a:ext cx="386100" cy="71175"/>
            </a:xfrm>
            <a:custGeom>
              <a:avLst/>
              <a:gdLst/>
              <a:ahLst/>
              <a:cxnLst/>
              <a:rect l="l" t="t" r="r" b="b"/>
              <a:pathLst>
                <a:path w="15444" h="2847" extrusionOk="0">
                  <a:moveTo>
                    <a:pt x="1" y="1"/>
                  </a:moveTo>
                  <a:lnTo>
                    <a:pt x="1" y="25"/>
                  </a:lnTo>
                  <a:cubicBezTo>
                    <a:pt x="18" y="20"/>
                    <a:pt x="36" y="17"/>
                    <a:pt x="52" y="17"/>
                  </a:cubicBezTo>
                  <a:cubicBezTo>
                    <a:pt x="117" y="17"/>
                    <a:pt x="175" y="52"/>
                    <a:pt x="203" y="108"/>
                  </a:cubicBezTo>
                  <a:lnTo>
                    <a:pt x="489" y="525"/>
                  </a:lnTo>
                  <a:lnTo>
                    <a:pt x="9097" y="1846"/>
                  </a:lnTo>
                  <a:lnTo>
                    <a:pt x="9550" y="1918"/>
                  </a:lnTo>
                  <a:lnTo>
                    <a:pt x="13169" y="2489"/>
                  </a:lnTo>
                  <a:lnTo>
                    <a:pt x="13645" y="2561"/>
                  </a:lnTo>
                  <a:lnTo>
                    <a:pt x="15443" y="2846"/>
                  </a:lnTo>
                  <a:lnTo>
                    <a:pt x="15443" y="2406"/>
                  </a:lnTo>
                  <a:lnTo>
                    <a:pt x="13526" y="2108"/>
                  </a:lnTo>
                  <a:lnTo>
                    <a:pt x="13050" y="2025"/>
                  </a:lnTo>
                  <a:lnTo>
                    <a:pt x="9752" y="1525"/>
                  </a:lnTo>
                  <a:lnTo>
                    <a:pt x="9288" y="1453"/>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28"/>
            <p:cNvSpPr/>
            <p:nvPr/>
          </p:nvSpPr>
          <p:spPr>
            <a:xfrm>
              <a:off x="6909175" y="3226725"/>
              <a:ext cx="125350" cy="88725"/>
            </a:xfrm>
            <a:custGeom>
              <a:avLst/>
              <a:gdLst/>
              <a:ahLst/>
              <a:cxnLst/>
              <a:rect l="l" t="t" r="r" b="b"/>
              <a:pathLst>
                <a:path w="5014" h="3549" extrusionOk="0">
                  <a:moveTo>
                    <a:pt x="4740" y="0"/>
                  </a:moveTo>
                  <a:lnTo>
                    <a:pt x="1" y="3179"/>
                  </a:lnTo>
                  <a:lnTo>
                    <a:pt x="263" y="3548"/>
                  </a:lnTo>
                  <a:lnTo>
                    <a:pt x="5013" y="357"/>
                  </a:lnTo>
                  <a:cubicBezTo>
                    <a:pt x="4871" y="274"/>
                    <a:pt x="4787" y="155"/>
                    <a:pt x="474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28"/>
            <p:cNvSpPr/>
            <p:nvPr/>
          </p:nvSpPr>
          <p:spPr>
            <a:xfrm>
              <a:off x="6638625" y="3316900"/>
              <a:ext cx="267900" cy="180400"/>
            </a:xfrm>
            <a:custGeom>
              <a:avLst/>
              <a:gdLst/>
              <a:ahLst/>
              <a:cxnLst/>
              <a:rect l="l" t="t" r="r" b="b"/>
              <a:pathLst>
                <a:path w="10716" h="7216" extrusionOk="0">
                  <a:moveTo>
                    <a:pt x="10573" y="1"/>
                  </a:moveTo>
                  <a:cubicBezTo>
                    <a:pt x="10550" y="196"/>
                    <a:pt x="10372" y="347"/>
                    <a:pt x="10157" y="347"/>
                  </a:cubicBezTo>
                  <a:cubicBezTo>
                    <a:pt x="10149" y="347"/>
                    <a:pt x="10141" y="346"/>
                    <a:pt x="10132" y="346"/>
                  </a:cubicBezTo>
                  <a:cubicBezTo>
                    <a:pt x="10025" y="322"/>
                    <a:pt x="9918" y="287"/>
                    <a:pt x="9858" y="203"/>
                  </a:cubicBezTo>
                  <a:lnTo>
                    <a:pt x="83" y="6775"/>
                  </a:lnTo>
                  <a:lnTo>
                    <a:pt x="0" y="6835"/>
                  </a:lnTo>
                  <a:cubicBezTo>
                    <a:pt x="119" y="6930"/>
                    <a:pt x="203" y="7049"/>
                    <a:pt x="250" y="7216"/>
                  </a:cubicBezTo>
                  <a:lnTo>
                    <a:pt x="10716" y="191"/>
                  </a:lnTo>
                  <a:lnTo>
                    <a:pt x="105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28"/>
            <p:cNvSpPr/>
            <p:nvPr/>
          </p:nvSpPr>
          <p:spPr>
            <a:xfrm>
              <a:off x="6965450" y="3661000"/>
              <a:ext cx="70850" cy="74725"/>
            </a:xfrm>
            <a:custGeom>
              <a:avLst/>
              <a:gdLst/>
              <a:ahLst/>
              <a:cxnLst/>
              <a:rect l="l" t="t" r="r" b="b"/>
              <a:pathLst>
                <a:path w="2834" h="2989" extrusionOk="0">
                  <a:moveTo>
                    <a:pt x="2834" y="0"/>
                  </a:moveTo>
                  <a:lnTo>
                    <a:pt x="0" y="2739"/>
                  </a:lnTo>
                  <a:lnTo>
                    <a:pt x="393" y="2989"/>
                  </a:lnTo>
                  <a:lnTo>
                    <a:pt x="2834" y="631"/>
                  </a:lnTo>
                  <a:lnTo>
                    <a:pt x="283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28"/>
            <p:cNvSpPr/>
            <p:nvPr/>
          </p:nvSpPr>
          <p:spPr>
            <a:xfrm>
              <a:off x="6647850" y="3864600"/>
              <a:ext cx="184850" cy="181875"/>
            </a:xfrm>
            <a:custGeom>
              <a:avLst/>
              <a:gdLst/>
              <a:ahLst/>
              <a:cxnLst/>
              <a:rect l="l" t="t" r="r" b="b"/>
              <a:pathLst>
                <a:path w="7394" h="7275" extrusionOk="0">
                  <a:moveTo>
                    <a:pt x="7156" y="0"/>
                  </a:moveTo>
                  <a:lnTo>
                    <a:pt x="0" y="6953"/>
                  </a:lnTo>
                  <a:cubicBezTo>
                    <a:pt x="119" y="7025"/>
                    <a:pt x="226" y="7144"/>
                    <a:pt x="310" y="7275"/>
                  </a:cubicBezTo>
                  <a:lnTo>
                    <a:pt x="7394" y="405"/>
                  </a:lnTo>
                  <a:lnTo>
                    <a:pt x="7346" y="322"/>
                  </a:lnTo>
                  <a:cubicBezTo>
                    <a:pt x="7311" y="286"/>
                    <a:pt x="7275" y="238"/>
                    <a:pt x="7263" y="179"/>
                  </a:cubicBezTo>
                  <a:lnTo>
                    <a:pt x="715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28"/>
            <p:cNvSpPr/>
            <p:nvPr/>
          </p:nvSpPr>
          <p:spPr>
            <a:xfrm>
              <a:off x="6835375" y="3737800"/>
              <a:ext cx="131575" cy="122050"/>
            </a:xfrm>
            <a:custGeom>
              <a:avLst/>
              <a:gdLst/>
              <a:ahLst/>
              <a:cxnLst/>
              <a:rect l="l" t="t" r="r" b="b"/>
              <a:pathLst>
                <a:path w="5263" h="4882" extrusionOk="0">
                  <a:moveTo>
                    <a:pt x="4882" y="0"/>
                  </a:moveTo>
                  <a:lnTo>
                    <a:pt x="0" y="4727"/>
                  </a:lnTo>
                  <a:cubicBezTo>
                    <a:pt x="60" y="4703"/>
                    <a:pt x="119" y="4703"/>
                    <a:pt x="191" y="4703"/>
                  </a:cubicBezTo>
                  <a:cubicBezTo>
                    <a:pt x="310" y="4715"/>
                    <a:pt x="429" y="4775"/>
                    <a:pt x="488" y="4882"/>
                  </a:cubicBezTo>
                  <a:lnTo>
                    <a:pt x="5263" y="250"/>
                  </a:lnTo>
                  <a:lnTo>
                    <a:pt x="488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28"/>
            <p:cNvSpPr/>
            <p:nvPr/>
          </p:nvSpPr>
          <p:spPr>
            <a:xfrm>
              <a:off x="6647550" y="2926675"/>
              <a:ext cx="388750" cy="587000"/>
            </a:xfrm>
            <a:custGeom>
              <a:avLst/>
              <a:gdLst/>
              <a:ahLst/>
              <a:cxnLst/>
              <a:rect l="l" t="t" r="r" b="b"/>
              <a:pathLst>
                <a:path w="15550" h="23480" extrusionOk="0">
                  <a:moveTo>
                    <a:pt x="96" y="1"/>
                  </a:moveTo>
                  <a:lnTo>
                    <a:pt x="96" y="132"/>
                  </a:lnTo>
                  <a:cubicBezTo>
                    <a:pt x="84" y="251"/>
                    <a:pt x="60" y="358"/>
                    <a:pt x="0" y="441"/>
                  </a:cubicBezTo>
                  <a:lnTo>
                    <a:pt x="5739" y="8954"/>
                  </a:lnTo>
                  <a:lnTo>
                    <a:pt x="6025" y="9383"/>
                  </a:lnTo>
                  <a:lnTo>
                    <a:pt x="6561" y="10181"/>
                  </a:lnTo>
                  <a:lnTo>
                    <a:pt x="6608" y="10181"/>
                  </a:lnTo>
                  <a:cubicBezTo>
                    <a:pt x="6823" y="10192"/>
                    <a:pt x="7001" y="10395"/>
                    <a:pt x="6977" y="10621"/>
                  </a:cubicBezTo>
                  <a:cubicBezTo>
                    <a:pt x="6977" y="10669"/>
                    <a:pt x="6965" y="10692"/>
                    <a:pt x="6942" y="10740"/>
                  </a:cubicBezTo>
                  <a:lnTo>
                    <a:pt x="9918" y="15145"/>
                  </a:lnTo>
                  <a:cubicBezTo>
                    <a:pt x="10121" y="15193"/>
                    <a:pt x="10263" y="15372"/>
                    <a:pt x="10240" y="15574"/>
                  </a:cubicBezTo>
                  <a:lnTo>
                    <a:pt x="10240" y="15610"/>
                  </a:lnTo>
                  <a:lnTo>
                    <a:pt x="10371" y="15800"/>
                  </a:lnTo>
                  <a:lnTo>
                    <a:pt x="15550" y="23480"/>
                  </a:lnTo>
                  <a:lnTo>
                    <a:pt x="15550" y="22682"/>
                  </a:lnTo>
                  <a:lnTo>
                    <a:pt x="10728" y="15550"/>
                  </a:lnTo>
                  <a:lnTo>
                    <a:pt x="10478" y="15181"/>
                  </a:lnTo>
                  <a:lnTo>
                    <a:pt x="6263" y="8907"/>
                  </a:lnTo>
                  <a:lnTo>
                    <a:pt x="5977" y="8478"/>
                  </a:lnTo>
                  <a:lnTo>
                    <a:pt x="596" y="501"/>
                  </a:lnTo>
                  <a:lnTo>
                    <a:pt x="310" y="84"/>
                  </a:lnTo>
                  <a:cubicBezTo>
                    <a:pt x="262" y="25"/>
                    <a:pt x="179" y="1"/>
                    <a:pt x="9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28"/>
            <p:cNvSpPr/>
            <p:nvPr/>
          </p:nvSpPr>
          <p:spPr>
            <a:xfrm>
              <a:off x="6603800" y="3495625"/>
              <a:ext cx="7450" cy="13000"/>
            </a:xfrm>
            <a:custGeom>
              <a:avLst/>
              <a:gdLst/>
              <a:ahLst/>
              <a:cxnLst/>
              <a:rect l="l" t="t" r="r" b="b"/>
              <a:pathLst>
                <a:path w="298" h="520" extrusionOk="0">
                  <a:moveTo>
                    <a:pt x="237" y="0"/>
                  </a:moveTo>
                  <a:cubicBezTo>
                    <a:pt x="172" y="0"/>
                    <a:pt x="97" y="34"/>
                    <a:pt x="60" y="91"/>
                  </a:cubicBezTo>
                  <a:lnTo>
                    <a:pt x="60" y="115"/>
                  </a:lnTo>
                  <a:cubicBezTo>
                    <a:pt x="0" y="222"/>
                    <a:pt x="36" y="353"/>
                    <a:pt x="143" y="412"/>
                  </a:cubicBezTo>
                  <a:lnTo>
                    <a:pt x="298" y="519"/>
                  </a:lnTo>
                  <a:cubicBezTo>
                    <a:pt x="262" y="412"/>
                    <a:pt x="238" y="305"/>
                    <a:pt x="238" y="198"/>
                  </a:cubicBezTo>
                  <a:cubicBezTo>
                    <a:pt x="238" y="138"/>
                    <a:pt x="262" y="67"/>
                    <a:pt x="286" y="7"/>
                  </a:cubicBezTo>
                  <a:cubicBezTo>
                    <a:pt x="271" y="2"/>
                    <a:pt x="254" y="0"/>
                    <a:pt x="23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28"/>
            <p:cNvSpPr/>
            <p:nvPr/>
          </p:nvSpPr>
          <p:spPr>
            <a:xfrm>
              <a:off x="6640400" y="3514550"/>
              <a:ext cx="395900" cy="275350"/>
            </a:xfrm>
            <a:custGeom>
              <a:avLst/>
              <a:gdLst/>
              <a:ahLst/>
              <a:cxnLst/>
              <a:rect l="l" t="t" r="r" b="b"/>
              <a:pathLst>
                <a:path w="15836" h="11014" extrusionOk="0">
                  <a:moveTo>
                    <a:pt x="12" y="0"/>
                  </a:moveTo>
                  <a:lnTo>
                    <a:pt x="1" y="12"/>
                  </a:lnTo>
                  <a:lnTo>
                    <a:pt x="477" y="846"/>
                  </a:lnTo>
                  <a:lnTo>
                    <a:pt x="12681" y="8930"/>
                  </a:lnTo>
                  <a:lnTo>
                    <a:pt x="13062" y="9180"/>
                  </a:lnTo>
                  <a:lnTo>
                    <a:pt x="15836" y="11014"/>
                  </a:lnTo>
                  <a:lnTo>
                    <a:pt x="15836" y="10478"/>
                  </a:lnTo>
                  <a:lnTo>
                    <a:pt x="13395" y="8847"/>
                  </a:lnTo>
                  <a:lnTo>
                    <a:pt x="13002" y="8597"/>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28"/>
            <p:cNvSpPr/>
            <p:nvPr/>
          </p:nvSpPr>
          <p:spPr>
            <a:xfrm>
              <a:off x="6841925" y="4224750"/>
              <a:ext cx="194375" cy="153025"/>
            </a:xfrm>
            <a:custGeom>
              <a:avLst/>
              <a:gdLst/>
              <a:ahLst/>
              <a:cxnLst/>
              <a:rect l="l" t="t" r="r" b="b"/>
              <a:pathLst>
                <a:path w="7775" h="6121" extrusionOk="0">
                  <a:moveTo>
                    <a:pt x="560" y="1"/>
                  </a:moveTo>
                  <a:lnTo>
                    <a:pt x="0" y="120"/>
                  </a:lnTo>
                  <a:lnTo>
                    <a:pt x="7775" y="6121"/>
                  </a:lnTo>
                  <a:lnTo>
                    <a:pt x="7775" y="5549"/>
                  </a:lnTo>
                  <a:lnTo>
                    <a:pt x="5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28"/>
            <p:cNvSpPr/>
            <p:nvPr/>
          </p:nvSpPr>
          <p:spPr>
            <a:xfrm>
              <a:off x="6649325" y="4070575"/>
              <a:ext cx="195300" cy="148550"/>
            </a:xfrm>
            <a:custGeom>
              <a:avLst/>
              <a:gdLst/>
              <a:ahLst/>
              <a:cxnLst/>
              <a:rect l="l" t="t" r="r" b="b"/>
              <a:pathLst>
                <a:path w="7812" h="5942" extrusionOk="0">
                  <a:moveTo>
                    <a:pt x="263" y="0"/>
                  </a:moveTo>
                  <a:cubicBezTo>
                    <a:pt x="203" y="119"/>
                    <a:pt x="120" y="227"/>
                    <a:pt x="1" y="334"/>
                  </a:cubicBezTo>
                  <a:lnTo>
                    <a:pt x="48" y="405"/>
                  </a:lnTo>
                  <a:lnTo>
                    <a:pt x="7252" y="5942"/>
                  </a:lnTo>
                  <a:lnTo>
                    <a:pt x="7811" y="5811"/>
                  </a:lnTo>
                  <a:lnTo>
                    <a:pt x="26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28"/>
            <p:cNvSpPr/>
            <p:nvPr/>
          </p:nvSpPr>
          <p:spPr>
            <a:xfrm>
              <a:off x="6831200" y="3872325"/>
              <a:ext cx="180400" cy="298875"/>
            </a:xfrm>
            <a:custGeom>
              <a:avLst/>
              <a:gdLst/>
              <a:ahLst/>
              <a:cxnLst/>
              <a:rect l="l" t="t" r="r" b="b"/>
              <a:pathLst>
                <a:path w="7216" h="11955" extrusionOk="0">
                  <a:moveTo>
                    <a:pt x="0" y="1"/>
                  </a:moveTo>
                  <a:lnTo>
                    <a:pt x="48" y="72"/>
                  </a:lnTo>
                  <a:lnTo>
                    <a:pt x="6823" y="11955"/>
                  </a:lnTo>
                  <a:cubicBezTo>
                    <a:pt x="6918" y="11847"/>
                    <a:pt x="7073" y="11776"/>
                    <a:pt x="7216" y="11764"/>
                  </a:cubicBezTo>
                  <a:lnTo>
                    <a:pt x="4525" y="7025"/>
                  </a:lnTo>
                  <a:cubicBezTo>
                    <a:pt x="4465" y="7061"/>
                    <a:pt x="4394" y="7061"/>
                    <a:pt x="4334" y="7061"/>
                  </a:cubicBezTo>
                  <a:cubicBezTo>
                    <a:pt x="4108" y="7037"/>
                    <a:pt x="3941" y="6847"/>
                    <a:pt x="3965" y="6609"/>
                  </a:cubicBezTo>
                  <a:cubicBezTo>
                    <a:pt x="3977" y="6490"/>
                    <a:pt x="4037" y="6383"/>
                    <a:pt x="4120" y="6323"/>
                  </a:cubicBezTo>
                  <a:lnTo>
                    <a:pt x="548" y="60"/>
                  </a:lnTo>
                  <a:cubicBezTo>
                    <a:pt x="483" y="107"/>
                    <a:pt x="410" y="139"/>
                    <a:pt x="335" y="139"/>
                  </a:cubicBezTo>
                  <a:cubicBezTo>
                    <a:pt x="315" y="139"/>
                    <a:pt x="295" y="137"/>
                    <a:pt x="274" y="132"/>
                  </a:cubicBezTo>
                  <a:cubicBezTo>
                    <a:pt x="167" y="120"/>
                    <a:pt x="60" y="72"/>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28"/>
            <p:cNvSpPr/>
            <p:nvPr/>
          </p:nvSpPr>
          <p:spPr>
            <a:xfrm>
              <a:off x="6632950" y="3514850"/>
              <a:ext cx="202450" cy="354225"/>
            </a:xfrm>
            <a:custGeom>
              <a:avLst/>
              <a:gdLst/>
              <a:ahLst/>
              <a:cxnLst/>
              <a:rect l="l" t="t" r="r" b="b"/>
              <a:pathLst>
                <a:path w="8098" h="14169" extrusionOk="0">
                  <a:moveTo>
                    <a:pt x="310" y="0"/>
                  </a:moveTo>
                  <a:cubicBezTo>
                    <a:pt x="227" y="84"/>
                    <a:pt x="120" y="143"/>
                    <a:pt x="1" y="179"/>
                  </a:cubicBezTo>
                  <a:lnTo>
                    <a:pt x="1" y="358"/>
                  </a:lnTo>
                  <a:lnTo>
                    <a:pt x="7764" y="13990"/>
                  </a:lnTo>
                  <a:lnTo>
                    <a:pt x="7871" y="14169"/>
                  </a:lnTo>
                  <a:cubicBezTo>
                    <a:pt x="7859" y="14121"/>
                    <a:pt x="7859" y="14062"/>
                    <a:pt x="7859" y="14002"/>
                  </a:cubicBezTo>
                  <a:cubicBezTo>
                    <a:pt x="7859" y="13835"/>
                    <a:pt x="7954" y="13716"/>
                    <a:pt x="8097" y="13657"/>
                  </a:cubicBezTo>
                  <a:lnTo>
                    <a:pt x="787" y="834"/>
                  </a:lnTo>
                  <a:lnTo>
                    <a:pt x="3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28"/>
            <p:cNvSpPr/>
            <p:nvPr/>
          </p:nvSpPr>
          <p:spPr>
            <a:xfrm>
              <a:off x="6621650" y="3519025"/>
              <a:ext cx="17000" cy="515550"/>
            </a:xfrm>
            <a:custGeom>
              <a:avLst/>
              <a:gdLst/>
              <a:ahLst/>
              <a:cxnLst/>
              <a:rect l="l" t="t" r="r" b="b"/>
              <a:pathLst>
                <a:path w="680" h="20622" extrusionOk="0">
                  <a:moveTo>
                    <a:pt x="0" y="0"/>
                  </a:moveTo>
                  <a:lnTo>
                    <a:pt x="227" y="20622"/>
                  </a:lnTo>
                  <a:cubicBezTo>
                    <a:pt x="311" y="20605"/>
                    <a:pt x="389" y="20588"/>
                    <a:pt x="470" y="20588"/>
                  </a:cubicBezTo>
                  <a:cubicBezTo>
                    <a:pt x="503" y="20588"/>
                    <a:pt x="537" y="20591"/>
                    <a:pt x="572" y="20598"/>
                  </a:cubicBezTo>
                  <a:cubicBezTo>
                    <a:pt x="596" y="20598"/>
                    <a:pt x="643" y="20610"/>
                    <a:pt x="679" y="20610"/>
                  </a:cubicBezTo>
                  <a:lnTo>
                    <a:pt x="453" y="202"/>
                  </a:lnTo>
                  <a:lnTo>
                    <a:pt x="453" y="24"/>
                  </a:lnTo>
                  <a:cubicBezTo>
                    <a:pt x="387" y="32"/>
                    <a:pt x="333" y="46"/>
                    <a:pt x="278" y="46"/>
                  </a:cubicBezTo>
                  <a:cubicBezTo>
                    <a:pt x="253" y="46"/>
                    <a:pt x="229" y="43"/>
                    <a:pt x="203" y="36"/>
                  </a:cubicBezTo>
                  <a:cubicBezTo>
                    <a:pt x="143" y="36"/>
                    <a:pt x="60"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28"/>
            <p:cNvSpPr/>
            <p:nvPr/>
          </p:nvSpPr>
          <p:spPr>
            <a:xfrm>
              <a:off x="5767375" y="3510375"/>
              <a:ext cx="852500" cy="922475"/>
            </a:xfrm>
            <a:custGeom>
              <a:avLst/>
              <a:gdLst/>
              <a:ahLst/>
              <a:cxnLst/>
              <a:rect l="l" t="t" r="r" b="b"/>
              <a:pathLst>
                <a:path w="34100" h="36899" extrusionOk="0">
                  <a:moveTo>
                    <a:pt x="33779" y="1"/>
                  </a:moveTo>
                  <a:lnTo>
                    <a:pt x="1" y="36577"/>
                  </a:lnTo>
                  <a:cubicBezTo>
                    <a:pt x="143" y="36672"/>
                    <a:pt x="239" y="36779"/>
                    <a:pt x="334" y="36898"/>
                  </a:cubicBezTo>
                  <a:lnTo>
                    <a:pt x="34100" y="310"/>
                  </a:lnTo>
                  <a:cubicBezTo>
                    <a:pt x="33969" y="239"/>
                    <a:pt x="33862" y="132"/>
                    <a:pt x="3377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28"/>
            <p:cNvSpPr/>
            <p:nvPr/>
          </p:nvSpPr>
          <p:spPr>
            <a:xfrm>
              <a:off x="6299575" y="4069975"/>
              <a:ext cx="318525" cy="244400"/>
            </a:xfrm>
            <a:custGeom>
              <a:avLst/>
              <a:gdLst/>
              <a:ahLst/>
              <a:cxnLst/>
              <a:rect l="l" t="t" r="r" b="b"/>
              <a:pathLst>
                <a:path w="12741" h="9776" extrusionOk="0">
                  <a:moveTo>
                    <a:pt x="12455" y="1"/>
                  </a:moveTo>
                  <a:lnTo>
                    <a:pt x="1" y="9418"/>
                  </a:lnTo>
                  <a:cubicBezTo>
                    <a:pt x="108" y="9525"/>
                    <a:pt x="191" y="9645"/>
                    <a:pt x="263" y="9776"/>
                  </a:cubicBezTo>
                  <a:lnTo>
                    <a:pt x="12741" y="358"/>
                  </a:lnTo>
                  <a:cubicBezTo>
                    <a:pt x="12622" y="251"/>
                    <a:pt x="12514" y="131"/>
                    <a:pt x="124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28"/>
            <p:cNvSpPr/>
            <p:nvPr/>
          </p:nvSpPr>
          <p:spPr>
            <a:xfrm>
              <a:off x="6312675" y="4246175"/>
              <a:ext cx="406325" cy="101975"/>
            </a:xfrm>
            <a:custGeom>
              <a:avLst/>
              <a:gdLst/>
              <a:ahLst/>
              <a:cxnLst/>
              <a:rect l="l" t="t" r="r" b="b"/>
              <a:pathLst>
                <a:path w="16253" h="4079" extrusionOk="0">
                  <a:moveTo>
                    <a:pt x="15931" y="1"/>
                  </a:moveTo>
                  <a:lnTo>
                    <a:pt x="13" y="3620"/>
                  </a:lnTo>
                  <a:cubicBezTo>
                    <a:pt x="25" y="3716"/>
                    <a:pt x="25" y="3799"/>
                    <a:pt x="13" y="3918"/>
                  </a:cubicBezTo>
                  <a:cubicBezTo>
                    <a:pt x="13" y="3966"/>
                    <a:pt x="13" y="4025"/>
                    <a:pt x="1" y="4073"/>
                  </a:cubicBezTo>
                  <a:cubicBezTo>
                    <a:pt x="17" y="4073"/>
                    <a:pt x="38" y="4078"/>
                    <a:pt x="61" y="4078"/>
                  </a:cubicBezTo>
                  <a:cubicBezTo>
                    <a:pt x="72" y="4078"/>
                    <a:pt x="84" y="4077"/>
                    <a:pt x="96" y="4073"/>
                  </a:cubicBezTo>
                  <a:lnTo>
                    <a:pt x="16253" y="394"/>
                  </a:lnTo>
                  <a:cubicBezTo>
                    <a:pt x="16074" y="346"/>
                    <a:pt x="15931" y="203"/>
                    <a:pt x="1593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28"/>
            <p:cNvSpPr/>
            <p:nvPr/>
          </p:nvSpPr>
          <p:spPr>
            <a:xfrm>
              <a:off x="6728200" y="4251550"/>
              <a:ext cx="2725" cy="2100"/>
            </a:xfrm>
            <a:custGeom>
              <a:avLst/>
              <a:gdLst/>
              <a:ahLst/>
              <a:cxnLst/>
              <a:rect l="l" t="t" r="r" b="b"/>
              <a:pathLst>
                <a:path w="109" h="84" extrusionOk="0">
                  <a:moveTo>
                    <a:pt x="72" y="0"/>
                  </a:moveTo>
                  <a:cubicBezTo>
                    <a:pt x="60" y="24"/>
                    <a:pt x="25" y="60"/>
                    <a:pt x="1" y="84"/>
                  </a:cubicBezTo>
                  <a:lnTo>
                    <a:pt x="108" y="60"/>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28"/>
            <p:cNvSpPr/>
            <p:nvPr/>
          </p:nvSpPr>
          <p:spPr>
            <a:xfrm>
              <a:off x="6736250" y="4181300"/>
              <a:ext cx="261950" cy="69375"/>
            </a:xfrm>
            <a:custGeom>
              <a:avLst/>
              <a:gdLst/>
              <a:ahLst/>
              <a:cxnLst/>
              <a:rect l="l" t="t" r="r" b="b"/>
              <a:pathLst>
                <a:path w="10478" h="2775" extrusionOk="0">
                  <a:moveTo>
                    <a:pt x="10442" y="0"/>
                  </a:moveTo>
                  <a:lnTo>
                    <a:pt x="4334" y="1382"/>
                  </a:lnTo>
                  <a:lnTo>
                    <a:pt x="3775" y="1513"/>
                  </a:lnTo>
                  <a:lnTo>
                    <a:pt x="0" y="2382"/>
                  </a:lnTo>
                  <a:lnTo>
                    <a:pt x="227" y="2775"/>
                  </a:lnTo>
                  <a:lnTo>
                    <a:pt x="4215" y="1870"/>
                  </a:lnTo>
                  <a:lnTo>
                    <a:pt x="4787" y="1739"/>
                  </a:lnTo>
                  <a:lnTo>
                    <a:pt x="10478" y="441"/>
                  </a:lnTo>
                  <a:cubicBezTo>
                    <a:pt x="10442" y="322"/>
                    <a:pt x="10406" y="203"/>
                    <a:pt x="10418" y="72"/>
                  </a:cubicBezTo>
                  <a:cubicBezTo>
                    <a:pt x="10418" y="36"/>
                    <a:pt x="10442" y="24"/>
                    <a:pt x="1044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28"/>
            <p:cNvSpPr/>
            <p:nvPr/>
          </p:nvSpPr>
          <p:spPr>
            <a:xfrm>
              <a:off x="6640400" y="4078600"/>
              <a:ext cx="213150" cy="382525"/>
            </a:xfrm>
            <a:custGeom>
              <a:avLst/>
              <a:gdLst/>
              <a:ahLst/>
              <a:cxnLst/>
              <a:rect l="l" t="t" r="r" b="b"/>
              <a:pathLst>
                <a:path w="8526" h="15301" extrusionOk="0">
                  <a:moveTo>
                    <a:pt x="405" y="1"/>
                  </a:moveTo>
                  <a:cubicBezTo>
                    <a:pt x="286" y="84"/>
                    <a:pt x="143" y="156"/>
                    <a:pt x="1" y="191"/>
                  </a:cubicBezTo>
                  <a:lnTo>
                    <a:pt x="3275" y="6275"/>
                  </a:lnTo>
                  <a:lnTo>
                    <a:pt x="3322" y="6275"/>
                  </a:lnTo>
                  <a:cubicBezTo>
                    <a:pt x="3537" y="6311"/>
                    <a:pt x="3703" y="6502"/>
                    <a:pt x="3691" y="6728"/>
                  </a:cubicBezTo>
                  <a:cubicBezTo>
                    <a:pt x="3680" y="6799"/>
                    <a:pt x="3644" y="6859"/>
                    <a:pt x="3620" y="6918"/>
                  </a:cubicBezTo>
                  <a:lnTo>
                    <a:pt x="3644" y="6978"/>
                  </a:lnTo>
                  <a:lnTo>
                    <a:pt x="8121" y="15300"/>
                  </a:lnTo>
                  <a:lnTo>
                    <a:pt x="8180" y="15193"/>
                  </a:lnTo>
                  <a:cubicBezTo>
                    <a:pt x="8204" y="15193"/>
                    <a:pt x="8204" y="15181"/>
                    <a:pt x="8216" y="15157"/>
                  </a:cubicBezTo>
                  <a:lnTo>
                    <a:pt x="8228" y="15146"/>
                  </a:lnTo>
                  <a:lnTo>
                    <a:pt x="8240" y="15134"/>
                  </a:lnTo>
                  <a:cubicBezTo>
                    <a:pt x="8240" y="15122"/>
                    <a:pt x="8263" y="15122"/>
                    <a:pt x="8263" y="15122"/>
                  </a:cubicBezTo>
                  <a:cubicBezTo>
                    <a:pt x="8263" y="15122"/>
                    <a:pt x="8263" y="15098"/>
                    <a:pt x="8275" y="15098"/>
                  </a:cubicBezTo>
                  <a:lnTo>
                    <a:pt x="8287" y="15098"/>
                  </a:lnTo>
                  <a:cubicBezTo>
                    <a:pt x="8287" y="15086"/>
                    <a:pt x="8299" y="15086"/>
                    <a:pt x="8299" y="15086"/>
                  </a:cubicBezTo>
                  <a:lnTo>
                    <a:pt x="8525" y="15026"/>
                  </a:lnTo>
                  <a:lnTo>
                    <a:pt x="4120" y="6871"/>
                  </a:lnTo>
                  <a:lnTo>
                    <a:pt x="3894" y="6466"/>
                  </a:lnTo>
                  <a:lnTo>
                    <a:pt x="441" y="72"/>
                  </a:lnTo>
                  <a:lnTo>
                    <a:pt x="40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28"/>
            <p:cNvSpPr/>
            <p:nvPr/>
          </p:nvSpPr>
          <p:spPr>
            <a:xfrm>
              <a:off x="6851450" y="4463175"/>
              <a:ext cx="184850" cy="115525"/>
            </a:xfrm>
            <a:custGeom>
              <a:avLst/>
              <a:gdLst/>
              <a:ahLst/>
              <a:cxnLst/>
              <a:rect l="l" t="t" r="r" b="b"/>
              <a:pathLst>
                <a:path w="7394" h="4621" extrusionOk="0">
                  <a:moveTo>
                    <a:pt x="488" y="1"/>
                  </a:moveTo>
                  <a:lnTo>
                    <a:pt x="60" y="108"/>
                  </a:lnTo>
                  <a:lnTo>
                    <a:pt x="0" y="227"/>
                  </a:lnTo>
                  <a:lnTo>
                    <a:pt x="7394" y="4620"/>
                  </a:lnTo>
                  <a:lnTo>
                    <a:pt x="7394" y="4096"/>
                  </a:lnTo>
                  <a:lnTo>
                    <a:pt x="48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28"/>
            <p:cNvSpPr/>
            <p:nvPr/>
          </p:nvSpPr>
          <p:spPr>
            <a:xfrm>
              <a:off x="6847575" y="4406025"/>
              <a:ext cx="188425" cy="60450"/>
            </a:xfrm>
            <a:custGeom>
              <a:avLst/>
              <a:gdLst/>
              <a:ahLst/>
              <a:cxnLst/>
              <a:rect l="l" t="t" r="r" b="b"/>
              <a:pathLst>
                <a:path w="7537" h="2418" extrusionOk="0">
                  <a:moveTo>
                    <a:pt x="17" y="1997"/>
                  </a:moveTo>
                  <a:cubicBezTo>
                    <a:pt x="11" y="1998"/>
                    <a:pt x="6" y="2000"/>
                    <a:pt x="0" y="2001"/>
                  </a:cubicBezTo>
                  <a:lnTo>
                    <a:pt x="17" y="1997"/>
                  </a:lnTo>
                  <a:close/>
                  <a:moveTo>
                    <a:pt x="7537" y="1"/>
                  </a:moveTo>
                  <a:lnTo>
                    <a:pt x="167" y="1965"/>
                  </a:lnTo>
                  <a:lnTo>
                    <a:pt x="17" y="1997"/>
                  </a:lnTo>
                  <a:lnTo>
                    <a:pt x="17" y="1997"/>
                  </a:lnTo>
                  <a:cubicBezTo>
                    <a:pt x="29" y="1995"/>
                    <a:pt x="43" y="1994"/>
                    <a:pt x="57" y="1994"/>
                  </a:cubicBezTo>
                  <a:cubicBezTo>
                    <a:pt x="92" y="1994"/>
                    <a:pt x="129" y="2002"/>
                    <a:pt x="167" y="2025"/>
                  </a:cubicBezTo>
                  <a:cubicBezTo>
                    <a:pt x="286" y="2084"/>
                    <a:pt x="310" y="2215"/>
                    <a:pt x="250" y="2322"/>
                  </a:cubicBezTo>
                  <a:lnTo>
                    <a:pt x="215" y="2418"/>
                  </a:lnTo>
                  <a:lnTo>
                    <a:pt x="631" y="2299"/>
                  </a:lnTo>
                  <a:lnTo>
                    <a:pt x="7537" y="453"/>
                  </a:lnTo>
                  <a:lnTo>
                    <a:pt x="753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28"/>
            <p:cNvSpPr/>
            <p:nvPr/>
          </p:nvSpPr>
          <p:spPr>
            <a:xfrm>
              <a:off x="6725825" y="4654575"/>
              <a:ext cx="17300" cy="9550"/>
            </a:xfrm>
            <a:custGeom>
              <a:avLst/>
              <a:gdLst/>
              <a:ahLst/>
              <a:cxnLst/>
              <a:rect l="l" t="t" r="r" b="b"/>
              <a:pathLst>
                <a:path w="692" h="382" extrusionOk="0">
                  <a:moveTo>
                    <a:pt x="227" y="0"/>
                  </a:moveTo>
                  <a:lnTo>
                    <a:pt x="1" y="381"/>
                  </a:lnTo>
                  <a:lnTo>
                    <a:pt x="525" y="381"/>
                  </a:lnTo>
                  <a:lnTo>
                    <a:pt x="691" y="84"/>
                  </a:ln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28"/>
            <p:cNvSpPr/>
            <p:nvPr/>
          </p:nvSpPr>
          <p:spPr>
            <a:xfrm>
              <a:off x="6737150" y="4455550"/>
              <a:ext cx="117875" cy="190425"/>
            </a:xfrm>
            <a:custGeom>
              <a:avLst/>
              <a:gdLst/>
              <a:ahLst/>
              <a:cxnLst/>
              <a:rect l="l" t="t" r="r" b="b"/>
              <a:pathLst>
                <a:path w="4715" h="7617" extrusionOk="0">
                  <a:moveTo>
                    <a:pt x="4478" y="0"/>
                  </a:moveTo>
                  <a:cubicBezTo>
                    <a:pt x="4455" y="0"/>
                    <a:pt x="4430" y="3"/>
                    <a:pt x="4405" y="8"/>
                  </a:cubicBezTo>
                  <a:cubicBezTo>
                    <a:pt x="4405" y="20"/>
                    <a:pt x="4382" y="20"/>
                    <a:pt x="4382" y="20"/>
                  </a:cubicBezTo>
                  <a:lnTo>
                    <a:pt x="4370" y="20"/>
                  </a:lnTo>
                  <a:lnTo>
                    <a:pt x="4358" y="32"/>
                  </a:lnTo>
                  <a:cubicBezTo>
                    <a:pt x="4358" y="56"/>
                    <a:pt x="4346" y="56"/>
                    <a:pt x="4346" y="56"/>
                  </a:cubicBezTo>
                  <a:lnTo>
                    <a:pt x="4334" y="68"/>
                  </a:lnTo>
                  <a:lnTo>
                    <a:pt x="4310" y="79"/>
                  </a:lnTo>
                  <a:cubicBezTo>
                    <a:pt x="4298" y="79"/>
                    <a:pt x="4298" y="91"/>
                    <a:pt x="4286" y="115"/>
                  </a:cubicBezTo>
                  <a:lnTo>
                    <a:pt x="4227" y="222"/>
                  </a:lnTo>
                  <a:lnTo>
                    <a:pt x="0" y="7521"/>
                  </a:lnTo>
                  <a:lnTo>
                    <a:pt x="453" y="7616"/>
                  </a:lnTo>
                  <a:lnTo>
                    <a:pt x="4548" y="508"/>
                  </a:lnTo>
                  <a:lnTo>
                    <a:pt x="4608" y="389"/>
                  </a:lnTo>
                  <a:lnTo>
                    <a:pt x="4655" y="318"/>
                  </a:lnTo>
                  <a:cubicBezTo>
                    <a:pt x="4715" y="210"/>
                    <a:pt x="4667" y="79"/>
                    <a:pt x="4560" y="20"/>
                  </a:cubicBezTo>
                  <a:cubicBezTo>
                    <a:pt x="4539" y="6"/>
                    <a:pt x="4510" y="0"/>
                    <a:pt x="447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28"/>
            <p:cNvSpPr/>
            <p:nvPr/>
          </p:nvSpPr>
          <p:spPr>
            <a:xfrm>
              <a:off x="6337975" y="4576300"/>
              <a:ext cx="3900" cy="5375"/>
            </a:xfrm>
            <a:custGeom>
              <a:avLst/>
              <a:gdLst/>
              <a:ahLst/>
              <a:cxnLst/>
              <a:rect l="l" t="t" r="r" b="b"/>
              <a:pathLst>
                <a:path w="156" h="215" extrusionOk="0">
                  <a:moveTo>
                    <a:pt x="1" y="0"/>
                  </a:moveTo>
                  <a:lnTo>
                    <a:pt x="1" y="0"/>
                  </a:lnTo>
                  <a:cubicBezTo>
                    <a:pt x="13" y="95"/>
                    <a:pt x="72" y="179"/>
                    <a:pt x="156" y="214"/>
                  </a:cubicBezTo>
                  <a:lnTo>
                    <a:pt x="156" y="48"/>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28"/>
            <p:cNvSpPr/>
            <p:nvPr/>
          </p:nvSpPr>
          <p:spPr>
            <a:xfrm>
              <a:off x="6410025" y="4583425"/>
              <a:ext cx="434000" cy="80700"/>
            </a:xfrm>
            <a:custGeom>
              <a:avLst/>
              <a:gdLst/>
              <a:ahLst/>
              <a:cxnLst/>
              <a:rect l="l" t="t" r="r" b="b"/>
              <a:pathLst>
                <a:path w="17360" h="3228" extrusionOk="0">
                  <a:moveTo>
                    <a:pt x="107" y="1"/>
                  </a:moveTo>
                  <a:cubicBezTo>
                    <a:pt x="95" y="144"/>
                    <a:pt x="60" y="298"/>
                    <a:pt x="0" y="429"/>
                  </a:cubicBezTo>
                  <a:lnTo>
                    <a:pt x="12859" y="2846"/>
                  </a:lnTo>
                  <a:lnTo>
                    <a:pt x="13323" y="2930"/>
                  </a:lnTo>
                  <a:lnTo>
                    <a:pt x="14931" y="3227"/>
                  </a:lnTo>
                  <a:lnTo>
                    <a:pt x="17359" y="3227"/>
                  </a:lnTo>
                  <a:lnTo>
                    <a:pt x="13561" y="2513"/>
                  </a:lnTo>
                  <a:lnTo>
                    <a:pt x="13097" y="2418"/>
                  </a:lnTo>
                  <a:lnTo>
                    <a:pt x="10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28"/>
            <p:cNvSpPr/>
            <p:nvPr/>
          </p:nvSpPr>
          <p:spPr>
            <a:xfrm>
              <a:off x="5778675" y="4344125"/>
              <a:ext cx="436700" cy="105675"/>
            </a:xfrm>
            <a:custGeom>
              <a:avLst/>
              <a:gdLst/>
              <a:ahLst/>
              <a:cxnLst/>
              <a:rect l="l" t="t" r="r" b="b"/>
              <a:pathLst>
                <a:path w="17468" h="4227" extrusionOk="0">
                  <a:moveTo>
                    <a:pt x="17384" y="0"/>
                  </a:moveTo>
                  <a:lnTo>
                    <a:pt x="1" y="3786"/>
                  </a:lnTo>
                  <a:cubicBezTo>
                    <a:pt x="25" y="3905"/>
                    <a:pt x="60" y="4048"/>
                    <a:pt x="49" y="4179"/>
                  </a:cubicBezTo>
                  <a:lnTo>
                    <a:pt x="49" y="4227"/>
                  </a:lnTo>
                  <a:lnTo>
                    <a:pt x="17467" y="429"/>
                  </a:lnTo>
                  <a:cubicBezTo>
                    <a:pt x="17432" y="286"/>
                    <a:pt x="17396" y="155"/>
                    <a:pt x="1738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28"/>
            <p:cNvSpPr/>
            <p:nvPr/>
          </p:nvSpPr>
          <p:spPr>
            <a:xfrm>
              <a:off x="5778975" y="4449775"/>
              <a:ext cx="566475" cy="127425"/>
            </a:xfrm>
            <a:custGeom>
              <a:avLst/>
              <a:gdLst/>
              <a:ahLst/>
              <a:cxnLst/>
              <a:rect l="l" t="t" r="r" b="b"/>
              <a:pathLst>
                <a:path w="22659" h="5097" extrusionOk="0">
                  <a:moveTo>
                    <a:pt x="48" y="1"/>
                  </a:moveTo>
                  <a:cubicBezTo>
                    <a:pt x="37" y="72"/>
                    <a:pt x="13" y="132"/>
                    <a:pt x="1" y="191"/>
                  </a:cubicBezTo>
                  <a:lnTo>
                    <a:pt x="691" y="596"/>
                  </a:lnTo>
                  <a:lnTo>
                    <a:pt x="22373" y="5061"/>
                  </a:lnTo>
                  <a:lnTo>
                    <a:pt x="22539" y="5097"/>
                  </a:lnTo>
                  <a:cubicBezTo>
                    <a:pt x="22551" y="4942"/>
                    <a:pt x="22575" y="4799"/>
                    <a:pt x="22658" y="4656"/>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28"/>
            <p:cNvSpPr/>
            <p:nvPr/>
          </p:nvSpPr>
          <p:spPr>
            <a:xfrm>
              <a:off x="6395425" y="4603375"/>
              <a:ext cx="42600" cy="60750"/>
            </a:xfrm>
            <a:custGeom>
              <a:avLst/>
              <a:gdLst/>
              <a:ahLst/>
              <a:cxnLst/>
              <a:rect l="l" t="t" r="r" b="b"/>
              <a:pathLst>
                <a:path w="1704" h="2430" extrusionOk="0">
                  <a:moveTo>
                    <a:pt x="346" y="0"/>
                  </a:moveTo>
                  <a:cubicBezTo>
                    <a:pt x="239" y="120"/>
                    <a:pt x="144" y="215"/>
                    <a:pt x="1" y="286"/>
                  </a:cubicBezTo>
                  <a:lnTo>
                    <a:pt x="1191" y="2429"/>
                  </a:lnTo>
                  <a:lnTo>
                    <a:pt x="1703" y="2429"/>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28"/>
            <p:cNvSpPr/>
            <p:nvPr/>
          </p:nvSpPr>
          <p:spPr>
            <a:xfrm>
              <a:off x="6271300" y="4385800"/>
              <a:ext cx="100350" cy="163725"/>
            </a:xfrm>
            <a:custGeom>
              <a:avLst/>
              <a:gdLst/>
              <a:ahLst/>
              <a:cxnLst/>
              <a:rect l="l" t="t" r="r" b="b"/>
              <a:pathLst>
                <a:path w="4014" h="6549" extrusionOk="0">
                  <a:moveTo>
                    <a:pt x="429" y="0"/>
                  </a:moveTo>
                  <a:cubicBezTo>
                    <a:pt x="298" y="60"/>
                    <a:pt x="144" y="107"/>
                    <a:pt x="1" y="131"/>
                  </a:cubicBezTo>
                  <a:lnTo>
                    <a:pt x="3585" y="6548"/>
                  </a:lnTo>
                  <a:cubicBezTo>
                    <a:pt x="3716" y="6477"/>
                    <a:pt x="3870" y="6429"/>
                    <a:pt x="4013" y="6406"/>
                  </a:cubicBezTo>
                  <a:lnTo>
                    <a:pt x="42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28"/>
            <p:cNvSpPr/>
            <p:nvPr/>
          </p:nvSpPr>
          <p:spPr>
            <a:xfrm>
              <a:off x="5772725" y="4454250"/>
              <a:ext cx="364950" cy="209875"/>
            </a:xfrm>
            <a:custGeom>
              <a:avLst/>
              <a:gdLst/>
              <a:ahLst/>
              <a:cxnLst/>
              <a:rect l="l" t="t" r="r" b="b"/>
              <a:pathLst>
                <a:path w="14598" h="8395" extrusionOk="0">
                  <a:moveTo>
                    <a:pt x="239" y="0"/>
                  </a:moveTo>
                  <a:cubicBezTo>
                    <a:pt x="179" y="155"/>
                    <a:pt x="108" y="286"/>
                    <a:pt x="1" y="393"/>
                  </a:cubicBezTo>
                  <a:lnTo>
                    <a:pt x="13705" y="8394"/>
                  </a:lnTo>
                  <a:lnTo>
                    <a:pt x="14598" y="8394"/>
                  </a:lnTo>
                  <a:lnTo>
                    <a:pt x="918" y="417"/>
                  </a:lnTo>
                  <a:lnTo>
                    <a:pt x="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28"/>
            <p:cNvSpPr/>
            <p:nvPr/>
          </p:nvSpPr>
          <p:spPr>
            <a:xfrm>
              <a:off x="6341850" y="4544475"/>
              <a:ext cx="72350" cy="71050"/>
            </a:xfrm>
            <a:custGeom>
              <a:avLst/>
              <a:gdLst/>
              <a:ahLst/>
              <a:cxnLst/>
              <a:rect l="l" t="t" r="r" b="b"/>
              <a:pathLst>
                <a:path w="2894" h="2842" extrusionOk="0">
                  <a:moveTo>
                    <a:pt x="1417" y="1"/>
                  </a:moveTo>
                  <a:cubicBezTo>
                    <a:pt x="1338" y="1"/>
                    <a:pt x="1261" y="15"/>
                    <a:pt x="1179" y="23"/>
                  </a:cubicBezTo>
                  <a:cubicBezTo>
                    <a:pt x="1036" y="59"/>
                    <a:pt x="882" y="94"/>
                    <a:pt x="751" y="166"/>
                  </a:cubicBezTo>
                  <a:cubicBezTo>
                    <a:pt x="465" y="321"/>
                    <a:pt x="239" y="559"/>
                    <a:pt x="108" y="856"/>
                  </a:cubicBezTo>
                  <a:cubicBezTo>
                    <a:pt x="60" y="987"/>
                    <a:pt x="24" y="1142"/>
                    <a:pt x="1" y="1285"/>
                  </a:cubicBezTo>
                  <a:lnTo>
                    <a:pt x="1" y="1297"/>
                  </a:lnTo>
                  <a:lnTo>
                    <a:pt x="1" y="1464"/>
                  </a:lnTo>
                  <a:cubicBezTo>
                    <a:pt x="36" y="2178"/>
                    <a:pt x="584" y="2773"/>
                    <a:pt x="1298" y="2833"/>
                  </a:cubicBezTo>
                  <a:cubicBezTo>
                    <a:pt x="1351" y="2839"/>
                    <a:pt x="1403" y="2842"/>
                    <a:pt x="1455" y="2842"/>
                  </a:cubicBezTo>
                  <a:cubicBezTo>
                    <a:pt x="1707" y="2842"/>
                    <a:pt x="1946" y="2771"/>
                    <a:pt x="2144" y="2642"/>
                  </a:cubicBezTo>
                  <a:cubicBezTo>
                    <a:pt x="2287" y="2571"/>
                    <a:pt x="2382" y="2476"/>
                    <a:pt x="2489" y="2345"/>
                  </a:cubicBezTo>
                  <a:cubicBezTo>
                    <a:pt x="2584" y="2225"/>
                    <a:pt x="2656" y="2106"/>
                    <a:pt x="2715" y="1975"/>
                  </a:cubicBezTo>
                  <a:cubicBezTo>
                    <a:pt x="2775" y="1833"/>
                    <a:pt x="2799" y="1690"/>
                    <a:pt x="2822" y="1535"/>
                  </a:cubicBezTo>
                  <a:cubicBezTo>
                    <a:pt x="2894" y="761"/>
                    <a:pt x="2310" y="82"/>
                    <a:pt x="1525" y="11"/>
                  </a:cubicBezTo>
                  <a:cubicBezTo>
                    <a:pt x="1488" y="4"/>
                    <a:pt x="1452" y="1"/>
                    <a:pt x="141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28"/>
            <p:cNvSpPr/>
            <p:nvPr/>
          </p:nvSpPr>
          <p:spPr>
            <a:xfrm>
              <a:off x="6212375" y="4289200"/>
              <a:ext cx="100625" cy="100600"/>
            </a:xfrm>
            <a:custGeom>
              <a:avLst/>
              <a:gdLst/>
              <a:ahLst/>
              <a:cxnLst/>
              <a:rect l="l" t="t" r="r" b="b"/>
              <a:pathLst>
                <a:path w="4025" h="4024" extrusionOk="0">
                  <a:moveTo>
                    <a:pt x="2038" y="1"/>
                  </a:moveTo>
                  <a:cubicBezTo>
                    <a:pt x="1006" y="1"/>
                    <a:pt x="115" y="796"/>
                    <a:pt x="24" y="1840"/>
                  </a:cubicBezTo>
                  <a:cubicBezTo>
                    <a:pt x="0" y="1959"/>
                    <a:pt x="0" y="2078"/>
                    <a:pt x="24" y="2197"/>
                  </a:cubicBezTo>
                  <a:cubicBezTo>
                    <a:pt x="36" y="2352"/>
                    <a:pt x="60" y="2495"/>
                    <a:pt x="108" y="2626"/>
                  </a:cubicBezTo>
                  <a:cubicBezTo>
                    <a:pt x="358" y="3376"/>
                    <a:pt x="1036" y="3935"/>
                    <a:pt x="1846" y="4019"/>
                  </a:cubicBezTo>
                  <a:cubicBezTo>
                    <a:pt x="1890" y="4022"/>
                    <a:pt x="1934" y="4023"/>
                    <a:pt x="1978" y="4023"/>
                  </a:cubicBezTo>
                  <a:cubicBezTo>
                    <a:pt x="2107" y="4023"/>
                    <a:pt x="2230" y="4010"/>
                    <a:pt x="2346" y="3983"/>
                  </a:cubicBezTo>
                  <a:cubicBezTo>
                    <a:pt x="2501" y="3971"/>
                    <a:pt x="2655" y="3924"/>
                    <a:pt x="2786" y="3864"/>
                  </a:cubicBezTo>
                  <a:cubicBezTo>
                    <a:pt x="3417" y="3602"/>
                    <a:pt x="3894" y="3031"/>
                    <a:pt x="4013" y="2328"/>
                  </a:cubicBezTo>
                  <a:cubicBezTo>
                    <a:pt x="4013" y="2292"/>
                    <a:pt x="4025" y="2233"/>
                    <a:pt x="4025" y="2185"/>
                  </a:cubicBezTo>
                  <a:lnTo>
                    <a:pt x="4025" y="1899"/>
                  </a:lnTo>
                  <a:cubicBezTo>
                    <a:pt x="3989" y="1578"/>
                    <a:pt x="3906" y="1257"/>
                    <a:pt x="3739" y="995"/>
                  </a:cubicBezTo>
                  <a:cubicBezTo>
                    <a:pt x="3667" y="864"/>
                    <a:pt x="3572" y="745"/>
                    <a:pt x="3465" y="637"/>
                  </a:cubicBezTo>
                  <a:cubicBezTo>
                    <a:pt x="3144" y="292"/>
                    <a:pt x="2703" y="54"/>
                    <a:pt x="2191" y="6"/>
                  </a:cubicBezTo>
                  <a:cubicBezTo>
                    <a:pt x="2140" y="2"/>
                    <a:pt x="2089" y="1"/>
                    <a:pt x="203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28"/>
            <p:cNvSpPr/>
            <p:nvPr/>
          </p:nvSpPr>
          <p:spPr>
            <a:xfrm>
              <a:off x="6886575" y="1575550"/>
              <a:ext cx="19050" cy="17950"/>
            </a:xfrm>
            <a:custGeom>
              <a:avLst/>
              <a:gdLst/>
              <a:ahLst/>
              <a:cxnLst/>
              <a:rect l="l" t="t" r="r" b="b"/>
              <a:pathLst>
                <a:path w="762" h="718" extrusionOk="0">
                  <a:moveTo>
                    <a:pt x="367" y="0"/>
                  </a:moveTo>
                  <a:cubicBezTo>
                    <a:pt x="308" y="0"/>
                    <a:pt x="251" y="22"/>
                    <a:pt x="202" y="51"/>
                  </a:cubicBezTo>
                  <a:cubicBezTo>
                    <a:pt x="95" y="111"/>
                    <a:pt x="36" y="206"/>
                    <a:pt x="24" y="325"/>
                  </a:cubicBezTo>
                  <a:cubicBezTo>
                    <a:pt x="0" y="539"/>
                    <a:pt x="155" y="706"/>
                    <a:pt x="345" y="718"/>
                  </a:cubicBezTo>
                  <a:cubicBezTo>
                    <a:pt x="405" y="718"/>
                    <a:pt x="464" y="706"/>
                    <a:pt x="512" y="682"/>
                  </a:cubicBezTo>
                  <a:cubicBezTo>
                    <a:pt x="631" y="646"/>
                    <a:pt x="714" y="539"/>
                    <a:pt x="738" y="384"/>
                  </a:cubicBezTo>
                  <a:cubicBezTo>
                    <a:pt x="762" y="194"/>
                    <a:pt x="595" y="15"/>
                    <a:pt x="405" y="3"/>
                  </a:cubicBezTo>
                  <a:cubicBezTo>
                    <a:pt x="392" y="1"/>
                    <a:pt x="380" y="0"/>
                    <a:pt x="3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28"/>
            <p:cNvSpPr/>
            <p:nvPr/>
          </p:nvSpPr>
          <p:spPr>
            <a:xfrm>
              <a:off x="6612725" y="2909675"/>
              <a:ext cx="36925" cy="36225"/>
            </a:xfrm>
            <a:custGeom>
              <a:avLst/>
              <a:gdLst/>
              <a:ahLst/>
              <a:cxnLst/>
              <a:rect l="l" t="t" r="r" b="b"/>
              <a:pathLst>
                <a:path w="1477" h="1449" extrusionOk="0">
                  <a:moveTo>
                    <a:pt x="765" y="1"/>
                  </a:moveTo>
                  <a:cubicBezTo>
                    <a:pt x="380" y="1"/>
                    <a:pt x="59" y="291"/>
                    <a:pt x="36" y="669"/>
                  </a:cubicBezTo>
                  <a:cubicBezTo>
                    <a:pt x="0" y="1074"/>
                    <a:pt x="298" y="1419"/>
                    <a:pt x="703" y="1443"/>
                  </a:cubicBezTo>
                  <a:cubicBezTo>
                    <a:pt x="732" y="1446"/>
                    <a:pt x="761" y="1448"/>
                    <a:pt x="790" y="1448"/>
                  </a:cubicBezTo>
                  <a:cubicBezTo>
                    <a:pt x="1039" y="1448"/>
                    <a:pt x="1252" y="1312"/>
                    <a:pt x="1369" y="1109"/>
                  </a:cubicBezTo>
                  <a:cubicBezTo>
                    <a:pt x="1429" y="1014"/>
                    <a:pt x="1465" y="907"/>
                    <a:pt x="1477" y="788"/>
                  </a:cubicBezTo>
                  <a:cubicBezTo>
                    <a:pt x="1477" y="752"/>
                    <a:pt x="1477" y="705"/>
                    <a:pt x="1465" y="657"/>
                  </a:cubicBezTo>
                  <a:lnTo>
                    <a:pt x="1465" y="645"/>
                  </a:lnTo>
                  <a:cubicBezTo>
                    <a:pt x="1417" y="312"/>
                    <a:pt x="1167" y="38"/>
                    <a:pt x="810" y="2"/>
                  </a:cubicBezTo>
                  <a:cubicBezTo>
                    <a:pt x="795" y="1"/>
                    <a:pt x="780" y="1"/>
                    <a:pt x="7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28"/>
            <p:cNvSpPr/>
            <p:nvPr/>
          </p:nvSpPr>
          <p:spPr>
            <a:xfrm>
              <a:off x="6607950" y="4033250"/>
              <a:ext cx="50925" cy="50550"/>
            </a:xfrm>
            <a:custGeom>
              <a:avLst/>
              <a:gdLst/>
              <a:ahLst/>
              <a:cxnLst/>
              <a:rect l="l" t="t" r="r" b="b"/>
              <a:pathLst>
                <a:path w="2037" h="2022" extrusionOk="0">
                  <a:moveTo>
                    <a:pt x="1019" y="1"/>
                  </a:moveTo>
                  <a:cubicBezTo>
                    <a:pt x="930" y="1"/>
                    <a:pt x="843" y="14"/>
                    <a:pt x="763" y="41"/>
                  </a:cubicBezTo>
                  <a:cubicBezTo>
                    <a:pt x="358" y="148"/>
                    <a:pt x="48" y="505"/>
                    <a:pt x="13" y="934"/>
                  </a:cubicBezTo>
                  <a:cubicBezTo>
                    <a:pt x="1" y="1124"/>
                    <a:pt x="25" y="1291"/>
                    <a:pt x="108" y="1458"/>
                  </a:cubicBezTo>
                  <a:cubicBezTo>
                    <a:pt x="179" y="1600"/>
                    <a:pt x="275" y="1720"/>
                    <a:pt x="394" y="1815"/>
                  </a:cubicBezTo>
                  <a:cubicBezTo>
                    <a:pt x="537" y="1934"/>
                    <a:pt x="727" y="2005"/>
                    <a:pt x="941" y="2017"/>
                  </a:cubicBezTo>
                  <a:cubicBezTo>
                    <a:pt x="969" y="2020"/>
                    <a:pt x="997" y="2021"/>
                    <a:pt x="1024" y="2021"/>
                  </a:cubicBezTo>
                  <a:cubicBezTo>
                    <a:pt x="1110" y="2021"/>
                    <a:pt x="1187" y="2006"/>
                    <a:pt x="1251" y="1970"/>
                  </a:cubicBezTo>
                  <a:cubicBezTo>
                    <a:pt x="1406" y="1946"/>
                    <a:pt x="1537" y="1874"/>
                    <a:pt x="1656" y="1779"/>
                  </a:cubicBezTo>
                  <a:cubicBezTo>
                    <a:pt x="1775" y="1696"/>
                    <a:pt x="1858" y="1589"/>
                    <a:pt x="1918" y="1470"/>
                  </a:cubicBezTo>
                  <a:cubicBezTo>
                    <a:pt x="1977" y="1350"/>
                    <a:pt x="2013" y="1219"/>
                    <a:pt x="2025" y="1077"/>
                  </a:cubicBezTo>
                  <a:cubicBezTo>
                    <a:pt x="2037" y="874"/>
                    <a:pt x="2001" y="660"/>
                    <a:pt x="1894" y="505"/>
                  </a:cubicBezTo>
                  <a:cubicBezTo>
                    <a:pt x="1799" y="362"/>
                    <a:pt x="1703" y="267"/>
                    <a:pt x="1584" y="172"/>
                  </a:cubicBezTo>
                  <a:cubicBezTo>
                    <a:pt x="1465" y="100"/>
                    <a:pt x="1346" y="53"/>
                    <a:pt x="1203" y="29"/>
                  </a:cubicBezTo>
                  <a:cubicBezTo>
                    <a:pt x="1179" y="29"/>
                    <a:pt x="1132" y="5"/>
                    <a:pt x="1108" y="5"/>
                  </a:cubicBezTo>
                  <a:cubicBezTo>
                    <a:pt x="1078" y="2"/>
                    <a:pt x="1049" y="1"/>
                    <a:pt x="101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28"/>
            <p:cNvSpPr/>
            <p:nvPr/>
          </p:nvSpPr>
          <p:spPr>
            <a:xfrm>
              <a:off x="6996400" y="4166875"/>
              <a:ext cx="36325" cy="36000"/>
            </a:xfrm>
            <a:custGeom>
              <a:avLst/>
              <a:gdLst/>
              <a:ahLst/>
              <a:cxnLst/>
              <a:rect l="l" t="t" r="r" b="b"/>
              <a:pathLst>
                <a:path w="1453" h="1440" extrusionOk="0">
                  <a:moveTo>
                    <a:pt x="733" y="1"/>
                  </a:moveTo>
                  <a:cubicBezTo>
                    <a:pt x="700" y="1"/>
                    <a:pt x="671" y="6"/>
                    <a:pt x="631" y="6"/>
                  </a:cubicBezTo>
                  <a:cubicBezTo>
                    <a:pt x="465" y="18"/>
                    <a:pt x="334" y="101"/>
                    <a:pt x="227" y="196"/>
                  </a:cubicBezTo>
                  <a:cubicBezTo>
                    <a:pt x="119" y="304"/>
                    <a:pt x="60" y="423"/>
                    <a:pt x="36" y="577"/>
                  </a:cubicBezTo>
                  <a:cubicBezTo>
                    <a:pt x="36" y="601"/>
                    <a:pt x="12" y="613"/>
                    <a:pt x="12" y="649"/>
                  </a:cubicBezTo>
                  <a:cubicBezTo>
                    <a:pt x="0" y="780"/>
                    <a:pt x="36" y="899"/>
                    <a:pt x="84" y="1030"/>
                  </a:cubicBezTo>
                  <a:cubicBezTo>
                    <a:pt x="191" y="1256"/>
                    <a:pt x="405" y="1423"/>
                    <a:pt x="667" y="1435"/>
                  </a:cubicBezTo>
                  <a:cubicBezTo>
                    <a:pt x="696" y="1438"/>
                    <a:pt x="724" y="1440"/>
                    <a:pt x="752" y="1440"/>
                  </a:cubicBezTo>
                  <a:cubicBezTo>
                    <a:pt x="1119" y="1440"/>
                    <a:pt x="1419" y="1156"/>
                    <a:pt x="1441" y="780"/>
                  </a:cubicBezTo>
                  <a:cubicBezTo>
                    <a:pt x="1453" y="399"/>
                    <a:pt x="1155" y="42"/>
                    <a:pt x="786" y="6"/>
                  </a:cubicBezTo>
                  <a:cubicBezTo>
                    <a:pt x="766" y="2"/>
                    <a:pt x="749" y="1"/>
                    <a:pt x="7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28"/>
            <p:cNvSpPr/>
            <p:nvPr/>
          </p:nvSpPr>
          <p:spPr>
            <a:xfrm>
              <a:off x="6710350" y="4394000"/>
              <a:ext cx="37225" cy="35950"/>
            </a:xfrm>
            <a:custGeom>
              <a:avLst/>
              <a:gdLst/>
              <a:ahLst/>
              <a:cxnLst/>
              <a:rect l="l" t="t" r="r" b="b"/>
              <a:pathLst>
                <a:path w="1489" h="1438" extrusionOk="0">
                  <a:moveTo>
                    <a:pt x="737" y="0"/>
                  </a:moveTo>
                  <a:cubicBezTo>
                    <a:pt x="370" y="0"/>
                    <a:pt x="70" y="284"/>
                    <a:pt x="48" y="660"/>
                  </a:cubicBezTo>
                  <a:cubicBezTo>
                    <a:pt x="1" y="1053"/>
                    <a:pt x="298" y="1398"/>
                    <a:pt x="703" y="1434"/>
                  </a:cubicBezTo>
                  <a:cubicBezTo>
                    <a:pt x="724" y="1436"/>
                    <a:pt x="746" y="1437"/>
                    <a:pt x="767" y="1437"/>
                  </a:cubicBezTo>
                  <a:cubicBezTo>
                    <a:pt x="1133" y="1437"/>
                    <a:pt x="1443" y="1151"/>
                    <a:pt x="1477" y="779"/>
                  </a:cubicBezTo>
                  <a:cubicBezTo>
                    <a:pt x="1489" y="386"/>
                    <a:pt x="1203" y="41"/>
                    <a:pt x="822" y="5"/>
                  </a:cubicBezTo>
                  <a:cubicBezTo>
                    <a:pt x="793" y="2"/>
                    <a:pt x="765" y="0"/>
                    <a:pt x="73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28"/>
            <p:cNvSpPr/>
            <p:nvPr/>
          </p:nvSpPr>
          <p:spPr>
            <a:xfrm>
              <a:off x="6609750" y="3484075"/>
              <a:ext cx="35725" cy="35675"/>
            </a:xfrm>
            <a:custGeom>
              <a:avLst/>
              <a:gdLst/>
              <a:ahLst/>
              <a:cxnLst/>
              <a:rect l="l" t="t" r="r" b="b"/>
              <a:pathLst>
                <a:path w="1429" h="1427" extrusionOk="0">
                  <a:moveTo>
                    <a:pt x="700" y="1"/>
                  </a:moveTo>
                  <a:cubicBezTo>
                    <a:pt x="418" y="1"/>
                    <a:pt x="158" y="184"/>
                    <a:pt x="60" y="458"/>
                  </a:cubicBezTo>
                  <a:cubicBezTo>
                    <a:pt x="48" y="517"/>
                    <a:pt x="24" y="577"/>
                    <a:pt x="24" y="648"/>
                  </a:cubicBezTo>
                  <a:cubicBezTo>
                    <a:pt x="0" y="755"/>
                    <a:pt x="36" y="850"/>
                    <a:pt x="60" y="958"/>
                  </a:cubicBezTo>
                  <a:cubicBezTo>
                    <a:pt x="84" y="993"/>
                    <a:pt x="84" y="1005"/>
                    <a:pt x="95" y="1041"/>
                  </a:cubicBezTo>
                  <a:cubicBezTo>
                    <a:pt x="155" y="1172"/>
                    <a:pt x="274" y="1279"/>
                    <a:pt x="405" y="1350"/>
                  </a:cubicBezTo>
                  <a:cubicBezTo>
                    <a:pt x="417" y="1362"/>
                    <a:pt x="453" y="1362"/>
                    <a:pt x="465" y="1374"/>
                  </a:cubicBezTo>
                  <a:cubicBezTo>
                    <a:pt x="524" y="1398"/>
                    <a:pt x="584" y="1422"/>
                    <a:pt x="655" y="1422"/>
                  </a:cubicBezTo>
                  <a:cubicBezTo>
                    <a:pt x="683" y="1425"/>
                    <a:pt x="710" y="1427"/>
                    <a:pt x="736" y="1427"/>
                  </a:cubicBezTo>
                  <a:cubicBezTo>
                    <a:pt x="799" y="1427"/>
                    <a:pt x="858" y="1418"/>
                    <a:pt x="917" y="1410"/>
                  </a:cubicBezTo>
                  <a:cubicBezTo>
                    <a:pt x="1036" y="1374"/>
                    <a:pt x="1155" y="1315"/>
                    <a:pt x="1227" y="1243"/>
                  </a:cubicBezTo>
                  <a:lnTo>
                    <a:pt x="1238" y="1231"/>
                  </a:lnTo>
                  <a:cubicBezTo>
                    <a:pt x="1346" y="1112"/>
                    <a:pt x="1417" y="958"/>
                    <a:pt x="1429" y="779"/>
                  </a:cubicBezTo>
                  <a:cubicBezTo>
                    <a:pt x="1429" y="684"/>
                    <a:pt x="1429" y="600"/>
                    <a:pt x="1405" y="517"/>
                  </a:cubicBezTo>
                  <a:cubicBezTo>
                    <a:pt x="1358" y="362"/>
                    <a:pt x="1262" y="231"/>
                    <a:pt x="1143" y="148"/>
                  </a:cubicBezTo>
                  <a:cubicBezTo>
                    <a:pt x="1048" y="65"/>
                    <a:pt x="917" y="29"/>
                    <a:pt x="774" y="5"/>
                  </a:cubicBezTo>
                  <a:cubicBezTo>
                    <a:pt x="749" y="2"/>
                    <a:pt x="724" y="1"/>
                    <a:pt x="70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28"/>
            <p:cNvSpPr/>
            <p:nvPr/>
          </p:nvSpPr>
          <p:spPr>
            <a:xfrm>
              <a:off x="7027050" y="3205875"/>
              <a:ext cx="8950" cy="31275"/>
            </a:xfrm>
            <a:custGeom>
              <a:avLst/>
              <a:gdLst/>
              <a:ahLst/>
              <a:cxnLst/>
              <a:rect l="l" t="t" r="r" b="b"/>
              <a:pathLst>
                <a:path w="358" h="1251" extrusionOk="0">
                  <a:moveTo>
                    <a:pt x="358" y="1"/>
                  </a:moveTo>
                  <a:cubicBezTo>
                    <a:pt x="334" y="25"/>
                    <a:pt x="310" y="36"/>
                    <a:pt x="298" y="48"/>
                  </a:cubicBezTo>
                  <a:cubicBezTo>
                    <a:pt x="132" y="167"/>
                    <a:pt x="13" y="346"/>
                    <a:pt x="1" y="572"/>
                  </a:cubicBezTo>
                  <a:cubicBezTo>
                    <a:pt x="1" y="656"/>
                    <a:pt x="1" y="751"/>
                    <a:pt x="25" y="834"/>
                  </a:cubicBezTo>
                  <a:cubicBezTo>
                    <a:pt x="72" y="989"/>
                    <a:pt x="179" y="1108"/>
                    <a:pt x="275" y="1215"/>
                  </a:cubicBezTo>
                  <a:cubicBezTo>
                    <a:pt x="310" y="1227"/>
                    <a:pt x="322" y="1239"/>
                    <a:pt x="358" y="1251"/>
                  </a:cubicBezTo>
                  <a:lnTo>
                    <a:pt x="358" y="1"/>
                  </a:ln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28"/>
            <p:cNvSpPr/>
            <p:nvPr/>
          </p:nvSpPr>
          <p:spPr>
            <a:xfrm>
              <a:off x="6923175" y="1659900"/>
              <a:ext cx="35750" cy="35150"/>
            </a:xfrm>
            <a:custGeom>
              <a:avLst/>
              <a:gdLst/>
              <a:ahLst/>
              <a:cxnLst/>
              <a:rect l="l" t="t" r="r" b="b"/>
              <a:pathLst>
                <a:path w="1430" h="1406" extrusionOk="0">
                  <a:moveTo>
                    <a:pt x="681" y="1"/>
                  </a:moveTo>
                  <a:cubicBezTo>
                    <a:pt x="607" y="1"/>
                    <a:pt x="536" y="18"/>
                    <a:pt x="477" y="35"/>
                  </a:cubicBezTo>
                  <a:cubicBezTo>
                    <a:pt x="227" y="130"/>
                    <a:pt x="24" y="344"/>
                    <a:pt x="12" y="642"/>
                  </a:cubicBezTo>
                  <a:cubicBezTo>
                    <a:pt x="0" y="844"/>
                    <a:pt x="60" y="1035"/>
                    <a:pt x="179" y="1166"/>
                  </a:cubicBezTo>
                  <a:cubicBezTo>
                    <a:pt x="262" y="1285"/>
                    <a:pt x="405" y="1356"/>
                    <a:pt x="548" y="1392"/>
                  </a:cubicBezTo>
                  <a:cubicBezTo>
                    <a:pt x="584" y="1392"/>
                    <a:pt x="608" y="1404"/>
                    <a:pt x="655" y="1404"/>
                  </a:cubicBezTo>
                  <a:cubicBezTo>
                    <a:pt x="677" y="1405"/>
                    <a:pt x="698" y="1406"/>
                    <a:pt x="720" y="1406"/>
                  </a:cubicBezTo>
                  <a:cubicBezTo>
                    <a:pt x="874" y="1406"/>
                    <a:pt x="1016" y="1367"/>
                    <a:pt x="1132" y="1273"/>
                  </a:cubicBezTo>
                  <a:cubicBezTo>
                    <a:pt x="1263" y="1178"/>
                    <a:pt x="1370" y="1023"/>
                    <a:pt x="1394" y="844"/>
                  </a:cubicBezTo>
                  <a:cubicBezTo>
                    <a:pt x="1394" y="820"/>
                    <a:pt x="1417" y="797"/>
                    <a:pt x="1417" y="761"/>
                  </a:cubicBezTo>
                  <a:cubicBezTo>
                    <a:pt x="1429" y="546"/>
                    <a:pt x="1334" y="332"/>
                    <a:pt x="1191" y="189"/>
                  </a:cubicBezTo>
                  <a:cubicBezTo>
                    <a:pt x="1132" y="130"/>
                    <a:pt x="1060" y="82"/>
                    <a:pt x="977" y="46"/>
                  </a:cubicBezTo>
                  <a:cubicBezTo>
                    <a:pt x="917" y="35"/>
                    <a:pt x="846" y="11"/>
                    <a:pt x="774" y="11"/>
                  </a:cubicBezTo>
                  <a:cubicBezTo>
                    <a:pt x="743" y="4"/>
                    <a:pt x="712" y="1"/>
                    <a:pt x="6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28"/>
            <p:cNvSpPr/>
            <p:nvPr/>
          </p:nvSpPr>
          <p:spPr>
            <a:xfrm>
              <a:off x="6526400" y="2260750"/>
              <a:ext cx="36625" cy="35900"/>
            </a:xfrm>
            <a:custGeom>
              <a:avLst/>
              <a:gdLst/>
              <a:ahLst/>
              <a:cxnLst/>
              <a:rect l="l" t="t" r="r" b="b"/>
              <a:pathLst>
                <a:path w="1465" h="1436" extrusionOk="0">
                  <a:moveTo>
                    <a:pt x="756" y="1"/>
                  </a:moveTo>
                  <a:cubicBezTo>
                    <a:pt x="382" y="1"/>
                    <a:pt x="82" y="287"/>
                    <a:pt x="48" y="658"/>
                  </a:cubicBezTo>
                  <a:cubicBezTo>
                    <a:pt x="0" y="1063"/>
                    <a:pt x="298" y="1408"/>
                    <a:pt x="703" y="1432"/>
                  </a:cubicBezTo>
                  <a:cubicBezTo>
                    <a:pt x="727" y="1435"/>
                    <a:pt x="751" y="1436"/>
                    <a:pt x="775" y="1436"/>
                  </a:cubicBezTo>
                  <a:cubicBezTo>
                    <a:pt x="986" y="1436"/>
                    <a:pt x="1182" y="1343"/>
                    <a:pt x="1310" y="1182"/>
                  </a:cubicBezTo>
                  <a:cubicBezTo>
                    <a:pt x="1405" y="1075"/>
                    <a:pt x="1465" y="944"/>
                    <a:pt x="1465" y="765"/>
                  </a:cubicBezTo>
                  <a:lnTo>
                    <a:pt x="1465" y="754"/>
                  </a:lnTo>
                  <a:lnTo>
                    <a:pt x="1465" y="682"/>
                  </a:lnTo>
                  <a:cubicBezTo>
                    <a:pt x="1453" y="515"/>
                    <a:pt x="1393" y="384"/>
                    <a:pt x="1298" y="265"/>
                  </a:cubicBezTo>
                  <a:cubicBezTo>
                    <a:pt x="1179" y="123"/>
                    <a:pt x="1012" y="27"/>
                    <a:pt x="822" y="3"/>
                  </a:cubicBezTo>
                  <a:cubicBezTo>
                    <a:pt x="800" y="2"/>
                    <a:pt x="778" y="1"/>
                    <a:pt x="75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28"/>
            <p:cNvSpPr/>
            <p:nvPr/>
          </p:nvSpPr>
          <p:spPr>
            <a:xfrm>
              <a:off x="5728375" y="4421425"/>
              <a:ext cx="51825" cy="50475"/>
            </a:xfrm>
            <a:custGeom>
              <a:avLst/>
              <a:gdLst/>
              <a:ahLst/>
              <a:cxnLst/>
              <a:rect l="l" t="t" r="r" b="b"/>
              <a:pathLst>
                <a:path w="2073" h="2019" extrusionOk="0">
                  <a:moveTo>
                    <a:pt x="1045" y="0"/>
                  </a:moveTo>
                  <a:cubicBezTo>
                    <a:pt x="521" y="0"/>
                    <a:pt x="71" y="402"/>
                    <a:pt x="48" y="932"/>
                  </a:cubicBezTo>
                  <a:cubicBezTo>
                    <a:pt x="1" y="1492"/>
                    <a:pt x="418" y="1980"/>
                    <a:pt x="965" y="2016"/>
                  </a:cubicBezTo>
                  <a:cubicBezTo>
                    <a:pt x="992" y="2018"/>
                    <a:pt x="1019" y="2019"/>
                    <a:pt x="1046" y="2019"/>
                  </a:cubicBezTo>
                  <a:cubicBezTo>
                    <a:pt x="1333" y="2019"/>
                    <a:pt x="1579" y="1903"/>
                    <a:pt x="1775" y="1718"/>
                  </a:cubicBezTo>
                  <a:cubicBezTo>
                    <a:pt x="1870" y="1611"/>
                    <a:pt x="1965" y="1480"/>
                    <a:pt x="2013" y="1325"/>
                  </a:cubicBezTo>
                  <a:cubicBezTo>
                    <a:pt x="2037" y="1266"/>
                    <a:pt x="2037" y="1194"/>
                    <a:pt x="2061" y="1135"/>
                  </a:cubicBezTo>
                  <a:lnTo>
                    <a:pt x="2061" y="1123"/>
                  </a:lnTo>
                  <a:lnTo>
                    <a:pt x="2061" y="1075"/>
                  </a:lnTo>
                  <a:cubicBezTo>
                    <a:pt x="2072" y="944"/>
                    <a:pt x="2061" y="813"/>
                    <a:pt x="2013" y="671"/>
                  </a:cubicBezTo>
                  <a:cubicBezTo>
                    <a:pt x="1977" y="599"/>
                    <a:pt x="1942" y="528"/>
                    <a:pt x="1894" y="456"/>
                  </a:cubicBezTo>
                  <a:cubicBezTo>
                    <a:pt x="1822" y="337"/>
                    <a:pt x="1703" y="218"/>
                    <a:pt x="1561" y="135"/>
                  </a:cubicBezTo>
                  <a:cubicBezTo>
                    <a:pt x="1430" y="63"/>
                    <a:pt x="1275" y="16"/>
                    <a:pt x="1132" y="4"/>
                  </a:cubicBezTo>
                  <a:cubicBezTo>
                    <a:pt x="1103" y="1"/>
                    <a:pt x="1074" y="0"/>
                    <a:pt x="104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28"/>
            <p:cNvSpPr/>
            <p:nvPr/>
          </p:nvSpPr>
          <p:spPr>
            <a:xfrm>
              <a:off x="6710950" y="4235475"/>
              <a:ext cx="20850" cy="20600"/>
            </a:xfrm>
            <a:custGeom>
              <a:avLst/>
              <a:gdLst/>
              <a:ahLst/>
              <a:cxnLst/>
              <a:rect l="l" t="t" r="r" b="b"/>
              <a:pathLst>
                <a:path w="834" h="824" extrusionOk="0">
                  <a:moveTo>
                    <a:pt x="405" y="0"/>
                  </a:moveTo>
                  <a:cubicBezTo>
                    <a:pt x="203" y="0"/>
                    <a:pt x="24" y="155"/>
                    <a:pt x="0" y="369"/>
                  </a:cubicBezTo>
                  <a:lnTo>
                    <a:pt x="0" y="417"/>
                  </a:lnTo>
                  <a:cubicBezTo>
                    <a:pt x="24" y="608"/>
                    <a:pt x="143" y="762"/>
                    <a:pt x="322" y="810"/>
                  </a:cubicBezTo>
                  <a:cubicBezTo>
                    <a:pt x="334" y="822"/>
                    <a:pt x="358" y="822"/>
                    <a:pt x="381" y="822"/>
                  </a:cubicBezTo>
                  <a:cubicBezTo>
                    <a:pt x="394" y="823"/>
                    <a:pt x="406" y="824"/>
                    <a:pt x="418" y="824"/>
                  </a:cubicBezTo>
                  <a:cubicBezTo>
                    <a:pt x="520" y="824"/>
                    <a:pt x="604" y="780"/>
                    <a:pt x="679" y="727"/>
                  </a:cubicBezTo>
                  <a:cubicBezTo>
                    <a:pt x="703" y="703"/>
                    <a:pt x="739" y="667"/>
                    <a:pt x="750" y="643"/>
                  </a:cubicBezTo>
                  <a:cubicBezTo>
                    <a:pt x="798" y="584"/>
                    <a:pt x="822" y="524"/>
                    <a:pt x="822" y="453"/>
                  </a:cubicBezTo>
                  <a:cubicBezTo>
                    <a:pt x="834" y="227"/>
                    <a:pt x="679" y="36"/>
                    <a:pt x="45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28"/>
            <p:cNvSpPr/>
            <p:nvPr/>
          </p:nvSpPr>
          <p:spPr>
            <a:xfrm>
              <a:off x="6828225" y="3855375"/>
              <a:ext cx="21150" cy="20450"/>
            </a:xfrm>
            <a:custGeom>
              <a:avLst/>
              <a:gdLst/>
              <a:ahLst/>
              <a:cxnLst/>
              <a:rect l="l" t="t" r="r" b="b"/>
              <a:pathLst>
                <a:path w="846" h="818" extrusionOk="0">
                  <a:moveTo>
                    <a:pt x="465" y="0"/>
                  </a:moveTo>
                  <a:cubicBezTo>
                    <a:pt x="393" y="0"/>
                    <a:pt x="334" y="12"/>
                    <a:pt x="274" y="24"/>
                  </a:cubicBezTo>
                  <a:lnTo>
                    <a:pt x="250" y="24"/>
                  </a:lnTo>
                  <a:cubicBezTo>
                    <a:pt x="119" y="83"/>
                    <a:pt x="36" y="203"/>
                    <a:pt x="12" y="369"/>
                  </a:cubicBezTo>
                  <a:cubicBezTo>
                    <a:pt x="0" y="429"/>
                    <a:pt x="12" y="488"/>
                    <a:pt x="36" y="536"/>
                  </a:cubicBezTo>
                  <a:cubicBezTo>
                    <a:pt x="60" y="595"/>
                    <a:pt x="96" y="631"/>
                    <a:pt x="119" y="679"/>
                  </a:cubicBezTo>
                  <a:cubicBezTo>
                    <a:pt x="191" y="774"/>
                    <a:pt x="286" y="810"/>
                    <a:pt x="369" y="810"/>
                  </a:cubicBezTo>
                  <a:cubicBezTo>
                    <a:pt x="392" y="815"/>
                    <a:pt x="415" y="817"/>
                    <a:pt x="438" y="817"/>
                  </a:cubicBezTo>
                  <a:cubicBezTo>
                    <a:pt x="521" y="817"/>
                    <a:pt x="599" y="785"/>
                    <a:pt x="655" y="738"/>
                  </a:cubicBezTo>
                  <a:cubicBezTo>
                    <a:pt x="762" y="679"/>
                    <a:pt x="822" y="572"/>
                    <a:pt x="834" y="441"/>
                  </a:cubicBezTo>
                  <a:cubicBezTo>
                    <a:pt x="846" y="357"/>
                    <a:pt x="822" y="250"/>
                    <a:pt x="762" y="179"/>
                  </a:cubicBezTo>
                  <a:cubicBezTo>
                    <a:pt x="703" y="72"/>
                    <a:pt x="596" y="12"/>
                    <a:pt x="46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28"/>
            <p:cNvSpPr/>
            <p:nvPr/>
          </p:nvSpPr>
          <p:spPr>
            <a:xfrm>
              <a:off x="6930325" y="4028600"/>
              <a:ext cx="21450" cy="20575"/>
            </a:xfrm>
            <a:custGeom>
              <a:avLst/>
              <a:gdLst/>
              <a:ahLst/>
              <a:cxnLst/>
              <a:rect l="l" t="t" r="r" b="b"/>
              <a:pathLst>
                <a:path w="858" h="823" extrusionOk="0">
                  <a:moveTo>
                    <a:pt x="476" y="1"/>
                  </a:moveTo>
                  <a:cubicBezTo>
                    <a:pt x="357" y="1"/>
                    <a:pt x="250" y="36"/>
                    <a:pt x="179" y="96"/>
                  </a:cubicBezTo>
                  <a:cubicBezTo>
                    <a:pt x="84" y="155"/>
                    <a:pt x="24" y="251"/>
                    <a:pt x="12" y="370"/>
                  </a:cubicBezTo>
                  <a:cubicBezTo>
                    <a:pt x="0" y="608"/>
                    <a:pt x="143" y="810"/>
                    <a:pt x="381" y="822"/>
                  </a:cubicBezTo>
                  <a:cubicBezTo>
                    <a:pt x="453" y="822"/>
                    <a:pt x="512" y="810"/>
                    <a:pt x="572" y="786"/>
                  </a:cubicBezTo>
                  <a:cubicBezTo>
                    <a:pt x="727" y="751"/>
                    <a:pt x="834" y="608"/>
                    <a:pt x="846" y="453"/>
                  </a:cubicBezTo>
                  <a:cubicBezTo>
                    <a:pt x="857" y="215"/>
                    <a:pt x="679" y="12"/>
                    <a:pt x="47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28"/>
            <p:cNvSpPr/>
            <p:nvPr/>
          </p:nvSpPr>
          <p:spPr>
            <a:xfrm>
              <a:off x="6984800" y="3178775"/>
              <a:ext cx="21450" cy="20600"/>
            </a:xfrm>
            <a:custGeom>
              <a:avLst/>
              <a:gdLst/>
              <a:ahLst/>
              <a:cxnLst/>
              <a:rect l="l" t="t" r="r" b="b"/>
              <a:pathLst>
                <a:path w="858" h="824" extrusionOk="0">
                  <a:moveTo>
                    <a:pt x="440" y="1"/>
                  </a:moveTo>
                  <a:cubicBezTo>
                    <a:pt x="225" y="1"/>
                    <a:pt x="47" y="152"/>
                    <a:pt x="24" y="370"/>
                  </a:cubicBezTo>
                  <a:cubicBezTo>
                    <a:pt x="0" y="608"/>
                    <a:pt x="155" y="799"/>
                    <a:pt x="393" y="823"/>
                  </a:cubicBezTo>
                  <a:cubicBezTo>
                    <a:pt x="402" y="823"/>
                    <a:pt x="411" y="823"/>
                    <a:pt x="420" y="823"/>
                  </a:cubicBezTo>
                  <a:cubicBezTo>
                    <a:pt x="646" y="823"/>
                    <a:pt x="822" y="682"/>
                    <a:pt x="834" y="442"/>
                  </a:cubicBezTo>
                  <a:cubicBezTo>
                    <a:pt x="857" y="204"/>
                    <a:pt x="703" y="13"/>
                    <a:pt x="464" y="1"/>
                  </a:cubicBezTo>
                  <a:cubicBezTo>
                    <a:pt x="456" y="1"/>
                    <a:pt x="448" y="1"/>
                    <a:pt x="4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28"/>
            <p:cNvSpPr/>
            <p:nvPr/>
          </p:nvSpPr>
          <p:spPr>
            <a:xfrm>
              <a:off x="6950250" y="2089625"/>
              <a:ext cx="20875" cy="20600"/>
            </a:xfrm>
            <a:custGeom>
              <a:avLst/>
              <a:gdLst/>
              <a:ahLst/>
              <a:cxnLst/>
              <a:rect l="l" t="t" r="r" b="b"/>
              <a:pathLst>
                <a:path w="835" h="824" extrusionOk="0">
                  <a:moveTo>
                    <a:pt x="410" y="1"/>
                  </a:moveTo>
                  <a:cubicBezTo>
                    <a:pt x="287" y="1"/>
                    <a:pt x="183" y="47"/>
                    <a:pt x="108" y="121"/>
                  </a:cubicBezTo>
                  <a:cubicBezTo>
                    <a:pt x="49" y="205"/>
                    <a:pt x="1" y="276"/>
                    <a:pt x="1" y="383"/>
                  </a:cubicBezTo>
                  <a:lnTo>
                    <a:pt x="1" y="419"/>
                  </a:lnTo>
                  <a:cubicBezTo>
                    <a:pt x="1" y="574"/>
                    <a:pt x="72" y="693"/>
                    <a:pt x="191" y="764"/>
                  </a:cubicBezTo>
                  <a:cubicBezTo>
                    <a:pt x="239" y="800"/>
                    <a:pt x="299" y="824"/>
                    <a:pt x="370" y="824"/>
                  </a:cubicBezTo>
                  <a:cubicBezTo>
                    <a:pt x="441" y="824"/>
                    <a:pt x="525" y="812"/>
                    <a:pt x="584" y="776"/>
                  </a:cubicBezTo>
                  <a:cubicBezTo>
                    <a:pt x="692" y="741"/>
                    <a:pt x="751" y="657"/>
                    <a:pt x="787" y="574"/>
                  </a:cubicBezTo>
                  <a:cubicBezTo>
                    <a:pt x="811" y="538"/>
                    <a:pt x="822" y="502"/>
                    <a:pt x="822" y="455"/>
                  </a:cubicBezTo>
                  <a:cubicBezTo>
                    <a:pt x="834" y="324"/>
                    <a:pt x="787" y="217"/>
                    <a:pt x="703" y="121"/>
                  </a:cubicBezTo>
                  <a:cubicBezTo>
                    <a:pt x="656" y="98"/>
                    <a:pt x="608" y="50"/>
                    <a:pt x="549" y="38"/>
                  </a:cubicBezTo>
                  <a:cubicBezTo>
                    <a:pt x="525" y="26"/>
                    <a:pt x="489" y="2"/>
                    <a:pt x="453" y="2"/>
                  </a:cubicBezTo>
                  <a:cubicBezTo>
                    <a:pt x="439" y="1"/>
                    <a:pt x="424" y="1"/>
                    <a:pt x="4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28"/>
            <p:cNvSpPr/>
            <p:nvPr/>
          </p:nvSpPr>
          <p:spPr>
            <a:xfrm>
              <a:off x="6882700" y="3304975"/>
              <a:ext cx="21450" cy="20600"/>
            </a:xfrm>
            <a:custGeom>
              <a:avLst/>
              <a:gdLst/>
              <a:ahLst/>
              <a:cxnLst/>
              <a:rect l="l" t="t" r="r" b="b"/>
              <a:pathLst>
                <a:path w="858" h="824" extrusionOk="0">
                  <a:moveTo>
                    <a:pt x="425" y="1"/>
                  </a:moveTo>
                  <a:cubicBezTo>
                    <a:pt x="200" y="1"/>
                    <a:pt x="24" y="142"/>
                    <a:pt x="12" y="371"/>
                  </a:cubicBezTo>
                  <a:cubicBezTo>
                    <a:pt x="0" y="490"/>
                    <a:pt x="36" y="597"/>
                    <a:pt x="119" y="680"/>
                  </a:cubicBezTo>
                  <a:cubicBezTo>
                    <a:pt x="179" y="764"/>
                    <a:pt x="274" y="799"/>
                    <a:pt x="381" y="823"/>
                  </a:cubicBezTo>
                  <a:cubicBezTo>
                    <a:pt x="391" y="824"/>
                    <a:pt x="400" y="824"/>
                    <a:pt x="410" y="824"/>
                  </a:cubicBezTo>
                  <a:cubicBezTo>
                    <a:pt x="623" y="824"/>
                    <a:pt x="799" y="694"/>
                    <a:pt x="834" y="478"/>
                  </a:cubicBezTo>
                  <a:lnTo>
                    <a:pt x="834" y="442"/>
                  </a:lnTo>
                  <a:cubicBezTo>
                    <a:pt x="857" y="252"/>
                    <a:pt x="727" y="61"/>
                    <a:pt x="512" y="13"/>
                  </a:cubicBezTo>
                  <a:cubicBezTo>
                    <a:pt x="500" y="2"/>
                    <a:pt x="476" y="2"/>
                    <a:pt x="453" y="2"/>
                  </a:cubicBezTo>
                  <a:cubicBezTo>
                    <a:pt x="443" y="1"/>
                    <a:pt x="434" y="1"/>
                    <a:pt x="4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28"/>
            <p:cNvSpPr/>
            <p:nvPr/>
          </p:nvSpPr>
          <p:spPr>
            <a:xfrm>
              <a:off x="6801125" y="3180575"/>
              <a:ext cx="21475" cy="20600"/>
            </a:xfrm>
            <a:custGeom>
              <a:avLst/>
              <a:gdLst/>
              <a:ahLst/>
              <a:cxnLst/>
              <a:rect l="l" t="t" r="r" b="b"/>
              <a:pathLst>
                <a:path w="859" h="824" extrusionOk="0">
                  <a:moveTo>
                    <a:pt x="418" y="1"/>
                  </a:moveTo>
                  <a:cubicBezTo>
                    <a:pt x="203" y="1"/>
                    <a:pt x="25" y="155"/>
                    <a:pt x="13" y="370"/>
                  </a:cubicBezTo>
                  <a:cubicBezTo>
                    <a:pt x="1" y="620"/>
                    <a:pt x="144" y="810"/>
                    <a:pt x="382" y="822"/>
                  </a:cubicBezTo>
                  <a:cubicBezTo>
                    <a:pt x="392" y="823"/>
                    <a:pt x="402" y="823"/>
                    <a:pt x="412" y="823"/>
                  </a:cubicBezTo>
                  <a:cubicBezTo>
                    <a:pt x="579" y="823"/>
                    <a:pt x="731" y="730"/>
                    <a:pt x="799" y="572"/>
                  </a:cubicBezTo>
                  <a:cubicBezTo>
                    <a:pt x="822" y="536"/>
                    <a:pt x="834" y="489"/>
                    <a:pt x="834" y="453"/>
                  </a:cubicBezTo>
                  <a:cubicBezTo>
                    <a:pt x="858" y="227"/>
                    <a:pt x="703" y="25"/>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2" name="Google Shape;4132;p28"/>
          <p:cNvGrpSpPr/>
          <p:nvPr/>
        </p:nvGrpSpPr>
        <p:grpSpPr>
          <a:xfrm flipH="1">
            <a:off x="266" y="51528"/>
            <a:ext cx="1978228" cy="4794296"/>
            <a:chOff x="5728375" y="1492875"/>
            <a:chExt cx="1308525" cy="3171250"/>
          </a:xfrm>
        </p:grpSpPr>
        <p:sp>
          <p:nvSpPr>
            <p:cNvPr id="4133" name="Google Shape;4133;p28"/>
            <p:cNvSpPr/>
            <p:nvPr/>
          </p:nvSpPr>
          <p:spPr>
            <a:xfrm>
              <a:off x="6942225" y="2835900"/>
              <a:ext cx="625" cy="925"/>
            </a:xfrm>
            <a:custGeom>
              <a:avLst/>
              <a:gdLst/>
              <a:ahLst/>
              <a:cxnLst/>
              <a:rect l="l" t="t" r="r" b="b"/>
              <a:pathLst>
                <a:path w="25" h="37" extrusionOk="0">
                  <a:moveTo>
                    <a:pt x="24" y="0"/>
                  </a:moveTo>
                  <a:lnTo>
                    <a:pt x="24" y="0"/>
                  </a:lnTo>
                  <a:cubicBezTo>
                    <a:pt x="12" y="12"/>
                    <a:pt x="12" y="24"/>
                    <a:pt x="0" y="36"/>
                  </a:cubicBezTo>
                  <a:cubicBezTo>
                    <a:pt x="12" y="36"/>
                    <a:pt x="12" y="24"/>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28"/>
            <p:cNvSpPr/>
            <p:nvPr/>
          </p:nvSpPr>
          <p:spPr>
            <a:xfrm>
              <a:off x="6942225" y="2836800"/>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28"/>
            <p:cNvSpPr/>
            <p:nvPr/>
          </p:nvSpPr>
          <p:spPr>
            <a:xfrm>
              <a:off x="6945500" y="2844825"/>
              <a:ext cx="42300" cy="133375"/>
            </a:xfrm>
            <a:custGeom>
              <a:avLst/>
              <a:gdLst/>
              <a:ahLst/>
              <a:cxnLst/>
              <a:rect l="l" t="t" r="r" b="b"/>
              <a:pathLst>
                <a:path w="1692" h="5335" extrusionOk="0">
                  <a:moveTo>
                    <a:pt x="346" y="0"/>
                  </a:moveTo>
                  <a:lnTo>
                    <a:pt x="203" y="12"/>
                  </a:lnTo>
                  <a:lnTo>
                    <a:pt x="0" y="453"/>
                  </a:lnTo>
                  <a:lnTo>
                    <a:pt x="1215" y="5263"/>
                  </a:lnTo>
                  <a:lnTo>
                    <a:pt x="1691" y="5334"/>
                  </a:lnTo>
                  <a:lnTo>
                    <a:pt x="1691" y="5334"/>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28"/>
            <p:cNvSpPr/>
            <p:nvPr/>
          </p:nvSpPr>
          <p:spPr>
            <a:xfrm>
              <a:off x="6943725" y="2835300"/>
              <a:ext cx="300" cy="25"/>
            </a:xfrm>
            <a:custGeom>
              <a:avLst/>
              <a:gdLst/>
              <a:ahLst/>
              <a:cxnLst/>
              <a:rect l="l" t="t" r="r" b="b"/>
              <a:pathLst>
                <a:path w="12" h="1" extrusionOk="0">
                  <a:moveTo>
                    <a:pt x="0" y="0"/>
                  </a:moveTo>
                  <a:lnTo>
                    <a:pt x="0" y="0"/>
                  </a:lnTo>
                  <a:cubicBezTo>
                    <a:pt x="12" y="0"/>
                    <a:pt x="0"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28"/>
            <p:cNvSpPr/>
            <p:nvPr/>
          </p:nvSpPr>
          <p:spPr>
            <a:xfrm>
              <a:off x="6945500" y="2834575"/>
              <a:ext cx="625" cy="150"/>
            </a:xfrm>
            <a:custGeom>
              <a:avLst/>
              <a:gdLst/>
              <a:ahLst/>
              <a:cxnLst/>
              <a:rect l="l" t="t" r="r" b="b"/>
              <a:pathLst>
                <a:path w="25" h="6" extrusionOk="0">
                  <a:moveTo>
                    <a:pt x="15" y="0"/>
                  </a:moveTo>
                  <a:cubicBezTo>
                    <a:pt x="11" y="0"/>
                    <a:pt x="8" y="6"/>
                    <a:pt x="0" y="6"/>
                  </a:cubicBezTo>
                  <a:lnTo>
                    <a:pt x="24" y="6"/>
                  </a:lnTo>
                  <a:cubicBezTo>
                    <a:pt x="20" y="2"/>
                    <a:pt x="18" y="0"/>
                    <a:pt x="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28"/>
            <p:cNvSpPr/>
            <p:nvPr/>
          </p:nvSpPr>
          <p:spPr>
            <a:xfrm>
              <a:off x="6943125" y="2835625"/>
              <a:ext cx="550" cy="300"/>
            </a:xfrm>
            <a:custGeom>
              <a:avLst/>
              <a:gdLst/>
              <a:ahLst/>
              <a:cxnLst/>
              <a:rect l="l" t="t" r="r" b="b"/>
              <a:pathLst>
                <a:path w="22" h="12" extrusionOk="0">
                  <a:moveTo>
                    <a:pt x="16" y="1"/>
                  </a:moveTo>
                  <a:cubicBezTo>
                    <a:pt x="13" y="1"/>
                    <a:pt x="8" y="3"/>
                    <a:pt x="0" y="11"/>
                  </a:cubicBezTo>
                  <a:cubicBezTo>
                    <a:pt x="16" y="11"/>
                    <a:pt x="21" y="1"/>
                    <a:pt x="1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28"/>
            <p:cNvSpPr/>
            <p:nvPr/>
          </p:nvSpPr>
          <p:spPr>
            <a:xfrm>
              <a:off x="6978825" y="2988300"/>
              <a:ext cx="57175" cy="218500"/>
            </a:xfrm>
            <a:custGeom>
              <a:avLst/>
              <a:gdLst/>
              <a:ahLst/>
              <a:cxnLst/>
              <a:rect l="l" t="t" r="r" b="b"/>
              <a:pathLst>
                <a:path w="2287" h="8740" extrusionOk="0">
                  <a:moveTo>
                    <a:pt x="1" y="0"/>
                  </a:moveTo>
                  <a:lnTo>
                    <a:pt x="2227" y="8739"/>
                  </a:lnTo>
                  <a:cubicBezTo>
                    <a:pt x="2239" y="8728"/>
                    <a:pt x="2251" y="8704"/>
                    <a:pt x="2287" y="8692"/>
                  </a:cubicBezTo>
                  <a:lnTo>
                    <a:pt x="2287" y="7180"/>
                  </a:lnTo>
                  <a:lnTo>
                    <a:pt x="477" y="72"/>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28"/>
            <p:cNvSpPr/>
            <p:nvPr/>
          </p:nvSpPr>
          <p:spPr>
            <a:xfrm>
              <a:off x="6796675" y="2972825"/>
              <a:ext cx="91400" cy="176525"/>
            </a:xfrm>
            <a:custGeom>
              <a:avLst/>
              <a:gdLst/>
              <a:ahLst/>
              <a:cxnLst/>
              <a:rect l="l" t="t" r="r" b="b"/>
              <a:pathLst>
                <a:path w="3656" h="7061" extrusionOk="0">
                  <a:moveTo>
                    <a:pt x="3203" y="0"/>
                  </a:moveTo>
                  <a:lnTo>
                    <a:pt x="0" y="6632"/>
                  </a:lnTo>
                  <a:lnTo>
                    <a:pt x="286" y="7061"/>
                  </a:lnTo>
                  <a:lnTo>
                    <a:pt x="3656" y="48"/>
                  </a:lnTo>
                  <a:lnTo>
                    <a:pt x="3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28"/>
            <p:cNvSpPr/>
            <p:nvPr/>
          </p:nvSpPr>
          <p:spPr>
            <a:xfrm>
              <a:off x="6629100" y="3150225"/>
              <a:ext cx="168775" cy="337550"/>
            </a:xfrm>
            <a:custGeom>
              <a:avLst/>
              <a:gdLst/>
              <a:ahLst/>
              <a:cxnLst/>
              <a:rect l="l" t="t" r="r" b="b"/>
              <a:pathLst>
                <a:path w="6751" h="13502" extrusionOk="0">
                  <a:moveTo>
                    <a:pt x="6465" y="0"/>
                  </a:moveTo>
                  <a:lnTo>
                    <a:pt x="0" y="13359"/>
                  </a:lnTo>
                  <a:cubicBezTo>
                    <a:pt x="155" y="13359"/>
                    <a:pt x="274" y="13419"/>
                    <a:pt x="381" y="13502"/>
                  </a:cubicBezTo>
                  <a:lnTo>
                    <a:pt x="464" y="13442"/>
                  </a:lnTo>
                  <a:lnTo>
                    <a:pt x="6751" y="429"/>
                  </a:lnTo>
                  <a:lnTo>
                    <a:pt x="646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28"/>
            <p:cNvSpPr/>
            <p:nvPr/>
          </p:nvSpPr>
          <p:spPr>
            <a:xfrm>
              <a:off x="6945500" y="283470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28"/>
            <p:cNvSpPr/>
            <p:nvPr/>
          </p:nvSpPr>
          <p:spPr>
            <a:xfrm>
              <a:off x="6943725" y="2835300"/>
              <a:ext cx="0" cy="625"/>
            </a:xfrm>
            <a:custGeom>
              <a:avLst/>
              <a:gdLst/>
              <a:ahLst/>
              <a:cxnLst/>
              <a:rect l="l" t="t" r="r" b="b"/>
              <a:pathLst>
                <a:path h="25" extrusionOk="0">
                  <a:moveTo>
                    <a:pt x="0" y="24"/>
                  </a:moveTo>
                  <a:cubicBezTo>
                    <a:pt x="0" y="24"/>
                    <a:pt x="0" y="0"/>
                    <a:pt x="0" y="24"/>
                  </a:cubicBezTo>
                  <a:cubicBezTo>
                    <a:pt x="0" y="0"/>
                    <a:pt x="0" y="0"/>
                    <a:pt x="0" y="24"/>
                  </a:cubicBezTo>
                  <a:cubicBezTo>
                    <a:pt x="0" y="0"/>
                    <a:pt x="0" y="0"/>
                    <a:pt x="0" y="24"/>
                  </a:cubicBez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28"/>
            <p:cNvSpPr/>
            <p:nvPr/>
          </p:nvSpPr>
          <p:spPr>
            <a:xfrm>
              <a:off x="6942225" y="2836800"/>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28"/>
            <p:cNvSpPr/>
            <p:nvPr/>
          </p:nvSpPr>
          <p:spPr>
            <a:xfrm>
              <a:off x="6881800" y="2836500"/>
              <a:ext cx="68775" cy="126825"/>
            </a:xfrm>
            <a:custGeom>
              <a:avLst/>
              <a:gdLst/>
              <a:ahLst/>
              <a:cxnLst/>
              <a:rect l="l" t="t" r="r" b="b"/>
              <a:pathLst>
                <a:path w="2751" h="5073" extrusionOk="0">
                  <a:moveTo>
                    <a:pt x="2429" y="0"/>
                  </a:moveTo>
                  <a:cubicBezTo>
                    <a:pt x="2417" y="0"/>
                    <a:pt x="2417" y="12"/>
                    <a:pt x="2417" y="12"/>
                  </a:cubicBezTo>
                  <a:lnTo>
                    <a:pt x="1" y="5001"/>
                  </a:lnTo>
                  <a:lnTo>
                    <a:pt x="465" y="5072"/>
                  </a:lnTo>
                  <a:lnTo>
                    <a:pt x="2548" y="774"/>
                  </a:lnTo>
                  <a:lnTo>
                    <a:pt x="2751" y="345"/>
                  </a:lnTo>
                  <a:lnTo>
                    <a:pt x="2632" y="357"/>
                  </a:lnTo>
                  <a:cubicBezTo>
                    <a:pt x="2624" y="358"/>
                    <a:pt x="2615" y="358"/>
                    <a:pt x="2607" y="358"/>
                  </a:cubicBezTo>
                  <a:cubicBezTo>
                    <a:pt x="2488" y="358"/>
                    <a:pt x="2394" y="276"/>
                    <a:pt x="2394" y="131"/>
                  </a:cubicBezTo>
                  <a:cubicBezTo>
                    <a:pt x="2394" y="95"/>
                    <a:pt x="2394" y="48"/>
                    <a:pt x="242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28"/>
            <p:cNvSpPr/>
            <p:nvPr/>
          </p:nvSpPr>
          <p:spPr>
            <a:xfrm>
              <a:off x="6902350" y="1492875"/>
              <a:ext cx="133950" cy="92000"/>
            </a:xfrm>
            <a:custGeom>
              <a:avLst/>
              <a:gdLst/>
              <a:ahLst/>
              <a:cxnLst/>
              <a:rect l="l" t="t" r="r" b="b"/>
              <a:pathLst>
                <a:path w="5358" h="3680" extrusionOk="0">
                  <a:moveTo>
                    <a:pt x="5358" y="0"/>
                  </a:moveTo>
                  <a:lnTo>
                    <a:pt x="0" y="3275"/>
                  </a:lnTo>
                  <a:lnTo>
                    <a:pt x="202" y="3679"/>
                  </a:lnTo>
                  <a:lnTo>
                    <a:pt x="5358" y="524"/>
                  </a:lnTo>
                  <a:lnTo>
                    <a:pt x="535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28"/>
            <p:cNvSpPr/>
            <p:nvPr/>
          </p:nvSpPr>
          <p:spPr>
            <a:xfrm>
              <a:off x="6839525" y="1837250"/>
              <a:ext cx="325" cy="925"/>
            </a:xfrm>
            <a:custGeom>
              <a:avLst/>
              <a:gdLst/>
              <a:ahLst/>
              <a:cxnLst/>
              <a:rect l="l" t="t" r="r" b="b"/>
              <a:pathLst>
                <a:path w="13" h="37" extrusionOk="0">
                  <a:moveTo>
                    <a:pt x="13" y="1"/>
                  </a:moveTo>
                  <a:cubicBezTo>
                    <a:pt x="1" y="1"/>
                    <a:pt x="1" y="25"/>
                    <a:pt x="1" y="37"/>
                  </a:cubicBezTo>
                  <a:cubicBezTo>
                    <a:pt x="1" y="25"/>
                    <a:pt x="1" y="13"/>
                    <a:pt x="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28"/>
            <p:cNvSpPr/>
            <p:nvPr/>
          </p:nvSpPr>
          <p:spPr>
            <a:xfrm>
              <a:off x="6839525" y="1689025"/>
              <a:ext cx="97375" cy="151525"/>
            </a:xfrm>
            <a:custGeom>
              <a:avLst/>
              <a:gdLst/>
              <a:ahLst/>
              <a:cxnLst/>
              <a:rect l="l" t="t" r="r" b="b"/>
              <a:pathLst>
                <a:path w="3895" h="6061" extrusionOk="0">
                  <a:moveTo>
                    <a:pt x="20" y="5898"/>
                  </a:moveTo>
                  <a:cubicBezTo>
                    <a:pt x="13" y="5908"/>
                    <a:pt x="6" y="5919"/>
                    <a:pt x="1" y="5930"/>
                  </a:cubicBezTo>
                  <a:lnTo>
                    <a:pt x="20" y="5898"/>
                  </a:lnTo>
                  <a:close/>
                  <a:moveTo>
                    <a:pt x="3513" y="1"/>
                  </a:moveTo>
                  <a:lnTo>
                    <a:pt x="20" y="5898"/>
                  </a:lnTo>
                  <a:lnTo>
                    <a:pt x="20" y="5898"/>
                  </a:lnTo>
                  <a:cubicBezTo>
                    <a:pt x="42" y="5867"/>
                    <a:pt x="69" y="5844"/>
                    <a:pt x="96" y="5835"/>
                  </a:cubicBezTo>
                  <a:cubicBezTo>
                    <a:pt x="130" y="5818"/>
                    <a:pt x="166" y="5809"/>
                    <a:pt x="201" y="5809"/>
                  </a:cubicBezTo>
                  <a:cubicBezTo>
                    <a:pt x="288" y="5809"/>
                    <a:pt x="368" y="5860"/>
                    <a:pt x="394" y="5954"/>
                  </a:cubicBezTo>
                  <a:lnTo>
                    <a:pt x="441" y="6061"/>
                  </a:lnTo>
                  <a:lnTo>
                    <a:pt x="3894" y="239"/>
                  </a:lnTo>
                  <a:cubicBezTo>
                    <a:pt x="3727" y="191"/>
                    <a:pt x="3597" y="120"/>
                    <a:pt x="35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28"/>
            <p:cNvSpPr/>
            <p:nvPr/>
          </p:nvSpPr>
          <p:spPr>
            <a:xfrm>
              <a:off x="6838950" y="1834425"/>
              <a:ext cx="124725" cy="258250"/>
            </a:xfrm>
            <a:custGeom>
              <a:avLst/>
              <a:gdLst/>
              <a:ahLst/>
              <a:cxnLst/>
              <a:rect l="l" t="t" r="r" b="b"/>
              <a:pathLst>
                <a:path w="4989" h="10330" extrusionOk="0">
                  <a:moveTo>
                    <a:pt x="212" y="0"/>
                  </a:moveTo>
                  <a:cubicBezTo>
                    <a:pt x="182" y="0"/>
                    <a:pt x="150" y="6"/>
                    <a:pt x="119" y="19"/>
                  </a:cubicBezTo>
                  <a:cubicBezTo>
                    <a:pt x="83" y="31"/>
                    <a:pt x="48" y="66"/>
                    <a:pt x="24" y="102"/>
                  </a:cubicBezTo>
                  <a:cubicBezTo>
                    <a:pt x="24" y="126"/>
                    <a:pt x="0" y="138"/>
                    <a:pt x="0" y="150"/>
                  </a:cubicBezTo>
                  <a:lnTo>
                    <a:pt x="0" y="162"/>
                  </a:lnTo>
                  <a:lnTo>
                    <a:pt x="0" y="197"/>
                  </a:lnTo>
                  <a:lnTo>
                    <a:pt x="0" y="209"/>
                  </a:lnTo>
                  <a:lnTo>
                    <a:pt x="0" y="245"/>
                  </a:lnTo>
                  <a:lnTo>
                    <a:pt x="0" y="257"/>
                  </a:lnTo>
                  <a:cubicBezTo>
                    <a:pt x="0" y="269"/>
                    <a:pt x="24" y="281"/>
                    <a:pt x="24" y="304"/>
                  </a:cubicBezTo>
                  <a:lnTo>
                    <a:pt x="4560" y="10329"/>
                  </a:lnTo>
                  <a:cubicBezTo>
                    <a:pt x="4624" y="10255"/>
                    <a:pt x="4736" y="10209"/>
                    <a:pt x="4845" y="10209"/>
                  </a:cubicBezTo>
                  <a:cubicBezTo>
                    <a:pt x="4857" y="10209"/>
                    <a:pt x="4869" y="10209"/>
                    <a:pt x="4882" y="10210"/>
                  </a:cubicBezTo>
                  <a:cubicBezTo>
                    <a:pt x="4917" y="10210"/>
                    <a:pt x="4965" y="10222"/>
                    <a:pt x="4989" y="10246"/>
                  </a:cubicBezTo>
                  <a:lnTo>
                    <a:pt x="464" y="221"/>
                  </a:lnTo>
                  <a:lnTo>
                    <a:pt x="417" y="126"/>
                  </a:lnTo>
                  <a:cubicBezTo>
                    <a:pt x="373" y="47"/>
                    <a:pt x="297" y="0"/>
                    <a:pt x="2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28"/>
            <p:cNvSpPr/>
            <p:nvPr/>
          </p:nvSpPr>
          <p:spPr>
            <a:xfrm>
              <a:off x="6945800" y="1529475"/>
              <a:ext cx="90500" cy="135175"/>
            </a:xfrm>
            <a:custGeom>
              <a:avLst/>
              <a:gdLst/>
              <a:ahLst/>
              <a:cxnLst/>
              <a:rect l="l" t="t" r="r" b="b"/>
              <a:pathLst>
                <a:path w="3620" h="5407" extrusionOk="0">
                  <a:moveTo>
                    <a:pt x="3620" y="1"/>
                  </a:moveTo>
                  <a:lnTo>
                    <a:pt x="0" y="5073"/>
                  </a:lnTo>
                  <a:lnTo>
                    <a:pt x="108" y="5263"/>
                  </a:lnTo>
                  <a:cubicBezTo>
                    <a:pt x="179" y="5299"/>
                    <a:pt x="250" y="5335"/>
                    <a:pt x="310" y="5406"/>
                  </a:cubicBezTo>
                  <a:lnTo>
                    <a:pt x="3620" y="775"/>
                  </a:lnTo>
                  <a:lnTo>
                    <a:pt x="36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28"/>
            <p:cNvSpPr/>
            <p:nvPr/>
          </p:nvSpPr>
          <p:spPr>
            <a:xfrm>
              <a:off x="6951750" y="1681000"/>
              <a:ext cx="84550" cy="169075"/>
            </a:xfrm>
            <a:custGeom>
              <a:avLst/>
              <a:gdLst/>
              <a:ahLst/>
              <a:cxnLst/>
              <a:rect l="l" t="t" r="r" b="b"/>
              <a:pathLst>
                <a:path w="3382" h="6763" extrusionOk="0">
                  <a:moveTo>
                    <a:pt x="286" y="0"/>
                  </a:moveTo>
                  <a:cubicBezTo>
                    <a:pt x="239" y="179"/>
                    <a:pt x="155" y="334"/>
                    <a:pt x="0" y="429"/>
                  </a:cubicBezTo>
                  <a:lnTo>
                    <a:pt x="3382" y="6763"/>
                  </a:lnTo>
                  <a:lnTo>
                    <a:pt x="3382" y="5810"/>
                  </a:ln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28"/>
            <p:cNvSpPr/>
            <p:nvPr/>
          </p:nvSpPr>
          <p:spPr>
            <a:xfrm>
              <a:off x="6891325" y="1570800"/>
              <a:ext cx="56875" cy="90275"/>
            </a:xfrm>
            <a:custGeom>
              <a:avLst/>
              <a:gdLst/>
              <a:ahLst/>
              <a:cxnLst/>
              <a:rect l="l" t="t" r="r" b="b"/>
              <a:pathLst>
                <a:path w="2275" h="3611" extrusionOk="0">
                  <a:moveTo>
                    <a:pt x="219" y="1"/>
                  </a:moveTo>
                  <a:cubicBezTo>
                    <a:pt x="185" y="1"/>
                    <a:pt x="151" y="9"/>
                    <a:pt x="120" y="27"/>
                  </a:cubicBezTo>
                  <a:cubicBezTo>
                    <a:pt x="84" y="62"/>
                    <a:pt x="48" y="86"/>
                    <a:pt x="36" y="122"/>
                  </a:cubicBezTo>
                  <a:cubicBezTo>
                    <a:pt x="24" y="146"/>
                    <a:pt x="1" y="193"/>
                    <a:pt x="1" y="241"/>
                  </a:cubicBezTo>
                  <a:cubicBezTo>
                    <a:pt x="72" y="205"/>
                    <a:pt x="143" y="193"/>
                    <a:pt x="215" y="193"/>
                  </a:cubicBezTo>
                  <a:cubicBezTo>
                    <a:pt x="405" y="205"/>
                    <a:pt x="572" y="384"/>
                    <a:pt x="548" y="574"/>
                  </a:cubicBezTo>
                  <a:cubicBezTo>
                    <a:pt x="524" y="717"/>
                    <a:pt x="441" y="836"/>
                    <a:pt x="322" y="872"/>
                  </a:cubicBezTo>
                  <a:lnTo>
                    <a:pt x="1763" y="3587"/>
                  </a:lnTo>
                  <a:cubicBezTo>
                    <a:pt x="1834" y="3560"/>
                    <a:pt x="1906" y="3546"/>
                    <a:pt x="1982" y="3546"/>
                  </a:cubicBezTo>
                  <a:cubicBezTo>
                    <a:pt x="2007" y="3546"/>
                    <a:pt x="2034" y="3548"/>
                    <a:pt x="2060" y="3551"/>
                  </a:cubicBezTo>
                  <a:cubicBezTo>
                    <a:pt x="2132" y="3575"/>
                    <a:pt x="2215" y="3587"/>
                    <a:pt x="2275" y="3610"/>
                  </a:cubicBezTo>
                  <a:lnTo>
                    <a:pt x="2167" y="3420"/>
                  </a:lnTo>
                  <a:lnTo>
                    <a:pt x="643" y="551"/>
                  </a:lnTo>
                  <a:lnTo>
                    <a:pt x="441" y="146"/>
                  </a:lnTo>
                  <a:lnTo>
                    <a:pt x="417" y="122"/>
                  </a:lnTo>
                  <a:cubicBezTo>
                    <a:pt x="375" y="47"/>
                    <a:pt x="298" y="1"/>
                    <a:pt x="21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28"/>
            <p:cNvSpPr/>
            <p:nvPr/>
          </p:nvSpPr>
          <p:spPr>
            <a:xfrm>
              <a:off x="6967825" y="2063475"/>
              <a:ext cx="68475" cy="40500"/>
            </a:xfrm>
            <a:custGeom>
              <a:avLst/>
              <a:gdLst/>
              <a:ahLst/>
              <a:cxnLst/>
              <a:rect l="l" t="t" r="r" b="b"/>
              <a:pathLst>
                <a:path w="2739" h="1620" extrusionOk="0">
                  <a:moveTo>
                    <a:pt x="2739" y="1"/>
                  </a:moveTo>
                  <a:lnTo>
                    <a:pt x="0" y="1167"/>
                  </a:lnTo>
                  <a:cubicBezTo>
                    <a:pt x="72" y="1263"/>
                    <a:pt x="131" y="1370"/>
                    <a:pt x="119" y="1501"/>
                  </a:cubicBezTo>
                  <a:cubicBezTo>
                    <a:pt x="119" y="1548"/>
                    <a:pt x="108" y="1572"/>
                    <a:pt x="84" y="1620"/>
                  </a:cubicBezTo>
                  <a:lnTo>
                    <a:pt x="2739" y="489"/>
                  </a:lnTo>
                  <a:lnTo>
                    <a:pt x="27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28"/>
            <p:cNvSpPr/>
            <p:nvPr/>
          </p:nvSpPr>
          <p:spPr>
            <a:xfrm>
              <a:off x="6558850" y="2100100"/>
              <a:ext cx="396200" cy="178025"/>
            </a:xfrm>
            <a:custGeom>
              <a:avLst/>
              <a:gdLst/>
              <a:ahLst/>
              <a:cxnLst/>
              <a:rect l="l" t="t" r="r" b="b"/>
              <a:pathLst>
                <a:path w="15848" h="7121" extrusionOk="0">
                  <a:moveTo>
                    <a:pt x="15657" y="0"/>
                  </a:moveTo>
                  <a:lnTo>
                    <a:pt x="0" y="6703"/>
                  </a:lnTo>
                  <a:cubicBezTo>
                    <a:pt x="95" y="6822"/>
                    <a:pt x="155" y="6965"/>
                    <a:pt x="167" y="7120"/>
                  </a:cubicBezTo>
                  <a:lnTo>
                    <a:pt x="15824" y="417"/>
                  </a:lnTo>
                  <a:cubicBezTo>
                    <a:pt x="15836" y="393"/>
                    <a:pt x="15836" y="357"/>
                    <a:pt x="15847" y="345"/>
                  </a:cubicBezTo>
                  <a:cubicBezTo>
                    <a:pt x="15728" y="274"/>
                    <a:pt x="15657" y="155"/>
                    <a:pt x="1565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28"/>
            <p:cNvSpPr/>
            <p:nvPr/>
          </p:nvSpPr>
          <p:spPr>
            <a:xfrm>
              <a:off x="6954425" y="2108725"/>
              <a:ext cx="81875" cy="207200"/>
            </a:xfrm>
            <a:custGeom>
              <a:avLst/>
              <a:gdLst/>
              <a:ahLst/>
              <a:cxnLst/>
              <a:rect l="l" t="t" r="r" b="b"/>
              <a:pathLst>
                <a:path w="3275" h="8288" extrusionOk="0">
                  <a:moveTo>
                    <a:pt x="24" y="0"/>
                  </a:moveTo>
                  <a:cubicBezTo>
                    <a:pt x="13" y="36"/>
                    <a:pt x="1" y="48"/>
                    <a:pt x="1" y="60"/>
                  </a:cubicBezTo>
                  <a:cubicBezTo>
                    <a:pt x="1" y="108"/>
                    <a:pt x="1" y="155"/>
                    <a:pt x="13" y="191"/>
                  </a:cubicBezTo>
                  <a:lnTo>
                    <a:pt x="3275" y="8287"/>
                  </a:lnTo>
                  <a:lnTo>
                    <a:pt x="3275" y="7097"/>
                  </a:lnTo>
                  <a:lnTo>
                    <a:pt x="429" y="36"/>
                  </a:lnTo>
                  <a:cubicBezTo>
                    <a:pt x="417" y="36"/>
                    <a:pt x="417" y="12"/>
                    <a:pt x="417" y="12"/>
                  </a:cubicBezTo>
                  <a:cubicBezTo>
                    <a:pt x="358" y="48"/>
                    <a:pt x="286" y="60"/>
                    <a:pt x="203" y="60"/>
                  </a:cubicBezTo>
                  <a:cubicBezTo>
                    <a:pt x="132" y="48"/>
                    <a:pt x="72" y="36"/>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28"/>
            <p:cNvSpPr/>
            <p:nvPr/>
          </p:nvSpPr>
          <p:spPr>
            <a:xfrm>
              <a:off x="6559150" y="2280175"/>
              <a:ext cx="477150" cy="150350"/>
            </a:xfrm>
            <a:custGeom>
              <a:avLst/>
              <a:gdLst/>
              <a:ahLst/>
              <a:cxnLst/>
              <a:rect l="l" t="t" r="r" b="b"/>
              <a:pathLst>
                <a:path w="19086" h="6014" extrusionOk="0">
                  <a:moveTo>
                    <a:pt x="167" y="0"/>
                  </a:moveTo>
                  <a:cubicBezTo>
                    <a:pt x="155" y="167"/>
                    <a:pt x="95" y="298"/>
                    <a:pt x="0" y="405"/>
                  </a:cubicBezTo>
                  <a:lnTo>
                    <a:pt x="19086" y="6013"/>
                  </a:lnTo>
                  <a:lnTo>
                    <a:pt x="19086" y="5561"/>
                  </a:lnTo>
                  <a:lnTo>
                    <a:pt x="16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28"/>
            <p:cNvSpPr/>
            <p:nvPr/>
          </p:nvSpPr>
          <p:spPr>
            <a:xfrm>
              <a:off x="6941625" y="2825775"/>
              <a:ext cx="95275" cy="19700"/>
            </a:xfrm>
            <a:custGeom>
              <a:avLst/>
              <a:gdLst/>
              <a:ahLst/>
              <a:cxnLst/>
              <a:rect l="l" t="t" r="r" b="b"/>
              <a:pathLst>
                <a:path w="3811" h="788" extrusionOk="0">
                  <a:moveTo>
                    <a:pt x="3811" y="0"/>
                  </a:moveTo>
                  <a:lnTo>
                    <a:pt x="227" y="334"/>
                  </a:lnTo>
                  <a:lnTo>
                    <a:pt x="155" y="334"/>
                  </a:lnTo>
                  <a:cubicBezTo>
                    <a:pt x="132" y="334"/>
                    <a:pt x="132" y="358"/>
                    <a:pt x="120" y="358"/>
                  </a:cubicBezTo>
                  <a:cubicBezTo>
                    <a:pt x="120" y="370"/>
                    <a:pt x="108" y="370"/>
                    <a:pt x="108" y="370"/>
                  </a:cubicBezTo>
                  <a:cubicBezTo>
                    <a:pt x="108" y="381"/>
                    <a:pt x="96" y="381"/>
                    <a:pt x="96" y="381"/>
                  </a:cubicBezTo>
                  <a:lnTo>
                    <a:pt x="84" y="405"/>
                  </a:lnTo>
                  <a:lnTo>
                    <a:pt x="60" y="417"/>
                  </a:lnTo>
                  <a:cubicBezTo>
                    <a:pt x="48" y="417"/>
                    <a:pt x="48" y="429"/>
                    <a:pt x="36" y="441"/>
                  </a:cubicBezTo>
                  <a:cubicBezTo>
                    <a:pt x="1" y="489"/>
                    <a:pt x="1" y="536"/>
                    <a:pt x="1" y="584"/>
                  </a:cubicBezTo>
                  <a:cubicBezTo>
                    <a:pt x="1" y="707"/>
                    <a:pt x="105" y="787"/>
                    <a:pt x="216" y="787"/>
                  </a:cubicBezTo>
                  <a:cubicBezTo>
                    <a:pt x="224" y="787"/>
                    <a:pt x="231" y="787"/>
                    <a:pt x="239" y="786"/>
                  </a:cubicBezTo>
                  <a:lnTo>
                    <a:pt x="358" y="774"/>
                  </a:lnTo>
                  <a:lnTo>
                    <a:pt x="501" y="762"/>
                  </a:lnTo>
                  <a:lnTo>
                    <a:pt x="3811" y="441"/>
                  </a:lnTo>
                  <a:lnTo>
                    <a:pt x="381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28"/>
            <p:cNvSpPr/>
            <p:nvPr/>
          </p:nvSpPr>
          <p:spPr>
            <a:xfrm>
              <a:off x="6649325" y="2926075"/>
              <a:ext cx="386100" cy="71175"/>
            </a:xfrm>
            <a:custGeom>
              <a:avLst/>
              <a:gdLst/>
              <a:ahLst/>
              <a:cxnLst/>
              <a:rect l="l" t="t" r="r" b="b"/>
              <a:pathLst>
                <a:path w="15444" h="2847" extrusionOk="0">
                  <a:moveTo>
                    <a:pt x="1" y="1"/>
                  </a:moveTo>
                  <a:lnTo>
                    <a:pt x="1" y="25"/>
                  </a:lnTo>
                  <a:cubicBezTo>
                    <a:pt x="18" y="20"/>
                    <a:pt x="36" y="17"/>
                    <a:pt x="52" y="17"/>
                  </a:cubicBezTo>
                  <a:cubicBezTo>
                    <a:pt x="117" y="17"/>
                    <a:pt x="175" y="52"/>
                    <a:pt x="203" y="108"/>
                  </a:cubicBezTo>
                  <a:lnTo>
                    <a:pt x="489" y="525"/>
                  </a:lnTo>
                  <a:lnTo>
                    <a:pt x="9097" y="1846"/>
                  </a:lnTo>
                  <a:lnTo>
                    <a:pt x="9550" y="1918"/>
                  </a:lnTo>
                  <a:lnTo>
                    <a:pt x="13169" y="2489"/>
                  </a:lnTo>
                  <a:lnTo>
                    <a:pt x="13645" y="2561"/>
                  </a:lnTo>
                  <a:lnTo>
                    <a:pt x="15443" y="2846"/>
                  </a:lnTo>
                  <a:lnTo>
                    <a:pt x="15443" y="2406"/>
                  </a:lnTo>
                  <a:lnTo>
                    <a:pt x="13526" y="2108"/>
                  </a:lnTo>
                  <a:lnTo>
                    <a:pt x="13050" y="2025"/>
                  </a:lnTo>
                  <a:lnTo>
                    <a:pt x="9752" y="1525"/>
                  </a:lnTo>
                  <a:lnTo>
                    <a:pt x="9288" y="1453"/>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28"/>
            <p:cNvSpPr/>
            <p:nvPr/>
          </p:nvSpPr>
          <p:spPr>
            <a:xfrm>
              <a:off x="6909175" y="3226725"/>
              <a:ext cx="125350" cy="88725"/>
            </a:xfrm>
            <a:custGeom>
              <a:avLst/>
              <a:gdLst/>
              <a:ahLst/>
              <a:cxnLst/>
              <a:rect l="l" t="t" r="r" b="b"/>
              <a:pathLst>
                <a:path w="5014" h="3549" extrusionOk="0">
                  <a:moveTo>
                    <a:pt x="4740" y="0"/>
                  </a:moveTo>
                  <a:lnTo>
                    <a:pt x="1" y="3179"/>
                  </a:lnTo>
                  <a:lnTo>
                    <a:pt x="263" y="3548"/>
                  </a:lnTo>
                  <a:lnTo>
                    <a:pt x="5013" y="357"/>
                  </a:lnTo>
                  <a:cubicBezTo>
                    <a:pt x="4871" y="274"/>
                    <a:pt x="4787" y="155"/>
                    <a:pt x="474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28"/>
            <p:cNvSpPr/>
            <p:nvPr/>
          </p:nvSpPr>
          <p:spPr>
            <a:xfrm>
              <a:off x="6638625" y="3316900"/>
              <a:ext cx="267900" cy="180400"/>
            </a:xfrm>
            <a:custGeom>
              <a:avLst/>
              <a:gdLst/>
              <a:ahLst/>
              <a:cxnLst/>
              <a:rect l="l" t="t" r="r" b="b"/>
              <a:pathLst>
                <a:path w="10716" h="7216" extrusionOk="0">
                  <a:moveTo>
                    <a:pt x="10573" y="1"/>
                  </a:moveTo>
                  <a:cubicBezTo>
                    <a:pt x="10550" y="196"/>
                    <a:pt x="10372" y="347"/>
                    <a:pt x="10157" y="347"/>
                  </a:cubicBezTo>
                  <a:cubicBezTo>
                    <a:pt x="10149" y="347"/>
                    <a:pt x="10141" y="346"/>
                    <a:pt x="10132" y="346"/>
                  </a:cubicBezTo>
                  <a:cubicBezTo>
                    <a:pt x="10025" y="322"/>
                    <a:pt x="9918" y="287"/>
                    <a:pt x="9858" y="203"/>
                  </a:cubicBezTo>
                  <a:lnTo>
                    <a:pt x="83" y="6775"/>
                  </a:lnTo>
                  <a:lnTo>
                    <a:pt x="0" y="6835"/>
                  </a:lnTo>
                  <a:cubicBezTo>
                    <a:pt x="119" y="6930"/>
                    <a:pt x="203" y="7049"/>
                    <a:pt x="250" y="7216"/>
                  </a:cubicBezTo>
                  <a:lnTo>
                    <a:pt x="10716" y="191"/>
                  </a:lnTo>
                  <a:lnTo>
                    <a:pt x="105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28"/>
            <p:cNvSpPr/>
            <p:nvPr/>
          </p:nvSpPr>
          <p:spPr>
            <a:xfrm>
              <a:off x="6965450" y="3661000"/>
              <a:ext cx="70850" cy="74725"/>
            </a:xfrm>
            <a:custGeom>
              <a:avLst/>
              <a:gdLst/>
              <a:ahLst/>
              <a:cxnLst/>
              <a:rect l="l" t="t" r="r" b="b"/>
              <a:pathLst>
                <a:path w="2834" h="2989" extrusionOk="0">
                  <a:moveTo>
                    <a:pt x="2834" y="0"/>
                  </a:moveTo>
                  <a:lnTo>
                    <a:pt x="0" y="2739"/>
                  </a:lnTo>
                  <a:lnTo>
                    <a:pt x="393" y="2989"/>
                  </a:lnTo>
                  <a:lnTo>
                    <a:pt x="2834" y="631"/>
                  </a:lnTo>
                  <a:lnTo>
                    <a:pt x="283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28"/>
            <p:cNvSpPr/>
            <p:nvPr/>
          </p:nvSpPr>
          <p:spPr>
            <a:xfrm>
              <a:off x="6647850" y="3864600"/>
              <a:ext cx="184850" cy="181875"/>
            </a:xfrm>
            <a:custGeom>
              <a:avLst/>
              <a:gdLst/>
              <a:ahLst/>
              <a:cxnLst/>
              <a:rect l="l" t="t" r="r" b="b"/>
              <a:pathLst>
                <a:path w="7394" h="7275" extrusionOk="0">
                  <a:moveTo>
                    <a:pt x="7156" y="0"/>
                  </a:moveTo>
                  <a:lnTo>
                    <a:pt x="0" y="6953"/>
                  </a:lnTo>
                  <a:cubicBezTo>
                    <a:pt x="119" y="7025"/>
                    <a:pt x="226" y="7144"/>
                    <a:pt x="310" y="7275"/>
                  </a:cubicBezTo>
                  <a:lnTo>
                    <a:pt x="7394" y="405"/>
                  </a:lnTo>
                  <a:lnTo>
                    <a:pt x="7346" y="322"/>
                  </a:lnTo>
                  <a:cubicBezTo>
                    <a:pt x="7311" y="286"/>
                    <a:pt x="7275" y="238"/>
                    <a:pt x="7263" y="179"/>
                  </a:cubicBezTo>
                  <a:lnTo>
                    <a:pt x="715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28"/>
            <p:cNvSpPr/>
            <p:nvPr/>
          </p:nvSpPr>
          <p:spPr>
            <a:xfrm>
              <a:off x="6835375" y="3737800"/>
              <a:ext cx="131575" cy="122050"/>
            </a:xfrm>
            <a:custGeom>
              <a:avLst/>
              <a:gdLst/>
              <a:ahLst/>
              <a:cxnLst/>
              <a:rect l="l" t="t" r="r" b="b"/>
              <a:pathLst>
                <a:path w="5263" h="4882" extrusionOk="0">
                  <a:moveTo>
                    <a:pt x="4882" y="0"/>
                  </a:moveTo>
                  <a:lnTo>
                    <a:pt x="0" y="4727"/>
                  </a:lnTo>
                  <a:cubicBezTo>
                    <a:pt x="60" y="4703"/>
                    <a:pt x="119" y="4703"/>
                    <a:pt x="191" y="4703"/>
                  </a:cubicBezTo>
                  <a:cubicBezTo>
                    <a:pt x="310" y="4715"/>
                    <a:pt x="429" y="4775"/>
                    <a:pt x="488" y="4882"/>
                  </a:cubicBezTo>
                  <a:lnTo>
                    <a:pt x="5263" y="250"/>
                  </a:lnTo>
                  <a:lnTo>
                    <a:pt x="488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28"/>
            <p:cNvSpPr/>
            <p:nvPr/>
          </p:nvSpPr>
          <p:spPr>
            <a:xfrm>
              <a:off x="6647550" y="2926675"/>
              <a:ext cx="388750" cy="587000"/>
            </a:xfrm>
            <a:custGeom>
              <a:avLst/>
              <a:gdLst/>
              <a:ahLst/>
              <a:cxnLst/>
              <a:rect l="l" t="t" r="r" b="b"/>
              <a:pathLst>
                <a:path w="15550" h="23480" extrusionOk="0">
                  <a:moveTo>
                    <a:pt x="96" y="1"/>
                  </a:moveTo>
                  <a:lnTo>
                    <a:pt x="96" y="132"/>
                  </a:lnTo>
                  <a:cubicBezTo>
                    <a:pt x="84" y="251"/>
                    <a:pt x="60" y="358"/>
                    <a:pt x="0" y="441"/>
                  </a:cubicBezTo>
                  <a:lnTo>
                    <a:pt x="5739" y="8954"/>
                  </a:lnTo>
                  <a:lnTo>
                    <a:pt x="6025" y="9383"/>
                  </a:lnTo>
                  <a:lnTo>
                    <a:pt x="6561" y="10181"/>
                  </a:lnTo>
                  <a:lnTo>
                    <a:pt x="6608" y="10181"/>
                  </a:lnTo>
                  <a:cubicBezTo>
                    <a:pt x="6823" y="10192"/>
                    <a:pt x="7001" y="10395"/>
                    <a:pt x="6977" y="10621"/>
                  </a:cubicBezTo>
                  <a:cubicBezTo>
                    <a:pt x="6977" y="10669"/>
                    <a:pt x="6965" y="10692"/>
                    <a:pt x="6942" y="10740"/>
                  </a:cubicBezTo>
                  <a:lnTo>
                    <a:pt x="9918" y="15145"/>
                  </a:lnTo>
                  <a:cubicBezTo>
                    <a:pt x="10121" y="15193"/>
                    <a:pt x="10263" y="15372"/>
                    <a:pt x="10240" y="15574"/>
                  </a:cubicBezTo>
                  <a:lnTo>
                    <a:pt x="10240" y="15610"/>
                  </a:lnTo>
                  <a:lnTo>
                    <a:pt x="10371" y="15800"/>
                  </a:lnTo>
                  <a:lnTo>
                    <a:pt x="15550" y="23480"/>
                  </a:lnTo>
                  <a:lnTo>
                    <a:pt x="15550" y="22682"/>
                  </a:lnTo>
                  <a:lnTo>
                    <a:pt x="10728" y="15550"/>
                  </a:lnTo>
                  <a:lnTo>
                    <a:pt x="10478" y="15181"/>
                  </a:lnTo>
                  <a:lnTo>
                    <a:pt x="6263" y="8907"/>
                  </a:lnTo>
                  <a:lnTo>
                    <a:pt x="5977" y="8478"/>
                  </a:lnTo>
                  <a:lnTo>
                    <a:pt x="596" y="501"/>
                  </a:lnTo>
                  <a:lnTo>
                    <a:pt x="310" y="84"/>
                  </a:lnTo>
                  <a:cubicBezTo>
                    <a:pt x="262" y="25"/>
                    <a:pt x="179" y="1"/>
                    <a:pt x="9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28"/>
            <p:cNvSpPr/>
            <p:nvPr/>
          </p:nvSpPr>
          <p:spPr>
            <a:xfrm>
              <a:off x="6603800" y="3495625"/>
              <a:ext cx="7450" cy="13000"/>
            </a:xfrm>
            <a:custGeom>
              <a:avLst/>
              <a:gdLst/>
              <a:ahLst/>
              <a:cxnLst/>
              <a:rect l="l" t="t" r="r" b="b"/>
              <a:pathLst>
                <a:path w="298" h="520" extrusionOk="0">
                  <a:moveTo>
                    <a:pt x="237" y="0"/>
                  </a:moveTo>
                  <a:cubicBezTo>
                    <a:pt x="172" y="0"/>
                    <a:pt x="97" y="34"/>
                    <a:pt x="60" y="91"/>
                  </a:cubicBezTo>
                  <a:lnTo>
                    <a:pt x="60" y="115"/>
                  </a:lnTo>
                  <a:cubicBezTo>
                    <a:pt x="0" y="222"/>
                    <a:pt x="36" y="353"/>
                    <a:pt x="143" y="412"/>
                  </a:cubicBezTo>
                  <a:lnTo>
                    <a:pt x="298" y="519"/>
                  </a:lnTo>
                  <a:cubicBezTo>
                    <a:pt x="262" y="412"/>
                    <a:pt x="238" y="305"/>
                    <a:pt x="238" y="198"/>
                  </a:cubicBezTo>
                  <a:cubicBezTo>
                    <a:pt x="238" y="138"/>
                    <a:pt x="262" y="67"/>
                    <a:pt x="286" y="7"/>
                  </a:cubicBezTo>
                  <a:cubicBezTo>
                    <a:pt x="271" y="2"/>
                    <a:pt x="254" y="0"/>
                    <a:pt x="23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28"/>
            <p:cNvSpPr/>
            <p:nvPr/>
          </p:nvSpPr>
          <p:spPr>
            <a:xfrm>
              <a:off x="6640400" y="3514550"/>
              <a:ext cx="395900" cy="275350"/>
            </a:xfrm>
            <a:custGeom>
              <a:avLst/>
              <a:gdLst/>
              <a:ahLst/>
              <a:cxnLst/>
              <a:rect l="l" t="t" r="r" b="b"/>
              <a:pathLst>
                <a:path w="15836" h="11014" extrusionOk="0">
                  <a:moveTo>
                    <a:pt x="12" y="0"/>
                  </a:moveTo>
                  <a:lnTo>
                    <a:pt x="1" y="12"/>
                  </a:lnTo>
                  <a:lnTo>
                    <a:pt x="477" y="846"/>
                  </a:lnTo>
                  <a:lnTo>
                    <a:pt x="12681" y="8930"/>
                  </a:lnTo>
                  <a:lnTo>
                    <a:pt x="13062" y="9180"/>
                  </a:lnTo>
                  <a:lnTo>
                    <a:pt x="15836" y="11014"/>
                  </a:lnTo>
                  <a:lnTo>
                    <a:pt x="15836" y="10478"/>
                  </a:lnTo>
                  <a:lnTo>
                    <a:pt x="13395" y="8847"/>
                  </a:lnTo>
                  <a:lnTo>
                    <a:pt x="13002" y="8597"/>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28"/>
            <p:cNvSpPr/>
            <p:nvPr/>
          </p:nvSpPr>
          <p:spPr>
            <a:xfrm>
              <a:off x="6841925" y="4224750"/>
              <a:ext cx="194375" cy="153025"/>
            </a:xfrm>
            <a:custGeom>
              <a:avLst/>
              <a:gdLst/>
              <a:ahLst/>
              <a:cxnLst/>
              <a:rect l="l" t="t" r="r" b="b"/>
              <a:pathLst>
                <a:path w="7775" h="6121" extrusionOk="0">
                  <a:moveTo>
                    <a:pt x="560" y="1"/>
                  </a:moveTo>
                  <a:lnTo>
                    <a:pt x="0" y="120"/>
                  </a:lnTo>
                  <a:lnTo>
                    <a:pt x="7775" y="6121"/>
                  </a:lnTo>
                  <a:lnTo>
                    <a:pt x="7775" y="5549"/>
                  </a:lnTo>
                  <a:lnTo>
                    <a:pt x="5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28"/>
            <p:cNvSpPr/>
            <p:nvPr/>
          </p:nvSpPr>
          <p:spPr>
            <a:xfrm>
              <a:off x="6649325" y="4070575"/>
              <a:ext cx="195300" cy="148550"/>
            </a:xfrm>
            <a:custGeom>
              <a:avLst/>
              <a:gdLst/>
              <a:ahLst/>
              <a:cxnLst/>
              <a:rect l="l" t="t" r="r" b="b"/>
              <a:pathLst>
                <a:path w="7812" h="5942" extrusionOk="0">
                  <a:moveTo>
                    <a:pt x="263" y="0"/>
                  </a:moveTo>
                  <a:cubicBezTo>
                    <a:pt x="203" y="119"/>
                    <a:pt x="120" y="227"/>
                    <a:pt x="1" y="334"/>
                  </a:cubicBezTo>
                  <a:lnTo>
                    <a:pt x="48" y="405"/>
                  </a:lnTo>
                  <a:lnTo>
                    <a:pt x="7252" y="5942"/>
                  </a:lnTo>
                  <a:lnTo>
                    <a:pt x="7811" y="5811"/>
                  </a:lnTo>
                  <a:lnTo>
                    <a:pt x="26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28"/>
            <p:cNvSpPr/>
            <p:nvPr/>
          </p:nvSpPr>
          <p:spPr>
            <a:xfrm>
              <a:off x="6831200" y="3872325"/>
              <a:ext cx="180400" cy="298875"/>
            </a:xfrm>
            <a:custGeom>
              <a:avLst/>
              <a:gdLst/>
              <a:ahLst/>
              <a:cxnLst/>
              <a:rect l="l" t="t" r="r" b="b"/>
              <a:pathLst>
                <a:path w="7216" h="11955" extrusionOk="0">
                  <a:moveTo>
                    <a:pt x="0" y="1"/>
                  </a:moveTo>
                  <a:lnTo>
                    <a:pt x="48" y="72"/>
                  </a:lnTo>
                  <a:lnTo>
                    <a:pt x="6823" y="11955"/>
                  </a:lnTo>
                  <a:cubicBezTo>
                    <a:pt x="6918" y="11847"/>
                    <a:pt x="7073" y="11776"/>
                    <a:pt x="7216" y="11764"/>
                  </a:cubicBezTo>
                  <a:lnTo>
                    <a:pt x="4525" y="7025"/>
                  </a:lnTo>
                  <a:cubicBezTo>
                    <a:pt x="4465" y="7061"/>
                    <a:pt x="4394" y="7061"/>
                    <a:pt x="4334" y="7061"/>
                  </a:cubicBezTo>
                  <a:cubicBezTo>
                    <a:pt x="4108" y="7037"/>
                    <a:pt x="3941" y="6847"/>
                    <a:pt x="3965" y="6609"/>
                  </a:cubicBezTo>
                  <a:cubicBezTo>
                    <a:pt x="3977" y="6490"/>
                    <a:pt x="4037" y="6383"/>
                    <a:pt x="4120" y="6323"/>
                  </a:cubicBezTo>
                  <a:lnTo>
                    <a:pt x="548" y="60"/>
                  </a:lnTo>
                  <a:cubicBezTo>
                    <a:pt x="483" y="107"/>
                    <a:pt x="410" y="139"/>
                    <a:pt x="335" y="139"/>
                  </a:cubicBezTo>
                  <a:cubicBezTo>
                    <a:pt x="315" y="139"/>
                    <a:pt x="295" y="137"/>
                    <a:pt x="274" y="132"/>
                  </a:cubicBezTo>
                  <a:cubicBezTo>
                    <a:pt x="167" y="120"/>
                    <a:pt x="60" y="72"/>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28"/>
            <p:cNvSpPr/>
            <p:nvPr/>
          </p:nvSpPr>
          <p:spPr>
            <a:xfrm>
              <a:off x="6632950" y="3514850"/>
              <a:ext cx="202450" cy="354225"/>
            </a:xfrm>
            <a:custGeom>
              <a:avLst/>
              <a:gdLst/>
              <a:ahLst/>
              <a:cxnLst/>
              <a:rect l="l" t="t" r="r" b="b"/>
              <a:pathLst>
                <a:path w="8098" h="14169" extrusionOk="0">
                  <a:moveTo>
                    <a:pt x="310" y="0"/>
                  </a:moveTo>
                  <a:cubicBezTo>
                    <a:pt x="227" y="84"/>
                    <a:pt x="120" y="143"/>
                    <a:pt x="1" y="179"/>
                  </a:cubicBezTo>
                  <a:lnTo>
                    <a:pt x="1" y="358"/>
                  </a:lnTo>
                  <a:lnTo>
                    <a:pt x="7764" y="13990"/>
                  </a:lnTo>
                  <a:lnTo>
                    <a:pt x="7871" y="14169"/>
                  </a:lnTo>
                  <a:cubicBezTo>
                    <a:pt x="7859" y="14121"/>
                    <a:pt x="7859" y="14062"/>
                    <a:pt x="7859" y="14002"/>
                  </a:cubicBezTo>
                  <a:cubicBezTo>
                    <a:pt x="7859" y="13835"/>
                    <a:pt x="7954" y="13716"/>
                    <a:pt x="8097" y="13657"/>
                  </a:cubicBezTo>
                  <a:lnTo>
                    <a:pt x="787" y="834"/>
                  </a:lnTo>
                  <a:lnTo>
                    <a:pt x="3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28"/>
            <p:cNvSpPr/>
            <p:nvPr/>
          </p:nvSpPr>
          <p:spPr>
            <a:xfrm>
              <a:off x="6621650" y="3519025"/>
              <a:ext cx="17000" cy="515550"/>
            </a:xfrm>
            <a:custGeom>
              <a:avLst/>
              <a:gdLst/>
              <a:ahLst/>
              <a:cxnLst/>
              <a:rect l="l" t="t" r="r" b="b"/>
              <a:pathLst>
                <a:path w="680" h="20622" extrusionOk="0">
                  <a:moveTo>
                    <a:pt x="0" y="0"/>
                  </a:moveTo>
                  <a:lnTo>
                    <a:pt x="227" y="20622"/>
                  </a:lnTo>
                  <a:cubicBezTo>
                    <a:pt x="311" y="20605"/>
                    <a:pt x="389" y="20588"/>
                    <a:pt x="470" y="20588"/>
                  </a:cubicBezTo>
                  <a:cubicBezTo>
                    <a:pt x="503" y="20588"/>
                    <a:pt x="537" y="20591"/>
                    <a:pt x="572" y="20598"/>
                  </a:cubicBezTo>
                  <a:cubicBezTo>
                    <a:pt x="596" y="20598"/>
                    <a:pt x="643" y="20610"/>
                    <a:pt x="679" y="20610"/>
                  </a:cubicBezTo>
                  <a:lnTo>
                    <a:pt x="453" y="202"/>
                  </a:lnTo>
                  <a:lnTo>
                    <a:pt x="453" y="24"/>
                  </a:lnTo>
                  <a:cubicBezTo>
                    <a:pt x="387" y="32"/>
                    <a:pt x="333" y="46"/>
                    <a:pt x="278" y="46"/>
                  </a:cubicBezTo>
                  <a:cubicBezTo>
                    <a:pt x="253" y="46"/>
                    <a:pt x="229" y="43"/>
                    <a:pt x="203" y="36"/>
                  </a:cubicBezTo>
                  <a:cubicBezTo>
                    <a:pt x="143" y="36"/>
                    <a:pt x="60"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28"/>
            <p:cNvSpPr/>
            <p:nvPr/>
          </p:nvSpPr>
          <p:spPr>
            <a:xfrm>
              <a:off x="5767375" y="3510375"/>
              <a:ext cx="852500" cy="922475"/>
            </a:xfrm>
            <a:custGeom>
              <a:avLst/>
              <a:gdLst/>
              <a:ahLst/>
              <a:cxnLst/>
              <a:rect l="l" t="t" r="r" b="b"/>
              <a:pathLst>
                <a:path w="34100" h="36899" extrusionOk="0">
                  <a:moveTo>
                    <a:pt x="33779" y="1"/>
                  </a:moveTo>
                  <a:lnTo>
                    <a:pt x="1" y="36577"/>
                  </a:lnTo>
                  <a:cubicBezTo>
                    <a:pt x="143" y="36672"/>
                    <a:pt x="239" y="36779"/>
                    <a:pt x="334" y="36898"/>
                  </a:cubicBezTo>
                  <a:lnTo>
                    <a:pt x="34100" y="310"/>
                  </a:lnTo>
                  <a:cubicBezTo>
                    <a:pt x="33969" y="239"/>
                    <a:pt x="33862" y="132"/>
                    <a:pt x="3377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28"/>
            <p:cNvSpPr/>
            <p:nvPr/>
          </p:nvSpPr>
          <p:spPr>
            <a:xfrm>
              <a:off x="6299575" y="4069975"/>
              <a:ext cx="318525" cy="244400"/>
            </a:xfrm>
            <a:custGeom>
              <a:avLst/>
              <a:gdLst/>
              <a:ahLst/>
              <a:cxnLst/>
              <a:rect l="l" t="t" r="r" b="b"/>
              <a:pathLst>
                <a:path w="12741" h="9776" extrusionOk="0">
                  <a:moveTo>
                    <a:pt x="12455" y="1"/>
                  </a:moveTo>
                  <a:lnTo>
                    <a:pt x="1" y="9418"/>
                  </a:lnTo>
                  <a:cubicBezTo>
                    <a:pt x="108" y="9525"/>
                    <a:pt x="191" y="9645"/>
                    <a:pt x="263" y="9776"/>
                  </a:cubicBezTo>
                  <a:lnTo>
                    <a:pt x="12741" y="358"/>
                  </a:lnTo>
                  <a:cubicBezTo>
                    <a:pt x="12622" y="251"/>
                    <a:pt x="12514" y="131"/>
                    <a:pt x="124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28"/>
            <p:cNvSpPr/>
            <p:nvPr/>
          </p:nvSpPr>
          <p:spPr>
            <a:xfrm>
              <a:off x="6312675" y="4246175"/>
              <a:ext cx="406325" cy="101975"/>
            </a:xfrm>
            <a:custGeom>
              <a:avLst/>
              <a:gdLst/>
              <a:ahLst/>
              <a:cxnLst/>
              <a:rect l="l" t="t" r="r" b="b"/>
              <a:pathLst>
                <a:path w="16253" h="4079" extrusionOk="0">
                  <a:moveTo>
                    <a:pt x="15931" y="1"/>
                  </a:moveTo>
                  <a:lnTo>
                    <a:pt x="13" y="3620"/>
                  </a:lnTo>
                  <a:cubicBezTo>
                    <a:pt x="25" y="3716"/>
                    <a:pt x="25" y="3799"/>
                    <a:pt x="13" y="3918"/>
                  </a:cubicBezTo>
                  <a:cubicBezTo>
                    <a:pt x="13" y="3966"/>
                    <a:pt x="13" y="4025"/>
                    <a:pt x="1" y="4073"/>
                  </a:cubicBezTo>
                  <a:cubicBezTo>
                    <a:pt x="17" y="4073"/>
                    <a:pt x="38" y="4078"/>
                    <a:pt x="61" y="4078"/>
                  </a:cubicBezTo>
                  <a:cubicBezTo>
                    <a:pt x="72" y="4078"/>
                    <a:pt x="84" y="4077"/>
                    <a:pt x="96" y="4073"/>
                  </a:cubicBezTo>
                  <a:lnTo>
                    <a:pt x="16253" y="394"/>
                  </a:lnTo>
                  <a:cubicBezTo>
                    <a:pt x="16074" y="346"/>
                    <a:pt x="15931" y="203"/>
                    <a:pt x="1593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28"/>
            <p:cNvSpPr/>
            <p:nvPr/>
          </p:nvSpPr>
          <p:spPr>
            <a:xfrm>
              <a:off x="6728200" y="4251550"/>
              <a:ext cx="2725" cy="2100"/>
            </a:xfrm>
            <a:custGeom>
              <a:avLst/>
              <a:gdLst/>
              <a:ahLst/>
              <a:cxnLst/>
              <a:rect l="l" t="t" r="r" b="b"/>
              <a:pathLst>
                <a:path w="109" h="84" extrusionOk="0">
                  <a:moveTo>
                    <a:pt x="72" y="0"/>
                  </a:moveTo>
                  <a:cubicBezTo>
                    <a:pt x="60" y="24"/>
                    <a:pt x="25" y="60"/>
                    <a:pt x="1" y="84"/>
                  </a:cubicBezTo>
                  <a:lnTo>
                    <a:pt x="108" y="60"/>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28"/>
            <p:cNvSpPr/>
            <p:nvPr/>
          </p:nvSpPr>
          <p:spPr>
            <a:xfrm>
              <a:off x="6736250" y="4181300"/>
              <a:ext cx="261950" cy="69375"/>
            </a:xfrm>
            <a:custGeom>
              <a:avLst/>
              <a:gdLst/>
              <a:ahLst/>
              <a:cxnLst/>
              <a:rect l="l" t="t" r="r" b="b"/>
              <a:pathLst>
                <a:path w="10478" h="2775" extrusionOk="0">
                  <a:moveTo>
                    <a:pt x="10442" y="0"/>
                  </a:moveTo>
                  <a:lnTo>
                    <a:pt x="4334" y="1382"/>
                  </a:lnTo>
                  <a:lnTo>
                    <a:pt x="3775" y="1513"/>
                  </a:lnTo>
                  <a:lnTo>
                    <a:pt x="0" y="2382"/>
                  </a:lnTo>
                  <a:lnTo>
                    <a:pt x="227" y="2775"/>
                  </a:lnTo>
                  <a:lnTo>
                    <a:pt x="4215" y="1870"/>
                  </a:lnTo>
                  <a:lnTo>
                    <a:pt x="4787" y="1739"/>
                  </a:lnTo>
                  <a:lnTo>
                    <a:pt x="10478" y="441"/>
                  </a:lnTo>
                  <a:cubicBezTo>
                    <a:pt x="10442" y="322"/>
                    <a:pt x="10406" y="203"/>
                    <a:pt x="10418" y="72"/>
                  </a:cubicBezTo>
                  <a:cubicBezTo>
                    <a:pt x="10418" y="36"/>
                    <a:pt x="10442" y="24"/>
                    <a:pt x="1044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28"/>
            <p:cNvSpPr/>
            <p:nvPr/>
          </p:nvSpPr>
          <p:spPr>
            <a:xfrm>
              <a:off x="6640400" y="4078600"/>
              <a:ext cx="213150" cy="382525"/>
            </a:xfrm>
            <a:custGeom>
              <a:avLst/>
              <a:gdLst/>
              <a:ahLst/>
              <a:cxnLst/>
              <a:rect l="l" t="t" r="r" b="b"/>
              <a:pathLst>
                <a:path w="8526" h="15301" extrusionOk="0">
                  <a:moveTo>
                    <a:pt x="405" y="1"/>
                  </a:moveTo>
                  <a:cubicBezTo>
                    <a:pt x="286" y="84"/>
                    <a:pt x="143" y="156"/>
                    <a:pt x="1" y="191"/>
                  </a:cubicBezTo>
                  <a:lnTo>
                    <a:pt x="3275" y="6275"/>
                  </a:lnTo>
                  <a:lnTo>
                    <a:pt x="3322" y="6275"/>
                  </a:lnTo>
                  <a:cubicBezTo>
                    <a:pt x="3537" y="6311"/>
                    <a:pt x="3703" y="6502"/>
                    <a:pt x="3691" y="6728"/>
                  </a:cubicBezTo>
                  <a:cubicBezTo>
                    <a:pt x="3680" y="6799"/>
                    <a:pt x="3644" y="6859"/>
                    <a:pt x="3620" y="6918"/>
                  </a:cubicBezTo>
                  <a:lnTo>
                    <a:pt x="3644" y="6978"/>
                  </a:lnTo>
                  <a:lnTo>
                    <a:pt x="8121" y="15300"/>
                  </a:lnTo>
                  <a:lnTo>
                    <a:pt x="8180" y="15193"/>
                  </a:lnTo>
                  <a:cubicBezTo>
                    <a:pt x="8204" y="15193"/>
                    <a:pt x="8204" y="15181"/>
                    <a:pt x="8216" y="15157"/>
                  </a:cubicBezTo>
                  <a:lnTo>
                    <a:pt x="8228" y="15146"/>
                  </a:lnTo>
                  <a:lnTo>
                    <a:pt x="8240" y="15134"/>
                  </a:lnTo>
                  <a:cubicBezTo>
                    <a:pt x="8240" y="15122"/>
                    <a:pt x="8263" y="15122"/>
                    <a:pt x="8263" y="15122"/>
                  </a:cubicBezTo>
                  <a:cubicBezTo>
                    <a:pt x="8263" y="15122"/>
                    <a:pt x="8263" y="15098"/>
                    <a:pt x="8275" y="15098"/>
                  </a:cubicBezTo>
                  <a:lnTo>
                    <a:pt x="8287" y="15098"/>
                  </a:lnTo>
                  <a:cubicBezTo>
                    <a:pt x="8287" y="15086"/>
                    <a:pt x="8299" y="15086"/>
                    <a:pt x="8299" y="15086"/>
                  </a:cubicBezTo>
                  <a:lnTo>
                    <a:pt x="8525" y="15026"/>
                  </a:lnTo>
                  <a:lnTo>
                    <a:pt x="4120" y="6871"/>
                  </a:lnTo>
                  <a:lnTo>
                    <a:pt x="3894" y="6466"/>
                  </a:lnTo>
                  <a:lnTo>
                    <a:pt x="441" y="72"/>
                  </a:lnTo>
                  <a:lnTo>
                    <a:pt x="40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28"/>
            <p:cNvSpPr/>
            <p:nvPr/>
          </p:nvSpPr>
          <p:spPr>
            <a:xfrm>
              <a:off x="6851450" y="4463175"/>
              <a:ext cx="184850" cy="115525"/>
            </a:xfrm>
            <a:custGeom>
              <a:avLst/>
              <a:gdLst/>
              <a:ahLst/>
              <a:cxnLst/>
              <a:rect l="l" t="t" r="r" b="b"/>
              <a:pathLst>
                <a:path w="7394" h="4621" extrusionOk="0">
                  <a:moveTo>
                    <a:pt x="488" y="1"/>
                  </a:moveTo>
                  <a:lnTo>
                    <a:pt x="60" y="108"/>
                  </a:lnTo>
                  <a:lnTo>
                    <a:pt x="0" y="227"/>
                  </a:lnTo>
                  <a:lnTo>
                    <a:pt x="7394" y="4620"/>
                  </a:lnTo>
                  <a:lnTo>
                    <a:pt x="7394" y="4096"/>
                  </a:lnTo>
                  <a:lnTo>
                    <a:pt x="48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28"/>
            <p:cNvSpPr/>
            <p:nvPr/>
          </p:nvSpPr>
          <p:spPr>
            <a:xfrm>
              <a:off x="6847575" y="4406025"/>
              <a:ext cx="188425" cy="60450"/>
            </a:xfrm>
            <a:custGeom>
              <a:avLst/>
              <a:gdLst/>
              <a:ahLst/>
              <a:cxnLst/>
              <a:rect l="l" t="t" r="r" b="b"/>
              <a:pathLst>
                <a:path w="7537" h="2418" extrusionOk="0">
                  <a:moveTo>
                    <a:pt x="17" y="1997"/>
                  </a:moveTo>
                  <a:cubicBezTo>
                    <a:pt x="11" y="1998"/>
                    <a:pt x="6" y="2000"/>
                    <a:pt x="0" y="2001"/>
                  </a:cubicBezTo>
                  <a:lnTo>
                    <a:pt x="17" y="1997"/>
                  </a:lnTo>
                  <a:close/>
                  <a:moveTo>
                    <a:pt x="7537" y="1"/>
                  </a:moveTo>
                  <a:lnTo>
                    <a:pt x="167" y="1965"/>
                  </a:lnTo>
                  <a:lnTo>
                    <a:pt x="17" y="1997"/>
                  </a:lnTo>
                  <a:lnTo>
                    <a:pt x="17" y="1997"/>
                  </a:lnTo>
                  <a:cubicBezTo>
                    <a:pt x="29" y="1995"/>
                    <a:pt x="43" y="1994"/>
                    <a:pt x="57" y="1994"/>
                  </a:cubicBezTo>
                  <a:cubicBezTo>
                    <a:pt x="92" y="1994"/>
                    <a:pt x="129" y="2002"/>
                    <a:pt x="167" y="2025"/>
                  </a:cubicBezTo>
                  <a:cubicBezTo>
                    <a:pt x="286" y="2084"/>
                    <a:pt x="310" y="2215"/>
                    <a:pt x="250" y="2322"/>
                  </a:cubicBezTo>
                  <a:lnTo>
                    <a:pt x="215" y="2418"/>
                  </a:lnTo>
                  <a:lnTo>
                    <a:pt x="631" y="2299"/>
                  </a:lnTo>
                  <a:lnTo>
                    <a:pt x="7537" y="453"/>
                  </a:lnTo>
                  <a:lnTo>
                    <a:pt x="753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28"/>
            <p:cNvSpPr/>
            <p:nvPr/>
          </p:nvSpPr>
          <p:spPr>
            <a:xfrm>
              <a:off x="6725825" y="4654575"/>
              <a:ext cx="17300" cy="9550"/>
            </a:xfrm>
            <a:custGeom>
              <a:avLst/>
              <a:gdLst/>
              <a:ahLst/>
              <a:cxnLst/>
              <a:rect l="l" t="t" r="r" b="b"/>
              <a:pathLst>
                <a:path w="692" h="382" extrusionOk="0">
                  <a:moveTo>
                    <a:pt x="227" y="0"/>
                  </a:moveTo>
                  <a:lnTo>
                    <a:pt x="1" y="381"/>
                  </a:lnTo>
                  <a:lnTo>
                    <a:pt x="525" y="381"/>
                  </a:lnTo>
                  <a:lnTo>
                    <a:pt x="691" y="84"/>
                  </a:ln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28"/>
            <p:cNvSpPr/>
            <p:nvPr/>
          </p:nvSpPr>
          <p:spPr>
            <a:xfrm>
              <a:off x="6737150" y="4455550"/>
              <a:ext cx="117875" cy="190425"/>
            </a:xfrm>
            <a:custGeom>
              <a:avLst/>
              <a:gdLst/>
              <a:ahLst/>
              <a:cxnLst/>
              <a:rect l="l" t="t" r="r" b="b"/>
              <a:pathLst>
                <a:path w="4715" h="7617" extrusionOk="0">
                  <a:moveTo>
                    <a:pt x="4478" y="0"/>
                  </a:moveTo>
                  <a:cubicBezTo>
                    <a:pt x="4455" y="0"/>
                    <a:pt x="4430" y="3"/>
                    <a:pt x="4405" y="8"/>
                  </a:cubicBezTo>
                  <a:cubicBezTo>
                    <a:pt x="4405" y="20"/>
                    <a:pt x="4382" y="20"/>
                    <a:pt x="4382" y="20"/>
                  </a:cubicBezTo>
                  <a:lnTo>
                    <a:pt x="4370" y="20"/>
                  </a:lnTo>
                  <a:lnTo>
                    <a:pt x="4358" y="32"/>
                  </a:lnTo>
                  <a:cubicBezTo>
                    <a:pt x="4358" y="56"/>
                    <a:pt x="4346" y="56"/>
                    <a:pt x="4346" y="56"/>
                  </a:cubicBezTo>
                  <a:lnTo>
                    <a:pt x="4334" y="68"/>
                  </a:lnTo>
                  <a:lnTo>
                    <a:pt x="4310" y="79"/>
                  </a:lnTo>
                  <a:cubicBezTo>
                    <a:pt x="4298" y="79"/>
                    <a:pt x="4298" y="91"/>
                    <a:pt x="4286" y="115"/>
                  </a:cubicBezTo>
                  <a:lnTo>
                    <a:pt x="4227" y="222"/>
                  </a:lnTo>
                  <a:lnTo>
                    <a:pt x="0" y="7521"/>
                  </a:lnTo>
                  <a:lnTo>
                    <a:pt x="453" y="7616"/>
                  </a:lnTo>
                  <a:lnTo>
                    <a:pt x="4548" y="508"/>
                  </a:lnTo>
                  <a:lnTo>
                    <a:pt x="4608" y="389"/>
                  </a:lnTo>
                  <a:lnTo>
                    <a:pt x="4655" y="318"/>
                  </a:lnTo>
                  <a:cubicBezTo>
                    <a:pt x="4715" y="210"/>
                    <a:pt x="4667" y="79"/>
                    <a:pt x="4560" y="20"/>
                  </a:cubicBezTo>
                  <a:cubicBezTo>
                    <a:pt x="4539" y="6"/>
                    <a:pt x="4510" y="0"/>
                    <a:pt x="447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28"/>
            <p:cNvSpPr/>
            <p:nvPr/>
          </p:nvSpPr>
          <p:spPr>
            <a:xfrm>
              <a:off x="6337975" y="4576300"/>
              <a:ext cx="3900" cy="5375"/>
            </a:xfrm>
            <a:custGeom>
              <a:avLst/>
              <a:gdLst/>
              <a:ahLst/>
              <a:cxnLst/>
              <a:rect l="l" t="t" r="r" b="b"/>
              <a:pathLst>
                <a:path w="156" h="215" extrusionOk="0">
                  <a:moveTo>
                    <a:pt x="1" y="0"/>
                  </a:moveTo>
                  <a:lnTo>
                    <a:pt x="1" y="0"/>
                  </a:lnTo>
                  <a:cubicBezTo>
                    <a:pt x="13" y="95"/>
                    <a:pt x="72" y="179"/>
                    <a:pt x="156" y="214"/>
                  </a:cubicBezTo>
                  <a:lnTo>
                    <a:pt x="156" y="48"/>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28"/>
            <p:cNvSpPr/>
            <p:nvPr/>
          </p:nvSpPr>
          <p:spPr>
            <a:xfrm>
              <a:off x="6410025" y="4583425"/>
              <a:ext cx="434000" cy="80700"/>
            </a:xfrm>
            <a:custGeom>
              <a:avLst/>
              <a:gdLst/>
              <a:ahLst/>
              <a:cxnLst/>
              <a:rect l="l" t="t" r="r" b="b"/>
              <a:pathLst>
                <a:path w="17360" h="3228" extrusionOk="0">
                  <a:moveTo>
                    <a:pt x="107" y="1"/>
                  </a:moveTo>
                  <a:cubicBezTo>
                    <a:pt x="95" y="144"/>
                    <a:pt x="60" y="298"/>
                    <a:pt x="0" y="429"/>
                  </a:cubicBezTo>
                  <a:lnTo>
                    <a:pt x="12859" y="2846"/>
                  </a:lnTo>
                  <a:lnTo>
                    <a:pt x="13323" y="2930"/>
                  </a:lnTo>
                  <a:lnTo>
                    <a:pt x="14931" y="3227"/>
                  </a:lnTo>
                  <a:lnTo>
                    <a:pt x="17359" y="3227"/>
                  </a:lnTo>
                  <a:lnTo>
                    <a:pt x="13561" y="2513"/>
                  </a:lnTo>
                  <a:lnTo>
                    <a:pt x="13097" y="2418"/>
                  </a:lnTo>
                  <a:lnTo>
                    <a:pt x="10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28"/>
            <p:cNvSpPr/>
            <p:nvPr/>
          </p:nvSpPr>
          <p:spPr>
            <a:xfrm>
              <a:off x="5778675" y="4344125"/>
              <a:ext cx="436700" cy="105675"/>
            </a:xfrm>
            <a:custGeom>
              <a:avLst/>
              <a:gdLst/>
              <a:ahLst/>
              <a:cxnLst/>
              <a:rect l="l" t="t" r="r" b="b"/>
              <a:pathLst>
                <a:path w="17468" h="4227" extrusionOk="0">
                  <a:moveTo>
                    <a:pt x="17384" y="0"/>
                  </a:moveTo>
                  <a:lnTo>
                    <a:pt x="1" y="3786"/>
                  </a:lnTo>
                  <a:cubicBezTo>
                    <a:pt x="25" y="3905"/>
                    <a:pt x="60" y="4048"/>
                    <a:pt x="49" y="4179"/>
                  </a:cubicBezTo>
                  <a:lnTo>
                    <a:pt x="49" y="4227"/>
                  </a:lnTo>
                  <a:lnTo>
                    <a:pt x="17467" y="429"/>
                  </a:lnTo>
                  <a:cubicBezTo>
                    <a:pt x="17432" y="286"/>
                    <a:pt x="17396" y="155"/>
                    <a:pt x="1738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28"/>
            <p:cNvSpPr/>
            <p:nvPr/>
          </p:nvSpPr>
          <p:spPr>
            <a:xfrm>
              <a:off x="5778975" y="4449775"/>
              <a:ext cx="566475" cy="127425"/>
            </a:xfrm>
            <a:custGeom>
              <a:avLst/>
              <a:gdLst/>
              <a:ahLst/>
              <a:cxnLst/>
              <a:rect l="l" t="t" r="r" b="b"/>
              <a:pathLst>
                <a:path w="22659" h="5097" extrusionOk="0">
                  <a:moveTo>
                    <a:pt x="48" y="1"/>
                  </a:moveTo>
                  <a:cubicBezTo>
                    <a:pt x="37" y="72"/>
                    <a:pt x="13" y="132"/>
                    <a:pt x="1" y="191"/>
                  </a:cubicBezTo>
                  <a:lnTo>
                    <a:pt x="691" y="596"/>
                  </a:lnTo>
                  <a:lnTo>
                    <a:pt x="22373" y="5061"/>
                  </a:lnTo>
                  <a:lnTo>
                    <a:pt x="22539" y="5097"/>
                  </a:lnTo>
                  <a:cubicBezTo>
                    <a:pt x="22551" y="4942"/>
                    <a:pt x="22575" y="4799"/>
                    <a:pt x="22658" y="4656"/>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28"/>
            <p:cNvSpPr/>
            <p:nvPr/>
          </p:nvSpPr>
          <p:spPr>
            <a:xfrm>
              <a:off x="6395425" y="4603375"/>
              <a:ext cx="42600" cy="60750"/>
            </a:xfrm>
            <a:custGeom>
              <a:avLst/>
              <a:gdLst/>
              <a:ahLst/>
              <a:cxnLst/>
              <a:rect l="l" t="t" r="r" b="b"/>
              <a:pathLst>
                <a:path w="1704" h="2430" extrusionOk="0">
                  <a:moveTo>
                    <a:pt x="346" y="0"/>
                  </a:moveTo>
                  <a:cubicBezTo>
                    <a:pt x="239" y="120"/>
                    <a:pt x="144" y="215"/>
                    <a:pt x="1" y="286"/>
                  </a:cubicBezTo>
                  <a:lnTo>
                    <a:pt x="1191" y="2429"/>
                  </a:lnTo>
                  <a:lnTo>
                    <a:pt x="1703" y="2429"/>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28"/>
            <p:cNvSpPr/>
            <p:nvPr/>
          </p:nvSpPr>
          <p:spPr>
            <a:xfrm>
              <a:off x="6271300" y="4385800"/>
              <a:ext cx="100350" cy="163725"/>
            </a:xfrm>
            <a:custGeom>
              <a:avLst/>
              <a:gdLst/>
              <a:ahLst/>
              <a:cxnLst/>
              <a:rect l="l" t="t" r="r" b="b"/>
              <a:pathLst>
                <a:path w="4014" h="6549" extrusionOk="0">
                  <a:moveTo>
                    <a:pt x="429" y="0"/>
                  </a:moveTo>
                  <a:cubicBezTo>
                    <a:pt x="298" y="60"/>
                    <a:pt x="144" y="107"/>
                    <a:pt x="1" y="131"/>
                  </a:cubicBezTo>
                  <a:lnTo>
                    <a:pt x="3585" y="6548"/>
                  </a:lnTo>
                  <a:cubicBezTo>
                    <a:pt x="3716" y="6477"/>
                    <a:pt x="3870" y="6429"/>
                    <a:pt x="4013" y="6406"/>
                  </a:cubicBezTo>
                  <a:lnTo>
                    <a:pt x="42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28"/>
            <p:cNvSpPr/>
            <p:nvPr/>
          </p:nvSpPr>
          <p:spPr>
            <a:xfrm>
              <a:off x="5772725" y="4454250"/>
              <a:ext cx="364950" cy="209875"/>
            </a:xfrm>
            <a:custGeom>
              <a:avLst/>
              <a:gdLst/>
              <a:ahLst/>
              <a:cxnLst/>
              <a:rect l="l" t="t" r="r" b="b"/>
              <a:pathLst>
                <a:path w="14598" h="8395" extrusionOk="0">
                  <a:moveTo>
                    <a:pt x="239" y="0"/>
                  </a:moveTo>
                  <a:cubicBezTo>
                    <a:pt x="179" y="155"/>
                    <a:pt x="108" y="286"/>
                    <a:pt x="1" y="393"/>
                  </a:cubicBezTo>
                  <a:lnTo>
                    <a:pt x="13705" y="8394"/>
                  </a:lnTo>
                  <a:lnTo>
                    <a:pt x="14598" y="8394"/>
                  </a:lnTo>
                  <a:lnTo>
                    <a:pt x="918" y="417"/>
                  </a:lnTo>
                  <a:lnTo>
                    <a:pt x="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28"/>
            <p:cNvSpPr/>
            <p:nvPr/>
          </p:nvSpPr>
          <p:spPr>
            <a:xfrm>
              <a:off x="6341850" y="4544475"/>
              <a:ext cx="72350" cy="71050"/>
            </a:xfrm>
            <a:custGeom>
              <a:avLst/>
              <a:gdLst/>
              <a:ahLst/>
              <a:cxnLst/>
              <a:rect l="l" t="t" r="r" b="b"/>
              <a:pathLst>
                <a:path w="2894" h="2842" extrusionOk="0">
                  <a:moveTo>
                    <a:pt x="1417" y="1"/>
                  </a:moveTo>
                  <a:cubicBezTo>
                    <a:pt x="1338" y="1"/>
                    <a:pt x="1261" y="15"/>
                    <a:pt x="1179" y="23"/>
                  </a:cubicBezTo>
                  <a:cubicBezTo>
                    <a:pt x="1036" y="59"/>
                    <a:pt x="882" y="94"/>
                    <a:pt x="751" y="166"/>
                  </a:cubicBezTo>
                  <a:cubicBezTo>
                    <a:pt x="465" y="321"/>
                    <a:pt x="239" y="559"/>
                    <a:pt x="108" y="856"/>
                  </a:cubicBezTo>
                  <a:cubicBezTo>
                    <a:pt x="60" y="987"/>
                    <a:pt x="24" y="1142"/>
                    <a:pt x="1" y="1285"/>
                  </a:cubicBezTo>
                  <a:lnTo>
                    <a:pt x="1" y="1297"/>
                  </a:lnTo>
                  <a:lnTo>
                    <a:pt x="1" y="1464"/>
                  </a:lnTo>
                  <a:cubicBezTo>
                    <a:pt x="36" y="2178"/>
                    <a:pt x="584" y="2773"/>
                    <a:pt x="1298" y="2833"/>
                  </a:cubicBezTo>
                  <a:cubicBezTo>
                    <a:pt x="1351" y="2839"/>
                    <a:pt x="1403" y="2842"/>
                    <a:pt x="1455" y="2842"/>
                  </a:cubicBezTo>
                  <a:cubicBezTo>
                    <a:pt x="1707" y="2842"/>
                    <a:pt x="1946" y="2771"/>
                    <a:pt x="2144" y="2642"/>
                  </a:cubicBezTo>
                  <a:cubicBezTo>
                    <a:pt x="2287" y="2571"/>
                    <a:pt x="2382" y="2476"/>
                    <a:pt x="2489" y="2345"/>
                  </a:cubicBezTo>
                  <a:cubicBezTo>
                    <a:pt x="2584" y="2225"/>
                    <a:pt x="2656" y="2106"/>
                    <a:pt x="2715" y="1975"/>
                  </a:cubicBezTo>
                  <a:cubicBezTo>
                    <a:pt x="2775" y="1833"/>
                    <a:pt x="2799" y="1690"/>
                    <a:pt x="2822" y="1535"/>
                  </a:cubicBezTo>
                  <a:cubicBezTo>
                    <a:pt x="2894" y="761"/>
                    <a:pt x="2310" y="82"/>
                    <a:pt x="1525" y="11"/>
                  </a:cubicBezTo>
                  <a:cubicBezTo>
                    <a:pt x="1488" y="4"/>
                    <a:pt x="1452" y="1"/>
                    <a:pt x="141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28"/>
            <p:cNvSpPr/>
            <p:nvPr/>
          </p:nvSpPr>
          <p:spPr>
            <a:xfrm>
              <a:off x="6212375" y="4289200"/>
              <a:ext cx="100625" cy="100600"/>
            </a:xfrm>
            <a:custGeom>
              <a:avLst/>
              <a:gdLst/>
              <a:ahLst/>
              <a:cxnLst/>
              <a:rect l="l" t="t" r="r" b="b"/>
              <a:pathLst>
                <a:path w="4025" h="4024" extrusionOk="0">
                  <a:moveTo>
                    <a:pt x="2038" y="1"/>
                  </a:moveTo>
                  <a:cubicBezTo>
                    <a:pt x="1006" y="1"/>
                    <a:pt x="115" y="796"/>
                    <a:pt x="24" y="1840"/>
                  </a:cubicBezTo>
                  <a:cubicBezTo>
                    <a:pt x="0" y="1959"/>
                    <a:pt x="0" y="2078"/>
                    <a:pt x="24" y="2197"/>
                  </a:cubicBezTo>
                  <a:cubicBezTo>
                    <a:pt x="36" y="2352"/>
                    <a:pt x="60" y="2495"/>
                    <a:pt x="108" y="2626"/>
                  </a:cubicBezTo>
                  <a:cubicBezTo>
                    <a:pt x="358" y="3376"/>
                    <a:pt x="1036" y="3935"/>
                    <a:pt x="1846" y="4019"/>
                  </a:cubicBezTo>
                  <a:cubicBezTo>
                    <a:pt x="1890" y="4022"/>
                    <a:pt x="1934" y="4023"/>
                    <a:pt x="1978" y="4023"/>
                  </a:cubicBezTo>
                  <a:cubicBezTo>
                    <a:pt x="2107" y="4023"/>
                    <a:pt x="2230" y="4010"/>
                    <a:pt x="2346" y="3983"/>
                  </a:cubicBezTo>
                  <a:cubicBezTo>
                    <a:pt x="2501" y="3971"/>
                    <a:pt x="2655" y="3924"/>
                    <a:pt x="2786" y="3864"/>
                  </a:cubicBezTo>
                  <a:cubicBezTo>
                    <a:pt x="3417" y="3602"/>
                    <a:pt x="3894" y="3031"/>
                    <a:pt x="4013" y="2328"/>
                  </a:cubicBezTo>
                  <a:cubicBezTo>
                    <a:pt x="4013" y="2292"/>
                    <a:pt x="4025" y="2233"/>
                    <a:pt x="4025" y="2185"/>
                  </a:cubicBezTo>
                  <a:lnTo>
                    <a:pt x="4025" y="1899"/>
                  </a:lnTo>
                  <a:cubicBezTo>
                    <a:pt x="3989" y="1578"/>
                    <a:pt x="3906" y="1257"/>
                    <a:pt x="3739" y="995"/>
                  </a:cubicBezTo>
                  <a:cubicBezTo>
                    <a:pt x="3667" y="864"/>
                    <a:pt x="3572" y="745"/>
                    <a:pt x="3465" y="637"/>
                  </a:cubicBezTo>
                  <a:cubicBezTo>
                    <a:pt x="3144" y="292"/>
                    <a:pt x="2703" y="54"/>
                    <a:pt x="2191" y="6"/>
                  </a:cubicBezTo>
                  <a:cubicBezTo>
                    <a:pt x="2140" y="2"/>
                    <a:pt x="2089" y="1"/>
                    <a:pt x="203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28"/>
            <p:cNvSpPr/>
            <p:nvPr/>
          </p:nvSpPr>
          <p:spPr>
            <a:xfrm>
              <a:off x="6886575" y="1575550"/>
              <a:ext cx="19050" cy="17950"/>
            </a:xfrm>
            <a:custGeom>
              <a:avLst/>
              <a:gdLst/>
              <a:ahLst/>
              <a:cxnLst/>
              <a:rect l="l" t="t" r="r" b="b"/>
              <a:pathLst>
                <a:path w="762" h="718" extrusionOk="0">
                  <a:moveTo>
                    <a:pt x="367" y="0"/>
                  </a:moveTo>
                  <a:cubicBezTo>
                    <a:pt x="308" y="0"/>
                    <a:pt x="251" y="22"/>
                    <a:pt x="202" y="51"/>
                  </a:cubicBezTo>
                  <a:cubicBezTo>
                    <a:pt x="95" y="111"/>
                    <a:pt x="36" y="206"/>
                    <a:pt x="24" y="325"/>
                  </a:cubicBezTo>
                  <a:cubicBezTo>
                    <a:pt x="0" y="539"/>
                    <a:pt x="155" y="706"/>
                    <a:pt x="345" y="718"/>
                  </a:cubicBezTo>
                  <a:cubicBezTo>
                    <a:pt x="405" y="718"/>
                    <a:pt x="464" y="706"/>
                    <a:pt x="512" y="682"/>
                  </a:cubicBezTo>
                  <a:cubicBezTo>
                    <a:pt x="631" y="646"/>
                    <a:pt x="714" y="539"/>
                    <a:pt x="738" y="384"/>
                  </a:cubicBezTo>
                  <a:cubicBezTo>
                    <a:pt x="762" y="194"/>
                    <a:pt x="595" y="15"/>
                    <a:pt x="405" y="3"/>
                  </a:cubicBezTo>
                  <a:cubicBezTo>
                    <a:pt x="392" y="1"/>
                    <a:pt x="380" y="0"/>
                    <a:pt x="3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28"/>
            <p:cNvSpPr/>
            <p:nvPr/>
          </p:nvSpPr>
          <p:spPr>
            <a:xfrm>
              <a:off x="6612725" y="2909675"/>
              <a:ext cx="36925" cy="36225"/>
            </a:xfrm>
            <a:custGeom>
              <a:avLst/>
              <a:gdLst/>
              <a:ahLst/>
              <a:cxnLst/>
              <a:rect l="l" t="t" r="r" b="b"/>
              <a:pathLst>
                <a:path w="1477" h="1449" extrusionOk="0">
                  <a:moveTo>
                    <a:pt x="765" y="1"/>
                  </a:moveTo>
                  <a:cubicBezTo>
                    <a:pt x="380" y="1"/>
                    <a:pt x="59" y="291"/>
                    <a:pt x="36" y="669"/>
                  </a:cubicBezTo>
                  <a:cubicBezTo>
                    <a:pt x="0" y="1074"/>
                    <a:pt x="298" y="1419"/>
                    <a:pt x="703" y="1443"/>
                  </a:cubicBezTo>
                  <a:cubicBezTo>
                    <a:pt x="732" y="1446"/>
                    <a:pt x="761" y="1448"/>
                    <a:pt x="790" y="1448"/>
                  </a:cubicBezTo>
                  <a:cubicBezTo>
                    <a:pt x="1039" y="1448"/>
                    <a:pt x="1252" y="1312"/>
                    <a:pt x="1369" y="1109"/>
                  </a:cubicBezTo>
                  <a:cubicBezTo>
                    <a:pt x="1429" y="1014"/>
                    <a:pt x="1465" y="907"/>
                    <a:pt x="1477" y="788"/>
                  </a:cubicBezTo>
                  <a:cubicBezTo>
                    <a:pt x="1477" y="752"/>
                    <a:pt x="1477" y="705"/>
                    <a:pt x="1465" y="657"/>
                  </a:cubicBezTo>
                  <a:lnTo>
                    <a:pt x="1465" y="645"/>
                  </a:lnTo>
                  <a:cubicBezTo>
                    <a:pt x="1417" y="312"/>
                    <a:pt x="1167" y="38"/>
                    <a:pt x="810" y="2"/>
                  </a:cubicBezTo>
                  <a:cubicBezTo>
                    <a:pt x="795" y="1"/>
                    <a:pt x="780" y="1"/>
                    <a:pt x="7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28"/>
            <p:cNvSpPr/>
            <p:nvPr/>
          </p:nvSpPr>
          <p:spPr>
            <a:xfrm>
              <a:off x="6607950" y="4033250"/>
              <a:ext cx="50925" cy="50550"/>
            </a:xfrm>
            <a:custGeom>
              <a:avLst/>
              <a:gdLst/>
              <a:ahLst/>
              <a:cxnLst/>
              <a:rect l="l" t="t" r="r" b="b"/>
              <a:pathLst>
                <a:path w="2037" h="2022" extrusionOk="0">
                  <a:moveTo>
                    <a:pt x="1019" y="1"/>
                  </a:moveTo>
                  <a:cubicBezTo>
                    <a:pt x="930" y="1"/>
                    <a:pt x="843" y="14"/>
                    <a:pt x="763" y="41"/>
                  </a:cubicBezTo>
                  <a:cubicBezTo>
                    <a:pt x="358" y="148"/>
                    <a:pt x="48" y="505"/>
                    <a:pt x="13" y="934"/>
                  </a:cubicBezTo>
                  <a:cubicBezTo>
                    <a:pt x="1" y="1124"/>
                    <a:pt x="25" y="1291"/>
                    <a:pt x="108" y="1458"/>
                  </a:cubicBezTo>
                  <a:cubicBezTo>
                    <a:pt x="179" y="1600"/>
                    <a:pt x="275" y="1720"/>
                    <a:pt x="394" y="1815"/>
                  </a:cubicBezTo>
                  <a:cubicBezTo>
                    <a:pt x="537" y="1934"/>
                    <a:pt x="727" y="2005"/>
                    <a:pt x="941" y="2017"/>
                  </a:cubicBezTo>
                  <a:cubicBezTo>
                    <a:pt x="969" y="2020"/>
                    <a:pt x="997" y="2021"/>
                    <a:pt x="1024" y="2021"/>
                  </a:cubicBezTo>
                  <a:cubicBezTo>
                    <a:pt x="1110" y="2021"/>
                    <a:pt x="1187" y="2006"/>
                    <a:pt x="1251" y="1970"/>
                  </a:cubicBezTo>
                  <a:cubicBezTo>
                    <a:pt x="1406" y="1946"/>
                    <a:pt x="1537" y="1874"/>
                    <a:pt x="1656" y="1779"/>
                  </a:cubicBezTo>
                  <a:cubicBezTo>
                    <a:pt x="1775" y="1696"/>
                    <a:pt x="1858" y="1589"/>
                    <a:pt x="1918" y="1470"/>
                  </a:cubicBezTo>
                  <a:cubicBezTo>
                    <a:pt x="1977" y="1350"/>
                    <a:pt x="2013" y="1219"/>
                    <a:pt x="2025" y="1077"/>
                  </a:cubicBezTo>
                  <a:cubicBezTo>
                    <a:pt x="2037" y="874"/>
                    <a:pt x="2001" y="660"/>
                    <a:pt x="1894" y="505"/>
                  </a:cubicBezTo>
                  <a:cubicBezTo>
                    <a:pt x="1799" y="362"/>
                    <a:pt x="1703" y="267"/>
                    <a:pt x="1584" y="172"/>
                  </a:cubicBezTo>
                  <a:cubicBezTo>
                    <a:pt x="1465" y="100"/>
                    <a:pt x="1346" y="53"/>
                    <a:pt x="1203" y="29"/>
                  </a:cubicBezTo>
                  <a:cubicBezTo>
                    <a:pt x="1179" y="29"/>
                    <a:pt x="1132" y="5"/>
                    <a:pt x="1108" y="5"/>
                  </a:cubicBezTo>
                  <a:cubicBezTo>
                    <a:pt x="1078" y="2"/>
                    <a:pt x="1049" y="1"/>
                    <a:pt x="101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28"/>
            <p:cNvSpPr/>
            <p:nvPr/>
          </p:nvSpPr>
          <p:spPr>
            <a:xfrm>
              <a:off x="6996400" y="4166875"/>
              <a:ext cx="36325" cy="36000"/>
            </a:xfrm>
            <a:custGeom>
              <a:avLst/>
              <a:gdLst/>
              <a:ahLst/>
              <a:cxnLst/>
              <a:rect l="l" t="t" r="r" b="b"/>
              <a:pathLst>
                <a:path w="1453" h="1440" extrusionOk="0">
                  <a:moveTo>
                    <a:pt x="733" y="1"/>
                  </a:moveTo>
                  <a:cubicBezTo>
                    <a:pt x="700" y="1"/>
                    <a:pt x="671" y="6"/>
                    <a:pt x="631" y="6"/>
                  </a:cubicBezTo>
                  <a:cubicBezTo>
                    <a:pt x="465" y="18"/>
                    <a:pt x="334" y="101"/>
                    <a:pt x="227" y="196"/>
                  </a:cubicBezTo>
                  <a:cubicBezTo>
                    <a:pt x="119" y="304"/>
                    <a:pt x="60" y="423"/>
                    <a:pt x="36" y="577"/>
                  </a:cubicBezTo>
                  <a:cubicBezTo>
                    <a:pt x="36" y="601"/>
                    <a:pt x="12" y="613"/>
                    <a:pt x="12" y="649"/>
                  </a:cubicBezTo>
                  <a:cubicBezTo>
                    <a:pt x="0" y="780"/>
                    <a:pt x="36" y="899"/>
                    <a:pt x="84" y="1030"/>
                  </a:cubicBezTo>
                  <a:cubicBezTo>
                    <a:pt x="191" y="1256"/>
                    <a:pt x="405" y="1423"/>
                    <a:pt x="667" y="1435"/>
                  </a:cubicBezTo>
                  <a:cubicBezTo>
                    <a:pt x="696" y="1438"/>
                    <a:pt x="724" y="1440"/>
                    <a:pt x="752" y="1440"/>
                  </a:cubicBezTo>
                  <a:cubicBezTo>
                    <a:pt x="1119" y="1440"/>
                    <a:pt x="1419" y="1156"/>
                    <a:pt x="1441" y="780"/>
                  </a:cubicBezTo>
                  <a:cubicBezTo>
                    <a:pt x="1453" y="399"/>
                    <a:pt x="1155" y="42"/>
                    <a:pt x="786" y="6"/>
                  </a:cubicBezTo>
                  <a:cubicBezTo>
                    <a:pt x="766" y="2"/>
                    <a:pt x="749" y="1"/>
                    <a:pt x="7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28"/>
            <p:cNvSpPr/>
            <p:nvPr/>
          </p:nvSpPr>
          <p:spPr>
            <a:xfrm>
              <a:off x="6710350" y="4394000"/>
              <a:ext cx="37225" cy="35950"/>
            </a:xfrm>
            <a:custGeom>
              <a:avLst/>
              <a:gdLst/>
              <a:ahLst/>
              <a:cxnLst/>
              <a:rect l="l" t="t" r="r" b="b"/>
              <a:pathLst>
                <a:path w="1489" h="1438" extrusionOk="0">
                  <a:moveTo>
                    <a:pt x="737" y="0"/>
                  </a:moveTo>
                  <a:cubicBezTo>
                    <a:pt x="370" y="0"/>
                    <a:pt x="70" y="284"/>
                    <a:pt x="48" y="660"/>
                  </a:cubicBezTo>
                  <a:cubicBezTo>
                    <a:pt x="1" y="1053"/>
                    <a:pt x="298" y="1398"/>
                    <a:pt x="703" y="1434"/>
                  </a:cubicBezTo>
                  <a:cubicBezTo>
                    <a:pt x="724" y="1436"/>
                    <a:pt x="746" y="1437"/>
                    <a:pt x="767" y="1437"/>
                  </a:cubicBezTo>
                  <a:cubicBezTo>
                    <a:pt x="1133" y="1437"/>
                    <a:pt x="1443" y="1151"/>
                    <a:pt x="1477" y="779"/>
                  </a:cubicBezTo>
                  <a:cubicBezTo>
                    <a:pt x="1489" y="386"/>
                    <a:pt x="1203" y="41"/>
                    <a:pt x="822" y="5"/>
                  </a:cubicBezTo>
                  <a:cubicBezTo>
                    <a:pt x="793" y="2"/>
                    <a:pt x="765" y="0"/>
                    <a:pt x="73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28"/>
            <p:cNvSpPr/>
            <p:nvPr/>
          </p:nvSpPr>
          <p:spPr>
            <a:xfrm>
              <a:off x="6609750" y="3484075"/>
              <a:ext cx="35725" cy="35675"/>
            </a:xfrm>
            <a:custGeom>
              <a:avLst/>
              <a:gdLst/>
              <a:ahLst/>
              <a:cxnLst/>
              <a:rect l="l" t="t" r="r" b="b"/>
              <a:pathLst>
                <a:path w="1429" h="1427" extrusionOk="0">
                  <a:moveTo>
                    <a:pt x="700" y="1"/>
                  </a:moveTo>
                  <a:cubicBezTo>
                    <a:pt x="418" y="1"/>
                    <a:pt x="158" y="184"/>
                    <a:pt x="60" y="458"/>
                  </a:cubicBezTo>
                  <a:cubicBezTo>
                    <a:pt x="48" y="517"/>
                    <a:pt x="24" y="577"/>
                    <a:pt x="24" y="648"/>
                  </a:cubicBezTo>
                  <a:cubicBezTo>
                    <a:pt x="0" y="755"/>
                    <a:pt x="36" y="850"/>
                    <a:pt x="60" y="958"/>
                  </a:cubicBezTo>
                  <a:cubicBezTo>
                    <a:pt x="84" y="993"/>
                    <a:pt x="84" y="1005"/>
                    <a:pt x="95" y="1041"/>
                  </a:cubicBezTo>
                  <a:cubicBezTo>
                    <a:pt x="155" y="1172"/>
                    <a:pt x="274" y="1279"/>
                    <a:pt x="405" y="1350"/>
                  </a:cubicBezTo>
                  <a:cubicBezTo>
                    <a:pt x="417" y="1362"/>
                    <a:pt x="453" y="1362"/>
                    <a:pt x="465" y="1374"/>
                  </a:cubicBezTo>
                  <a:cubicBezTo>
                    <a:pt x="524" y="1398"/>
                    <a:pt x="584" y="1422"/>
                    <a:pt x="655" y="1422"/>
                  </a:cubicBezTo>
                  <a:cubicBezTo>
                    <a:pt x="683" y="1425"/>
                    <a:pt x="710" y="1427"/>
                    <a:pt x="736" y="1427"/>
                  </a:cubicBezTo>
                  <a:cubicBezTo>
                    <a:pt x="799" y="1427"/>
                    <a:pt x="858" y="1418"/>
                    <a:pt x="917" y="1410"/>
                  </a:cubicBezTo>
                  <a:cubicBezTo>
                    <a:pt x="1036" y="1374"/>
                    <a:pt x="1155" y="1315"/>
                    <a:pt x="1227" y="1243"/>
                  </a:cubicBezTo>
                  <a:lnTo>
                    <a:pt x="1238" y="1231"/>
                  </a:lnTo>
                  <a:cubicBezTo>
                    <a:pt x="1346" y="1112"/>
                    <a:pt x="1417" y="958"/>
                    <a:pt x="1429" y="779"/>
                  </a:cubicBezTo>
                  <a:cubicBezTo>
                    <a:pt x="1429" y="684"/>
                    <a:pt x="1429" y="600"/>
                    <a:pt x="1405" y="517"/>
                  </a:cubicBezTo>
                  <a:cubicBezTo>
                    <a:pt x="1358" y="362"/>
                    <a:pt x="1262" y="231"/>
                    <a:pt x="1143" y="148"/>
                  </a:cubicBezTo>
                  <a:cubicBezTo>
                    <a:pt x="1048" y="65"/>
                    <a:pt x="917" y="29"/>
                    <a:pt x="774" y="5"/>
                  </a:cubicBezTo>
                  <a:cubicBezTo>
                    <a:pt x="749" y="2"/>
                    <a:pt x="724" y="1"/>
                    <a:pt x="70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28"/>
            <p:cNvSpPr/>
            <p:nvPr/>
          </p:nvSpPr>
          <p:spPr>
            <a:xfrm>
              <a:off x="7027050" y="3205875"/>
              <a:ext cx="8950" cy="31275"/>
            </a:xfrm>
            <a:custGeom>
              <a:avLst/>
              <a:gdLst/>
              <a:ahLst/>
              <a:cxnLst/>
              <a:rect l="l" t="t" r="r" b="b"/>
              <a:pathLst>
                <a:path w="358" h="1251" extrusionOk="0">
                  <a:moveTo>
                    <a:pt x="358" y="1"/>
                  </a:moveTo>
                  <a:cubicBezTo>
                    <a:pt x="334" y="25"/>
                    <a:pt x="310" y="36"/>
                    <a:pt x="298" y="48"/>
                  </a:cubicBezTo>
                  <a:cubicBezTo>
                    <a:pt x="132" y="167"/>
                    <a:pt x="13" y="346"/>
                    <a:pt x="1" y="572"/>
                  </a:cubicBezTo>
                  <a:cubicBezTo>
                    <a:pt x="1" y="656"/>
                    <a:pt x="1" y="751"/>
                    <a:pt x="25" y="834"/>
                  </a:cubicBezTo>
                  <a:cubicBezTo>
                    <a:pt x="72" y="989"/>
                    <a:pt x="179" y="1108"/>
                    <a:pt x="275" y="1215"/>
                  </a:cubicBezTo>
                  <a:cubicBezTo>
                    <a:pt x="310" y="1227"/>
                    <a:pt x="322" y="1239"/>
                    <a:pt x="358" y="1251"/>
                  </a:cubicBezTo>
                  <a:lnTo>
                    <a:pt x="358" y="1"/>
                  </a:ln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28"/>
            <p:cNvSpPr/>
            <p:nvPr/>
          </p:nvSpPr>
          <p:spPr>
            <a:xfrm>
              <a:off x="6923175" y="1659900"/>
              <a:ext cx="35750" cy="35150"/>
            </a:xfrm>
            <a:custGeom>
              <a:avLst/>
              <a:gdLst/>
              <a:ahLst/>
              <a:cxnLst/>
              <a:rect l="l" t="t" r="r" b="b"/>
              <a:pathLst>
                <a:path w="1430" h="1406" extrusionOk="0">
                  <a:moveTo>
                    <a:pt x="681" y="1"/>
                  </a:moveTo>
                  <a:cubicBezTo>
                    <a:pt x="607" y="1"/>
                    <a:pt x="536" y="18"/>
                    <a:pt x="477" y="35"/>
                  </a:cubicBezTo>
                  <a:cubicBezTo>
                    <a:pt x="227" y="130"/>
                    <a:pt x="24" y="344"/>
                    <a:pt x="12" y="642"/>
                  </a:cubicBezTo>
                  <a:cubicBezTo>
                    <a:pt x="0" y="844"/>
                    <a:pt x="60" y="1035"/>
                    <a:pt x="179" y="1166"/>
                  </a:cubicBezTo>
                  <a:cubicBezTo>
                    <a:pt x="262" y="1285"/>
                    <a:pt x="405" y="1356"/>
                    <a:pt x="548" y="1392"/>
                  </a:cubicBezTo>
                  <a:cubicBezTo>
                    <a:pt x="584" y="1392"/>
                    <a:pt x="608" y="1404"/>
                    <a:pt x="655" y="1404"/>
                  </a:cubicBezTo>
                  <a:cubicBezTo>
                    <a:pt x="677" y="1405"/>
                    <a:pt x="698" y="1406"/>
                    <a:pt x="720" y="1406"/>
                  </a:cubicBezTo>
                  <a:cubicBezTo>
                    <a:pt x="874" y="1406"/>
                    <a:pt x="1016" y="1367"/>
                    <a:pt x="1132" y="1273"/>
                  </a:cubicBezTo>
                  <a:cubicBezTo>
                    <a:pt x="1263" y="1178"/>
                    <a:pt x="1370" y="1023"/>
                    <a:pt x="1394" y="844"/>
                  </a:cubicBezTo>
                  <a:cubicBezTo>
                    <a:pt x="1394" y="820"/>
                    <a:pt x="1417" y="797"/>
                    <a:pt x="1417" y="761"/>
                  </a:cubicBezTo>
                  <a:cubicBezTo>
                    <a:pt x="1429" y="546"/>
                    <a:pt x="1334" y="332"/>
                    <a:pt x="1191" y="189"/>
                  </a:cubicBezTo>
                  <a:cubicBezTo>
                    <a:pt x="1132" y="130"/>
                    <a:pt x="1060" y="82"/>
                    <a:pt x="977" y="46"/>
                  </a:cubicBezTo>
                  <a:cubicBezTo>
                    <a:pt x="917" y="35"/>
                    <a:pt x="846" y="11"/>
                    <a:pt x="774" y="11"/>
                  </a:cubicBezTo>
                  <a:cubicBezTo>
                    <a:pt x="743" y="4"/>
                    <a:pt x="712" y="1"/>
                    <a:pt x="6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28"/>
            <p:cNvSpPr/>
            <p:nvPr/>
          </p:nvSpPr>
          <p:spPr>
            <a:xfrm>
              <a:off x="6526400" y="2260750"/>
              <a:ext cx="36625" cy="35900"/>
            </a:xfrm>
            <a:custGeom>
              <a:avLst/>
              <a:gdLst/>
              <a:ahLst/>
              <a:cxnLst/>
              <a:rect l="l" t="t" r="r" b="b"/>
              <a:pathLst>
                <a:path w="1465" h="1436" extrusionOk="0">
                  <a:moveTo>
                    <a:pt x="756" y="1"/>
                  </a:moveTo>
                  <a:cubicBezTo>
                    <a:pt x="382" y="1"/>
                    <a:pt x="82" y="287"/>
                    <a:pt x="48" y="658"/>
                  </a:cubicBezTo>
                  <a:cubicBezTo>
                    <a:pt x="0" y="1063"/>
                    <a:pt x="298" y="1408"/>
                    <a:pt x="703" y="1432"/>
                  </a:cubicBezTo>
                  <a:cubicBezTo>
                    <a:pt x="727" y="1435"/>
                    <a:pt x="751" y="1436"/>
                    <a:pt x="775" y="1436"/>
                  </a:cubicBezTo>
                  <a:cubicBezTo>
                    <a:pt x="986" y="1436"/>
                    <a:pt x="1182" y="1343"/>
                    <a:pt x="1310" y="1182"/>
                  </a:cubicBezTo>
                  <a:cubicBezTo>
                    <a:pt x="1405" y="1075"/>
                    <a:pt x="1465" y="944"/>
                    <a:pt x="1465" y="765"/>
                  </a:cubicBezTo>
                  <a:lnTo>
                    <a:pt x="1465" y="754"/>
                  </a:lnTo>
                  <a:lnTo>
                    <a:pt x="1465" y="682"/>
                  </a:lnTo>
                  <a:cubicBezTo>
                    <a:pt x="1453" y="515"/>
                    <a:pt x="1393" y="384"/>
                    <a:pt x="1298" y="265"/>
                  </a:cubicBezTo>
                  <a:cubicBezTo>
                    <a:pt x="1179" y="123"/>
                    <a:pt x="1012" y="27"/>
                    <a:pt x="822" y="3"/>
                  </a:cubicBezTo>
                  <a:cubicBezTo>
                    <a:pt x="800" y="2"/>
                    <a:pt x="778" y="1"/>
                    <a:pt x="75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28"/>
            <p:cNvSpPr/>
            <p:nvPr/>
          </p:nvSpPr>
          <p:spPr>
            <a:xfrm>
              <a:off x="5728375" y="4421425"/>
              <a:ext cx="51825" cy="50475"/>
            </a:xfrm>
            <a:custGeom>
              <a:avLst/>
              <a:gdLst/>
              <a:ahLst/>
              <a:cxnLst/>
              <a:rect l="l" t="t" r="r" b="b"/>
              <a:pathLst>
                <a:path w="2073" h="2019" extrusionOk="0">
                  <a:moveTo>
                    <a:pt x="1045" y="0"/>
                  </a:moveTo>
                  <a:cubicBezTo>
                    <a:pt x="521" y="0"/>
                    <a:pt x="71" y="402"/>
                    <a:pt x="48" y="932"/>
                  </a:cubicBezTo>
                  <a:cubicBezTo>
                    <a:pt x="1" y="1492"/>
                    <a:pt x="418" y="1980"/>
                    <a:pt x="965" y="2016"/>
                  </a:cubicBezTo>
                  <a:cubicBezTo>
                    <a:pt x="992" y="2018"/>
                    <a:pt x="1019" y="2019"/>
                    <a:pt x="1046" y="2019"/>
                  </a:cubicBezTo>
                  <a:cubicBezTo>
                    <a:pt x="1333" y="2019"/>
                    <a:pt x="1579" y="1903"/>
                    <a:pt x="1775" y="1718"/>
                  </a:cubicBezTo>
                  <a:cubicBezTo>
                    <a:pt x="1870" y="1611"/>
                    <a:pt x="1965" y="1480"/>
                    <a:pt x="2013" y="1325"/>
                  </a:cubicBezTo>
                  <a:cubicBezTo>
                    <a:pt x="2037" y="1266"/>
                    <a:pt x="2037" y="1194"/>
                    <a:pt x="2061" y="1135"/>
                  </a:cubicBezTo>
                  <a:lnTo>
                    <a:pt x="2061" y="1123"/>
                  </a:lnTo>
                  <a:lnTo>
                    <a:pt x="2061" y="1075"/>
                  </a:lnTo>
                  <a:cubicBezTo>
                    <a:pt x="2072" y="944"/>
                    <a:pt x="2061" y="813"/>
                    <a:pt x="2013" y="671"/>
                  </a:cubicBezTo>
                  <a:cubicBezTo>
                    <a:pt x="1977" y="599"/>
                    <a:pt x="1942" y="528"/>
                    <a:pt x="1894" y="456"/>
                  </a:cubicBezTo>
                  <a:cubicBezTo>
                    <a:pt x="1822" y="337"/>
                    <a:pt x="1703" y="218"/>
                    <a:pt x="1561" y="135"/>
                  </a:cubicBezTo>
                  <a:cubicBezTo>
                    <a:pt x="1430" y="63"/>
                    <a:pt x="1275" y="16"/>
                    <a:pt x="1132" y="4"/>
                  </a:cubicBezTo>
                  <a:cubicBezTo>
                    <a:pt x="1103" y="1"/>
                    <a:pt x="1074" y="0"/>
                    <a:pt x="104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28"/>
            <p:cNvSpPr/>
            <p:nvPr/>
          </p:nvSpPr>
          <p:spPr>
            <a:xfrm>
              <a:off x="6710950" y="4235475"/>
              <a:ext cx="20850" cy="20600"/>
            </a:xfrm>
            <a:custGeom>
              <a:avLst/>
              <a:gdLst/>
              <a:ahLst/>
              <a:cxnLst/>
              <a:rect l="l" t="t" r="r" b="b"/>
              <a:pathLst>
                <a:path w="834" h="824" extrusionOk="0">
                  <a:moveTo>
                    <a:pt x="405" y="0"/>
                  </a:moveTo>
                  <a:cubicBezTo>
                    <a:pt x="203" y="0"/>
                    <a:pt x="24" y="155"/>
                    <a:pt x="0" y="369"/>
                  </a:cubicBezTo>
                  <a:lnTo>
                    <a:pt x="0" y="417"/>
                  </a:lnTo>
                  <a:cubicBezTo>
                    <a:pt x="24" y="608"/>
                    <a:pt x="143" y="762"/>
                    <a:pt x="322" y="810"/>
                  </a:cubicBezTo>
                  <a:cubicBezTo>
                    <a:pt x="334" y="822"/>
                    <a:pt x="358" y="822"/>
                    <a:pt x="381" y="822"/>
                  </a:cubicBezTo>
                  <a:cubicBezTo>
                    <a:pt x="394" y="823"/>
                    <a:pt x="406" y="824"/>
                    <a:pt x="418" y="824"/>
                  </a:cubicBezTo>
                  <a:cubicBezTo>
                    <a:pt x="520" y="824"/>
                    <a:pt x="604" y="780"/>
                    <a:pt x="679" y="727"/>
                  </a:cubicBezTo>
                  <a:cubicBezTo>
                    <a:pt x="703" y="703"/>
                    <a:pt x="739" y="667"/>
                    <a:pt x="750" y="643"/>
                  </a:cubicBezTo>
                  <a:cubicBezTo>
                    <a:pt x="798" y="584"/>
                    <a:pt x="822" y="524"/>
                    <a:pt x="822" y="453"/>
                  </a:cubicBezTo>
                  <a:cubicBezTo>
                    <a:pt x="834" y="227"/>
                    <a:pt x="679" y="36"/>
                    <a:pt x="45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28"/>
            <p:cNvSpPr/>
            <p:nvPr/>
          </p:nvSpPr>
          <p:spPr>
            <a:xfrm>
              <a:off x="6828225" y="3855375"/>
              <a:ext cx="21150" cy="20450"/>
            </a:xfrm>
            <a:custGeom>
              <a:avLst/>
              <a:gdLst/>
              <a:ahLst/>
              <a:cxnLst/>
              <a:rect l="l" t="t" r="r" b="b"/>
              <a:pathLst>
                <a:path w="846" h="818" extrusionOk="0">
                  <a:moveTo>
                    <a:pt x="465" y="0"/>
                  </a:moveTo>
                  <a:cubicBezTo>
                    <a:pt x="393" y="0"/>
                    <a:pt x="334" y="12"/>
                    <a:pt x="274" y="24"/>
                  </a:cubicBezTo>
                  <a:lnTo>
                    <a:pt x="250" y="24"/>
                  </a:lnTo>
                  <a:cubicBezTo>
                    <a:pt x="119" y="83"/>
                    <a:pt x="36" y="203"/>
                    <a:pt x="12" y="369"/>
                  </a:cubicBezTo>
                  <a:cubicBezTo>
                    <a:pt x="0" y="429"/>
                    <a:pt x="12" y="488"/>
                    <a:pt x="36" y="536"/>
                  </a:cubicBezTo>
                  <a:cubicBezTo>
                    <a:pt x="60" y="595"/>
                    <a:pt x="96" y="631"/>
                    <a:pt x="119" y="679"/>
                  </a:cubicBezTo>
                  <a:cubicBezTo>
                    <a:pt x="191" y="774"/>
                    <a:pt x="286" y="810"/>
                    <a:pt x="369" y="810"/>
                  </a:cubicBezTo>
                  <a:cubicBezTo>
                    <a:pt x="392" y="815"/>
                    <a:pt x="415" y="817"/>
                    <a:pt x="438" y="817"/>
                  </a:cubicBezTo>
                  <a:cubicBezTo>
                    <a:pt x="521" y="817"/>
                    <a:pt x="599" y="785"/>
                    <a:pt x="655" y="738"/>
                  </a:cubicBezTo>
                  <a:cubicBezTo>
                    <a:pt x="762" y="679"/>
                    <a:pt x="822" y="572"/>
                    <a:pt x="834" y="441"/>
                  </a:cubicBezTo>
                  <a:cubicBezTo>
                    <a:pt x="846" y="357"/>
                    <a:pt x="822" y="250"/>
                    <a:pt x="762" y="179"/>
                  </a:cubicBezTo>
                  <a:cubicBezTo>
                    <a:pt x="703" y="72"/>
                    <a:pt x="596" y="12"/>
                    <a:pt x="46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28"/>
            <p:cNvSpPr/>
            <p:nvPr/>
          </p:nvSpPr>
          <p:spPr>
            <a:xfrm>
              <a:off x="6930325" y="4028600"/>
              <a:ext cx="21450" cy="20575"/>
            </a:xfrm>
            <a:custGeom>
              <a:avLst/>
              <a:gdLst/>
              <a:ahLst/>
              <a:cxnLst/>
              <a:rect l="l" t="t" r="r" b="b"/>
              <a:pathLst>
                <a:path w="858" h="823" extrusionOk="0">
                  <a:moveTo>
                    <a:pt x="476" y="1"/>
                  </a:moveTo>
                  <a:cubicBezTo>
                    <a:pt x="357" y="1"/>
                    <a:pt x="250" y="36"/>
                    <a:pt x="179" y="96"/>
                  </a:cubicBezTo>
                  <a:cubicBezTo>
                    <a:pt x="84" y="155"/>
                    <a:pt x="24" y="251"/>
                    <a:pt x="12" y="370"/>
                  </a:cubicBezTo>
                  <a:cubicBezTo>
                    <a:pt x="0" y="608"/>
                    <a:pt x="143" y="810"/>
                    <a:pt x="381" y="822"/>
                  </a:cubicBezTo>
                  <a:cubicBezTo>
                    <a:pt x="453" y="822"/>
                    <a:pt x="512" y="810"/>
                    <a:pt x="572" y="786"/>
                  </a:cubicBezTo>
                  <a:cubicBezTo>
                    <a:pt x="727" y="751"/>
                    <a:pt x="834" y="608"/>
                    <a:pt x="846" y="453"/>
                  </a:cubicBezTo>
                  <a:cubicBezTo>
                    <a:pt x="857" y="215"/>
                    <a:pt x="679" y="12"/>
                    <a:pt x="47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28"/>
            <p:cNvSpPr/>
            <p:nvPr/>
          </p:nvSpPr>
          <p:spPr>
            <a:xfrm>
              <a:off x="6984800" y="3178775"/>
              <a:ext cx="21450" cy="20600"/>
            </a:xfrm>
            <a:custGeom>
              <a:avLst/>
              <a:gdLst/>
              <a:ahLst/>
              <a:cxnLst/>
              <a:rect l="l" t="t" r="r" b="b"/>
              <a:pathLst>
                <a:path w="858" h="824" extrusionOk="0">
                  <a:moveTo>
                    <a:pt x="440" y="1"/>
                  </a:moveTo>
                  <a:cubicBezTo>
                    <a:pt x="225" y="1"/>
                    <a:pt x="47" y="152"/>
                    <a:pt x="24" y="370"/>
                  </a:cubicBezTo>
                  <a:cubicBezTo>
                    <a:pt x="0" y="608"/>
                    <a:pt x="155" y="799"/>
                    <a:pt x="393" y="823"/>
                  </a:cubicBezTo>
                  <a:cubicBezTo>
                    <a:pt x="402" y="823"/>
                    <a:pt x="411" y="823"/>
                    <a:pt x="420" y="823"/>
                  </a:cubicBezTo>
                  <a:cubicBezTo>
                    <a:pt x="646" y="823"/>
                    <a:pt x="822" y="682"/>
                    <a:pt x="834" y="442"/>
                  </a:cubicBezTo>
                  <a:cubicBezTo>
                    <a:pt x="857" y="204"/>
                    <a:pt x="703" y="13"/>
                    <a:pt x="464" y="1"/>
                  </a:cubicBezTo>
                  <a:cubicBezTo>
                    <a:pt x="456" y="1"/>
                    <a:pt x="448" y="1"/>
                    <a:pt x="4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28"/>
            <p:cNvSpPr/>
            <p:nvPr/>
          </p:nvSpPr>
          <p:spPr>
            <a:xfrm>
              <a:off x="6950250" y="2089625"/>
              <a:ext cx="20875" cy="20600"/>
            </a:xfrm>
            <a:custGeom>
              <a:avLst/>
              <a:gdLst/>
              <a:ahLst/>
              <a:cxnLst/>
              <a:rect l="l" t="t" r="r" b="b"/>
              <a:pathLst>
                <a:path w="835" h="824" extrusionOk="0">
                  <a:moveTo>
                    <a:pt x="410" y="1"/>
                  </a:moveTo>
                  <a:cubicBezTo>
                    <a:pt x="287" y="1"/>
                    <a:pt x="183" y="47"/>
                    <a:pt x="108" y="121"/>
                  </a:cubicBezTo>
                  <a:cubicBezTo>
                    <a:pt x="49" y="205"/>
                    <a:pt x="1" y="276"/>
                    <a:pt x="1" y="383"/>
                  </a:cubicBezTo>
                  <a:lnTo>
                    <a:pt x="1" y="419"/>
                  </a:lnTo>
                  <a:cubicBezTo>
                    <a:pt x="1" y="574"/>
                    <a:pt x="72" y="693"/>
                    <a:pt x="191" y="764"/>
                  </a:cubicBezTo>
                  <a:cubicBezTo>
                    <a:pt x="239" y="800"/>
                    <a:pt x="299" y="824"/>
                    <a:pt x="370" y="824"/>
                  </a:cubicBezTo>
                  <a:cubicBezTo>
                    <a:pt x="441" y="824"/>
                    <a:pt x="525" y="812"/>
                    <a:pt x="584" y="776"/>
                  </a:cubicBezTo>
                  <a:cubicBezTo>
                    <a:pt x="692" y="741"/>
                    <a:pt x="751" y="657"/>
                    <a:pt x="787" y="574"/>
                  </a:cubicBezTo>
                  <a:cubicBezTo>
                    <a:pt x="811" y="538"/>
                    <a:pt x="822" y="502"/>
                    <a:pt x="822" y="455"/>
                  </a:cubicBezTo>
                  <a:cubicBezTo>
                    <a:pt x="834" y="324"/>
                    <a:pt x="787" y="217"/>
                    <a:pt x="703" y="121"/>
                  </a:cubicBezTo>
                  <a:cubicBezTo>
                    <a:pt x="656" y="98"/>
                    <a:pt x="608" y="50"/>
                    <a:pt x="549" y="38"/>
                  </a:cubicBezTo>
                  <a:cubicBezTo>
                    <a:pt x="525" y="26"/>
                    <a:pt x="489" y="2"/>
                    <a:pt x="453" y="2"/>
                  </a:cubicBezTo>
                  <a:cubicBezTo>
                    <a:pt x="439" y="1"/>
                    <a:pt x="424" y="1"/>
                    <a:pt x="4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28"/>
            <p:cNvSpPr/>
            <p:nvPr/>
          </p:nvSpPr>
          <p:spPr>
            <a:xfrm>
              <a:off x="6882700" y="3304975"/>
              <a:ext cx="21450" cy="20600"/>
            </a:xfrm>
            <a:custGeom>
              <a:avLst/>
              <a:gdLst/>
              <a:ahLst/>
              <a:cxnLst/>
              <a:rect l="l" t="t" r="r" b="b"/>
              <a:pathLst>
                <a:path w="858" h="824" extrusionOk="0">
                  <a:moveTo>
                    <a:pt x="425" y="1"/>
                  </a:moveTo>
                  <a:cubicBezTo>
                    <a:pt x="200" y="1"/>
                    <a:pt x="24" y="142"/>
                    <a:pt x="12" y="371"/>
                  </a:cubicBezTo>
                  <a:cubicBezTo>
                    <a:pt x="0" y="490"/>
                    <a:pt x="36" y="597"/>
                    <a:pt x="119" y="680"/>
                  </a:cubicBezTo>
                  <a:cubicBezTo>
                    <a:pt x="179" y="764"/>
                    <a:pt x="274" y="799"/>
                    <a:pt x="381" y="823"/>
                  </a:cubicBezTo>
                  <a:cubicBezTo>
                    <a:pt x="391" y="824"/>
                    <a:pt x="400" y="824"/>
                    <a:pt x="410" y="824"/>
                  </a:cubicBezTo>
                  <a:cubicBezTo>
                    <a:pt x="623" y="824"/>
                    <a:pt x="799" y="694"/>
                    <a:pt x="834" y="478"/>
                  </a:cubicBezTo>
                  <a:lnTo>
                    <a:pt x="834" y="442"/>
                  </a:lnTo>
                  <a:cubicBezTo>
                    <a:pt x="857" y="252"/>
                    <a:pt x="727" y="61"/>
                    <a:pt x="512" y="13"/>
                  </a:cubicBezTo>
                  <a:cubicBezTo>
                    <a:pt x="500" y="2"/>
                    <a:pt x="476" y="2"/>
                    <a:pt x="453" y="2"/>
                  </a:cubicBezTo>
                  <a:cubicBezTo>
                    <a:pt x="443" y="1"/>
                    <a:pt x="434" y="1"/>
                    <a:pt x="4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28"/>
            <p:cNvSpPr/>
            <p:nvPr/>
          </p:nvSpPr>
          <p:spPr>
            <a:xfrm>
              <a:off x="6801125" y="3180575"/>
              <a:ext cx="21475" cy="20600"/>
            </a:xfrm>
            <a:custGeom>
              <a:avLst/>
              <a:gdLst/>
              <a:ahLst/>
              <a:cxnLst/>
              <a:rect l="l" t="t" r="r" b="b"/>
              <a:pathLst>
                <a:path w="859" h="824" extrusionOk="0">
                  <a:moveTo>
                    <a:pt x="418" y="1"/>
                  </a:moveTo>
                  <a:cubicBezTo>
                    <a:pt x="203" y="1"/>
                    <a:pt x="25" y="155"/>
                    <a:pt x="13" y="370"/>
                  </a:cubicBezTo>
                  <a:cubicBezTo>
                    <a:pt x="1" y="620"/>
                    <a:pt x="144" y="810"/>
                    <a:pt x="382" y="822"/>
                  </a:cubicBezTo>
                  <a:cubicBezTo>
                    <a:pt x="392" y="823"/>
                    <a:pt x="402" y="823"/>
                    <a:pt x="412" y="823"/>
                  </a:cubicBezTo>
                  <a:cubicBezTo>
                    <a:pt x="579" y="823"/>
                    <a:pt x="731" y="730"/>
                    <a:pt x="799" y="572"/>
                  </a:cubicBezTo>
                  <a:cubicBezTo>
                    <a:pt x="822" y="536"/>
                    <a:pt x="834" y="489"/>
                    <a:pt x="834" y="453"/>
                  </a:cubicBezTo>
                  <a:cubicBezTo>
                    <a:pt x="858" y="227"/>
                    <a:pt x="703" y="25"/>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08" name="Google Shape;4208;p28"/>
          <p:cNvSpPr/>
          <p:nvPr/>
        </p:nvSpPr>
        <p:spPr>
          <a:xfrm>
            <a:off x="0" y="4845825"/>
            <a:ext cx="9144000" cy="297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209"/>
        <p:cNvGrpSpPr/>
        <p:nvPr/>
      </p:nvGrpSpPr>
      <p:grpSpPr>
        <a:xfrm>
          <a:off x="0" y="0"/>
          <a:ext cx="0" cy="0"/>
          <a:chOff x="0" y="0"/>
          <a:chExt cx="0" cy="0"/>
        </a:xfrm>
      </p:grpSpPr>
      <p:grpSp>
        <p:nvGrpSpPr>
          <p:cNvPr id="4210" name="Google Shape;4210;p29"/>
          <p:cNvGrpSpPr/>
          <p:nvPr/>
        </p:nvGrpSpPr>
        <p:grpSpPr>
          <a:xfrm>
            <a:off x="-4" y="-2"/>
            <a:ext cx="1262493" cy="697985"/>
            <a:chOff x="3729625" y="3808325"/>
            <a:chExt cx="470325" cy="260025"/>
          </a:xfrm>
        </p:grpSpPr>
        <p:sp>
          <p:nvSpPr>
            <p:cNvPr id="4211" name="Google Shape;4211;p29"/>
            <p:cNvSpPr/>
            <p:nvPr/>
          </p:nvSpPr>
          <p:spPr>
            <a:xfrm>
              <a:off x="4184725" y="3808325"/>
              <a:ext cx="15225" cy="20575"/>
            </a:xfrm>
            <a:custGeom>
              <a:avLst/>
              <a:gdLst/>
              <a:ahLst/>
              <a:cxnLst/>
              <a:rect l="l" t="t" r="r" b="b"/>
              <a:pathLst>
                <a:path w="609" h="823" extrusionOk="0">
                  <a:moveTo>
                    <a:pt x="346" y="1"/>
                  </a:moveTo>
                  <a:lnTo>
                    <a:pt x="1" y="727"/>
                  </a:lnTo>
                  <a:lnTo>
                    <a:pt x="227" y="822"/>
                  </a:lnTo>
                  <a:lnTo>
                    <a:pt x="60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29"/>
            <p:cNvSpPr/>
            <p:nvPr/>
          </p:nvSpPr>
          <p:spPr>
            <a:xfrm>
              <a:off x="40534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29"/>
            <p:cNvSpPr/>
            <p:nvPr/>
          </p:nvSpPr>
          <p:spPr>
            <a:xfrm>
              <a:off x="40540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29"/>
            <p:cNvSpPr/>
            <p:nvPr/>
          </p:nvSpPr>
          <p:spPr>
            <a:xfrm>
              <a:off x="4052575" y="3877975"/>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29"/>
            <p:cNvSpPr/>
            <p:nvPr/>
          </p:nvSpPr>
          <p:spPr>
            <a:xfrm>
              <a:off x="4052575" y="3877975"/>
              <a:ext cx="925" cy="25"/>
            </a:xfrm>
            <a:custGeom>
              <a:avLst/>
              <a:gdLst/>
              <a:ahLst/>
              <a:cxnLst/>
              <a:rect l="l" t="t" r="r" b="b"/>
              <a:pathLst>
                <a:path w="37" h="1" extrusionOk="0">
                  <a:moveTo>
                    <a:pt x="36"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29"/>
            <p:cNvSpPr/>
            <p:nvPr/>
          </p:nvSpPr>
          <p:spPr>
            <a:xfrm>
              <a:off x="4052875" y="3817575"/>
              <a:ext cx="75325" cy="60150"/>
            </a:xfrm>
            <a:custGeom>
              <a:avLst/>
              <a:gdLst/>
              <a:ahLst/>
              <a:cxnLst/>
              <a:rect l="l" t="t" r="r" b="b"/>
              <a:pathLst>
                <a:path w="3013" h="2406" extrusionOk="0">
                  <a:moveTo>
                    <a:pt x="2870" y="0"/>
                  </a:moveTo>
                  <a:lnTo>
                    <a:pt x="1" y="2179"/>
                  </a:lnTo>
                  <a:lnTo>
                    <a:pt x="60" y="2191"/>
                  </a:lnTo>
                  <a:cubicBezTo>
                    <a:pt x="120" y="2203"/>
                    <a:pt x="155" y="2286"/>
                    <a:pt x="143" y="2346"/>
                  </a:cubicBezTo>
                  <a:cubicBezTo>
                    <a:pt x="120" y="2369"/>
                    <a:pt x="108" y="2381"/>
                    <a:pt x="96" y="2405"/>
                  </a:cubicBezTo>
                  <a:lnTo>
                    <a:pt x="3013" y="202"/>
                  </a:lnTo>
                  <a:cubicBezTo>
                    <a:pt x="2953" y="143"/>
                    <a:pt x="2906" y="83"/>
                    <a:pt x="28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29"/>
            <p:cNvSpPr/>
            <p:nvPr/>
          </p:nvSpPr>
          <p:spPr>
            <a:xfrm>
              <a:off x="4054375" y="3877700"/>
              <a:ext cx="900" cy="300"/>
            </a:xfrm>
            <a:custGeom>
              <a:avLst/>
              <a:gdLst/>
              <a:ahLst/>
              <a:cxnLst/>
              <a:rect l="l" t="t" r="r" b="b"/>
              <a:pathLst>
                <a:path w="36" h="12" extrusionOk="0">
                  <a:moveTo>
                    <a:pt x="36" y="0"/>
                  </a:moveTo>
                  <a:cubicBezTo>
                    <a:pt x="36" y="0"/>
                    <a:pt x="24" y="0"/>
                    <a:pt x="0" y="12"/>
                  </a:cubicBezTo>
                  <a:cubicBezTo>
                    <a:pt x="24" y="12"/>
                    <a:pt x="36" y="0"/>
                    <a:pt x="3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29"/>
            <p:cNvSpPr/>
            <p:nvPr/>
          </p:nvSpPr>
          <p:spPr>
            <a:xfrm>
              <a:off x="3913575" y="3827100"/>
              <a:ext cx="143200" cy="50900"/>
            </a:xfrm>
            <a:custGeom>
              <a:avLst/>
              <a:gdLst/>
              <a:ahLst/>
              <a:cxnLst/>
              <a:rect l="l" t="t" r="r" b="b"/>
              <a:pathLst>
                <a:path w="5728" h="2036" extrusionOk="0">
                  <a:moveTo>
                    <a:pt x="12" y="0"/>
                  </a:moveTo>
                  <a:lnTo>
                    <a:pt x="12" y="0"/>
                  </a:lnTo>
                  <a:cubicBezTo>
                    <a:pt x="24" y="12"/>
                    <a:pt x="24" y="24"/>
                    <a:pt x="36" y="60"/>
                  </a:cubicBezTo>
                  <a:cubicBezTo>
                    <a:pt x="60" y="131"/>
                    <a:pt x="36" y="191"/>
                    <a:pt x="0" y="238"/>
                  </a:cubicBezTo>
                  <a:lnTo>
                    <a:pt x="5561" y="2036"/>
                  </a:lnTo>
                  <a:lnTo>
                    <a:pt x="5644" y="2036"/>
                  </a:lnTo>
                  <a:cubicBezTo>
                    <a:pt x="5668" y="2036"/>
                    <a:pt x="5668" y="2024"/>
                    <a:pt x="5680" y="2024"/>
                  </a:cubicBezTo>
                  <a:cubicBezTo>
                    <a:pt x="5692" y="2000"/>
                    <a:pt x="5703" y="1988"/>
                    <a:pt x="5727" y="1965"/>
                  </a:cubicBezTo>
                  <a:cubicBezTo>
                    <a:pt x="5727" y="1905"/>
                    <a:pt x="5692" y="1822"/>
                    <a:pt x="5632" y="1810"/>
                  </a:cubicBezTo>
                  <a:lnTo>
                    <a:pt x="5573" y="1798"/>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29"/>
            <p:cNvSpPr/>
            <p:nvPr/>
          </p:nvSpPr>
          <p:spPr>
            <a:xfrm>
              <a:off x="4141275" y="3808325"/>
              <a:ext cx="5975" cy="2725"/>
            </a:xfrm>
            <a:custGeom>
              <a:avLst/>
              <a:gdLst/>
              <a:ahLst/>
              <a:cxnLst/>
              <a:rect l="l" t="t" r="r" b="b"/>
              <a:pathLst>
                <a:path w="239" h="109" extrusionOk="0">
                  <a:moveTo>
                    <a:pt x="1" y="1"/>
                  </a:moveTo>
                  <a:lnTo>
                    <a:pt x="1" y="13"/>
                  </a:lnTo>
                  <a:lnTo>
                    <a:pt x="10" y="13"/>
                  </a:lnTo>
                  <a:cubicBezTo>
                    <a:pt x="7" y="8"/>
                    <a:pt x="4" y="4"/>
                    <a:pt x="1" y="1"/>
                  </a:cubicBezTo>
                  <a:close/>
                  <a:moveTo>
                    <a:pt x="10" y="13"/>
                  </a:moveTo>
                  <a:lnTo>
                    <a:pt x="10" y="13"/>
                  </a:lnTo>
                  <a:cubicBezTo>
                    <a:pt x="18" y="26"/>
                    <a:pt x="24" y="43"/>
                    <a:pt x="24" y="60"/>
                  </a:cubicBezTo>
                  <a:lnTo>
                    <a:pt x="132" y="108"/>
                  </a:lnTo>
                  <a:lnTo>
                    <a:pt x="239"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29"/>
            <p:cNvSpPr/>
            <p:nvPr/>
          </p:nvSpPr>
          <p:spPr>
            <a:xfrm>
              <a:off x="4141875" y="3809525"/>
              <a:ext cx="51525" cy="25325"/>
            </a:xfrm>
            <a:custGeom>
              <a:avLst/>
              <a:gdLst/>
              <a:ahLst/>
              <a:cxnLst/>
              <a:rect l="l" t="t" r="r" b="b"/>
              <a:pathLst>
                <a:path w="2061" h="1013" extrusionOk="0">
                  <a:moveTo>
                    <a:pt x="0" y="1"/>
                  </a:moveTo>
                  <a:lnTo>
                    <a:pt x="0" y="1"/>
                  </a:lnTo>
                  <a:cubicBezTo>
                    <a:pt x="12" y="24"/>
                    <a:pt x="36" y="72"/>
                    <a:pt x="48" y="108"/>
                  </a:cubicBezTo>
                  <a:cubicBezTo>
                    <a:pt x="60" y="167"/>
                    <a:pt x="60" y="203"/>
                    <a:pt x="48" y="263"/>
                  </a:cubicBezTo>
                  <a:lnTo>
                    <a:pt x="1560" y="882"/>
                  </a:lnTo>
                  <a:cubicBezTo>
                    <a:pt x="1584" y="798"/>
                    <a:pt x="1644" y="763"/>
                    <a:pt x="1715" y="739"/>
                  </a:cubicBezTo>
                  <a:cubicBezTo>
                    <a:pt x="1729" y="736"/>
                    <a:pt x="1743" y="734"/>
                    <a:pt x="1756" y="734"/>
                  </a:cubicBezTo>
                  <a:cubicBezTo>
                    <a:pt x="1846" y="734"/>
                    <a:pt x="1920" y="800"/>
                    <a:pt x="1941" y="894"/>
                  </a:cubicBezTo>
                  <a:cubicBezTo>
                    <a:pt x="1953" y="941"/>
                    <a:pt x="1941" y="965"/>
                    <a:pt x="1917" y="1013"/>
                  </a:cubicBezTo>
                  <a:cubicBezTo>
                    <a:pt x="1953" y="1013"/>
                    <a:pt x="1965" y="1001"/>
                    <a:pt x="1977" y="977"/>
                  </a:cubicBezTo>
                  <a:lnTo>
                    <a:pt x="2025" y="941"/>
                  </a:lnTo>
                  <a:cubicBezTo>
                    <a:pt x="2060" y="882"/>
                    <a:pt x="2025" y="798"/>
                    <a:pt x="1965" y="786"/>
                  </a:cubicBezTo>
                  <a:lnTo>
                    <a:pt x="1953" y="786"/>
                  </a:lnTo>
                  <a:lnTo>
                    <a:pt x="1727" y="703"/>
                  </a:lnTo>
                  <a:lnTo>
                    <a:pt x="108" y="48"/>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29"/>
            <p:cNvSpPr/>
            <p:nvPr/>
          </p:nvSpPr>
          <p:spPr>
            <a:xfrm>
              <a:off x="4122525" y="3808325"/>
              <a:ext cx="3900" cy="1225"/>
            </a:xfrm>
            <a:custGeom>
              <a:avLst/>
              <a:gdLst/>
              <a:ahLst/>
              <a:cxnLst/>
              <a:rect l="l" t="t" r="r" b="b"/>
              <a:pathLst>
                <a:path w="156" h="49" extrusionOk="0">
                  <a:moveTo>
                    <a:pt x="1" y="1"/>
                  </a:moveTo>
                  <a:lnTo>
                    <a:pt x="120" y="49"/>
                  </a:lnTo>
                  <a:cubicBezTo>
                    <a:pt x="132" y="37"/>
                    <a:pt x="132" y="13"/>
                    <a:pt x="1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29"/>
            <p:cNvSpPr/>
            <p:nvPr/>
          </p:nvSpPr>
          <p:spPr>
            <a:xfrm>
              <a:off x="3906425" y="3808325"/>
              <a:ext cx="10750" cy="16400"/>
            </a:xfrm>
            <a:custGeom>
              <a:avLst/>
              <a:gdLst/>
              <a:ahLst/>
              <a:cxnLst/>
              <a:rect l="l" t="t" r="r" b="b"/>
              <a:pathLst>
                <a:path w="430" h="656" extrusionOk="0">
                  <a:moveTo>
                    <a:pt x="191" y="1"/>
                  </a:moveTo>
                  <a:lnTo>
                    <a:pt x="1" y="644"/>
                  </a:lnTo>
                  <a:cubicBezTo>
                    <a:pt x="13" y="632"/>
                    <a:pt x="48" y="632"/>
                    <a:pt x="60" y="608"/>
                  </a:cubicBezTo>
                  <a:cubicBezTo>
                    <a:pt x="74" y="605"/>
                    <a:pt x="89" y="604"/>
                    <a:pt x="104" y="604"/>
                  </a:cubicBezTo>
                  <a:cubicBezTo>
                    <a:pt x="152" y="604"/>
                    <a:pt x="202" y="619"/>
                    <a:pt x="239" y="656"/>
                  </a:cubicBezTo>
                  <a:lnTo>
                    <a:pt x="4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29"/>
            <p:cNvSpPr/>
            <p:nvPr/>
          </p:nvSpPr>
          <p:spPr>
            <a:xfrm>
              <a:off x="3838275" y="3832450"/>
              <a:ext cx="71150" cy="218800"/>
            </a:xfrm>
            <a:custGeom>
              <a:avLst/>
              <a:gdLst/>
              <a:ahLst/>
              <a:cxnLst/>
              <a:rect l="l" t="t" r="r" b="b"/>
              <a:pathLst>
                <a:path w="2846" h="8752" extrusionOk="0">
                  <a:moveTo>
                    <a:pt x="2655" y="0"/>
                  </a:moveTo>
                  <a:cubicBezTo>
                    <a:pt x="2631" y="24"/>
                    <a:pt x="2619" y="24"/>
                    <a:pt x="2619" y="24"/>
                  </a:cubicBezTo>
                  <a:lnTo>
                    <a:pt x="0" y="8692"/>
                  </a:lnTo>
                  <a:cubicBezTo>
                    <a:pt x="95" y="8692"/>
                    <a:pt x="167" y="8716"/>
                    <a:pt x="226" y="8751"/>
                  </a:cubicBezTo>
                  <a:lnTo>
                    <a:pt x="2846" y="84"/>
                  </a:lnTo>
                  <a:lnTo>
                    <a:pt x="2846" y="84"/>
                  </a:lnTo>
                  <a:cubicBezTo>
                    <a:pt x="2836" y="85"/>
                    <a:pt x="2827" y="86"/>
                    <a:pt x="2818" y="86"/>
                  </a:cubicBezTo>
                  <a:cubicBezTo>
                    <a:pt x="2754" y="86"/>
                    <a:pt x="2686" y="52"/>
                    <a:pt x="265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29"/>
            <p:cNvSpPr/>
            <p:nvPr/>
          </p:nvSpPr>
          <p:spPr>
            <a:xfrm>
              <a:off x="3813250" y="3808325"/>
              <a:ext cx="91425" cy="24750"/>
            </a:xfrm>
            <a:custGeom>
              <a:avLst/>
              <a:gdLst/>
              <a:ahLst/>
              <a:cxnLst/>
              <a:rect l="l" t="t" r="r" b="b"/>
              <a:pathLst>
                <a:path w="3657" h="990" extrusionOk="0">
                  <a:moveTo>
                    <a:pt x="1" y="1"/>
                  </a:moveTo>
                  <a:lnTo>
                    <a:pt x="3549" y="989"/>
                  </a:lnTo>
                  <a:lnTo>
                    <a:pt x="3620" y="989"/>
                  </a:lnTo>
                  <a:cubicBezTo>
                    <a:pt x="3632" y="989"/>
                    <a:pt x="3656" y="965"/>
                    <a:pt x="3656" y="965"/>
                  </a:cubicBezTo>
                  <a:lnTo>
                    <a:pt x="3609" y="882"/>
                  </a:lnTo>
                  <a:cubicBezTo>
                    <a:pt x="3597" y="834"/>
                    <a:pt x="3609" y="811"/>
                    <a:pt x="3620" y="763"/>
                  </a:cubicBezTo>
                  <a:lnTo>
                    <a:pt x="3609" y="763"/>
                  </a:lnTo>
                  <a:lnTo>
                    <a:pt x="89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29"/>
            <p:cNvSpPr/>
            <p:nvPr/>
          </p:nvSpPr>
          <p:spPr>
            <a:xfrm>
              <a:off x="3729625" y="3808325"/>
              <a:ext cx="107475" cy="244125"/>
            </a:xfrm>
            <a:custGeom>
              <a:avLst/>
              <a:gdLst/>
              <a:ahLst/>
              <a:cxnLst/>
              <a:rect l="l" t="t" r="r" b="b"/>
              <a:pathLst>
                <a:path w="4299" h="9765" extrusionOk="0">
                  <a:moveTo>
                    <a:pt x="0" y="1"/>
                  </a:moveTo>
                  <a:lnTo>
                    <a:pt x="4108" y="9764"/>
                  </a:lnTo>
                  <a:cubicBezTo>
                    <a:pt x="4156" y="9716"/>
                    <a:pt x="4215" y="9681"/>
                    <a:pt x="4298" y="965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29"/>
            <p:cNvSpPr/>
            <p:nvPr/>
          </p:nvSpPr>
          <p:spPr>
            <a:xfrm>
              <a:off x="4180275" y="3827875"/>
              <a:ext cx="10150" cy="9700"/>
            </a:xfrm>
            <a:custGeom>
              <a:avLst/>
              <a:gdLst/>
              <a:ahLst/>
              <a:cxnLst/>
              <a:rect l="l" t="t" r="r" b="b"/>
              <a:pathLst>
                <a:path w="406" h="388" extrusionOk="0">
                  <a:moveTo>
                    <a:pt x="197" y="0"/>
                  </a:moveTo>
                  <a:cubicBezTo>
                    <a:pt x="183" y="0"/>
                    <a:pt x="169" y="2"/>
                    <a:pt x="155" y="5"/>
                  </a:cubicBezTo>
                  <a:cubicBezTo>
                    <a:pt x="84" y="29"/>
                    <a:pt x="24" y="88"/>
                    <a:pt x="12" y="148"/>
                  </a:cubicBezTo>
                  <a:cubicBezTo>
                    <a:pt x="12" y="171"/>
                    <a:pt x="0" y="195"/>
                    <a:pt x="12" y="231"/>
                  </a:cubicBezTo>
                  <a:cubicBezTo>
                    <a:pt x="23" y="329"/>
                    <a:pt x="114" y="387"/>
                    <a:pt x="211" y="387"/>
                  </a:cubicBezTo>
                  <a:cubicBezTo>
                    <a:pt x="220" y="387"/>
                    <a:pt x="229" y="387"/>
                    <a:pt x="239" y="386"/>
                  </a:cubicBezTo>
                  <a:cubicBezTo>
                    <a:pt x="298" y="362"/>
                    <a:pt x="358" y="326"/>
                    <a:pt x="369" y="279"/>
                  </a:cubicBezTo>
                  <a:cubicBezTo>
                    <a:pt x="405" y="243"/>
                    <a:pt x="405" y="207"/>
                    <a:pt x="381" y="160"/>
                  </a:cubicBezTo>
                  <a:cubicBezTo>
                    <a:pt x="371" y="66"/>
                    <a:pt x="289" y="0"/>
                    <a:pt x="19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29"/>
            <p:cNvSpPr/>
            <p:nvPr/>
          </p:nvSpPr>
          <p:spPr>
            <a:xfrm>
              <a:off x="4124025" y="3808325"/>
              <a:ext cx="19075" cy="15750"/>
            </a:xfrm>
            <a:custGeom>
              <a:avLst/>
              <a:gdLst/>
              <a:ahLst/>
              <a:cxnLst/>
              <a:rect l="l" t="t" r="r" b="b"/>
              <a:pathLst>
                <a:path w="763" h="630" extrusionOk="0">
                  <a:moveTo>
                    <a:pt x="95" y="1"/>
                  </a:moveTo>
                  <a:cubicBezTo>
                    <a:pt x="72" y="13"/>
                    <a:pt x="60" y="37"/>
                    <a:pt x="60" y="49"/>
                  </a:cubicBezTo>
                  <a:cubicBezTo>
                    <a:pt x="12" y="120"/>
                    <a:pt x="0" y="215"/>
                    <a:pt x="12" y="311"/>
                  </a:cubicBezTo>
                  <a:cubicBezTo>
                    <a:pt x="12" y="334"/>
                    <a:pt x="24" y="358"/>
                    <a:pt x="24" y="370"/>
                  </a:cubicBezTo>
                  <a:cubicBezTo>
                    <a:pt x="60" y="441"/>
                    <a:pt x="107" y="525"/>
                    <a:pt x="179" y="561"/>
                  </a:cubicBezTo>
                  <a:cubicBezTo>
                    <a:pt x="232" y="605"/>
                    <a:pt x="304" y="629"/>
                    <a:pt x="382" y="629"/>
                  </a:cubicBezTo>
                  <a:cubicBezTo>
                    <a:pt x="409" y="629"/>
                    <a:pt x="437" y="626"/>
                    <a:pt x="464" y="620"/>
                  </a:cubicBezTo>
                  <a:cubicBezTo>
                    <a:pt x="607" y="596"/>
                    <a:pt x="726" y="477"/>
                    <a:pt x="762" y="346"/>
                  </a:cubicBezTo>
                  <a:lnTo>
                    <a:pt x="762" y="168"/>
                  </a:lnTo>
                  <a:cubicBezTo>
                    <a:pt x="762" y="120"/>
                    <a:pt x="750" y="96"/>
                    <a:pt x="714" y="60"/>
                  </a:cubicBezTo>
                  <a:cubicBezTo>
                    <a:pt x="703" y="49"/>
                    <a:pt x="691" y="37"/>
                    <a:pt x="69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29"/>
            <p:cNvSpPr/>
            <p:nvPr/>
          </p:nvSpPr>
          <p:spPr>
            <a:xfrm>
              <a:off x="3828750" y="4049725"/>
              <a:ext cx="20250" cy="18625"/>
            </a:xfrm>
            <a:custGeom>
              <a:avLst/>
              <a:gdLst/>
              <a:ahLst/>
              <a:cxnLst/>
              <a:rect l="l" t="t" r="r" b="b"/>
              <a:pathLst>
                <a:path w="810" h="745" extrusionOk="0">
                  <a:moveTo>
                    <a:pt x="322" y="1"/>
                  </a:moveTo>
                  <a:cubicBezTo>
                    <a:pt x="250" y="25"/>
                    <a:pt x="179" y="60"/>
                    <a:pt x="119" y="108"/>
                  </a:cubicBezTo>
                  <a:cubicBezTo>
                    <a:pt x="24" y="203"/>
                    <a:pt x="0" y="322"/>
                    <a:pt x="24" y="441"/>
                  </a:cubicBezTo>
                  <a:cubicBezTo>
                    <a:pt x="66" y="621"/>
                    <a:pt x="222" y="745"/>
                    <a:pt x="406" y="745"/>
                  </a:cubicBezTo>
                  <a:cubicBezTo>
                    <a:pt x="429" y="745"/>
                    <a:pt x="453" y="743"/>
                    <a:pt x="476" y="739"/>
                  </a:cubicBezTo>
                  <a:cubicBezTo>
                    <a:pt x="679" y="691"/>
                    <a:pt x="810" y="501"/>
                    <a:pt x="774" y="287"/>
                  </a:cubicBezTo>
                  <a:cubicBezTo>
                    <a:pt x="750" y="179"/>
                    <a:pt x="679" y="108"/>
                    <a:pt x="607" y="49"/>
                  </a:cubicBezTo>
                  <a:cubicBezTo>
                    <a:pt x="548" y="25"/>
                    <a:pt x="476" y="1"/>
                    <a:pt x="3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29"/>
            <p:cNvSpPr/>
            <p:nvPr/>
          </p:nvSpPr>
          <p:spPr>
            <a:xfrm>
              <a:off x="3903450" y="3823400"/>
              <a:ext cx="11625" cy="11450"/>
            </a:xfrm>
            <a:custGeom>
              <a:avLst/>
              <a:gdLst/>
              <a:ahLst/>
              <a:cxnLst/>
              <a:rect l="l" t="t" r="r" b="b"/>
              <a:pathLst>
                <a:path w="465" h="458" extrusionOk="0">
                  <a:moveTo>
                    <a:pt x="223" y="1"/>
                  </a:moveTo>
                  <a:cubicBezTo>
                    <a:pt x="208" y="1"/>
                    <a:pt x="193" y="2"/>
                    <a:pt x="179" y="5"/>
                  </a:cubicBezTo>
                  <a:cubicBezTo>
                    <a:pt x="143" y="5"/>
                    <a:pt x="132" y="29"/>
                    <a:pt x="120" y="41"/>
                  </a:cubicBezTo>
                  <a:cubicBezTo>
                    <a:pt x="72" y="65"/>
                    <a:pt x="24" y="112"/>
                    <a:pt x="12" y="160"/>
                  </a:cubicBezTo>
                  <a:cubicBezTo>
                    <a:pt x="1" y="184"/>
                    <a:pt x="1" y="231"/>
                    <a:pt x="1" y="279"/>
                  </a:cubicBezTo>
                  <a:cubicBezTo>
                    <a:pt x="1" y="303"/>
                    <a:pt x="12" y="339"/>
                    <a:pt x="36" y="362"/>
                  </a:cubicBezTo>
                  <a:cubicBezTo>
                    <a:pt x="84" y="422"/>
                    <a:pt x="155" y="458"/>
                    <a:pt x="239" y="458"/>
                  </a:cubicBezTo>
                  <a:lnTo>
                    <a:pt x="263" y="458"/>
                  </a:lnTo>
                  <a:cubicBezTo>
                    <a:pt x="310" y="446"/>
                    <a:pt x="358" y="422"/>
                    <a:pt x="382" y="386"/>
                  </a:cubicBezTo>
                  <a:cubicBezTo>
                    <a:pt x="429" y="327"/>
                    <a:pt x="465" y="267"/>
                    <a:pt x="441" y="184"/>
                  </a:cubicBezTo>
                  <a:cubicBezTo>
                    <a:pt x="441" y="172"/>
                    <a:pt x="429" y="148"/>
                    <a:pt x="417" y="124"/>
                  </a:cubicBezTo>
                  <a:cubicBezTo>
                    <a:pt x="405" y="100"/>
                    <a:pt x="382" y="89"/>
                    <a:pt x="358" y="53"/>
                  </a:cubicBezTo>
                  <a:cubicBezTo>
                    <a:pt x="321" y="16"/>
                    <a:pt x="271" y="1"/>
                    <a:pt x="22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0" name="Google Shape;4230;p29"/>
          <p:cNvGrpSpPr/>
          <p:nvPr/>
        </p:nvGrpSpPr>
        <p:grpSpPr>
          <a:xfrm flipH="1">
            <a:off x="7881496" y="-2"/>
            <a:ext cx="1262493" cy="697985"/>
            <a:chOff x="3729625" y="3808325"/>
            <a:chExt cx="470325" cy="260025"/>
          </a:xfrm>
        </p:grpSpPr>
        <p:sp>
          <p:nvSpPr>
            <p:cNvPr id="4231" name="Google Shape;4231;p29"/>
            <p:cNvSpPr/>
            <p:nvPr/>
          </p:nvSpPr>
          <p:spPr>
            <a:xfrm>
              <a:off x="4184725" y="3808325"/>
              <a:ext cx="15225" cy="20575"/>
            </a:xfrm>
            <a:custGeom>
              <a:avLst/>
              <a:gdLst/>
              <a:ahLst/>
              <a:cxnLst/>
              <a:rect l="l" t="t" r="r" b="b"/>
              <a:pathLst>
                <a:path w="609" h="823" extrusionOk="0">
                  <a:moveTo>
                    <a:pt x="346" y="1"/>
                  </a:moveTo>
                  <a:lnTo>
                    <a:pt x="1" y="727"/>
                  </a:lnTo>
                  <a:lnTo>
                    <a:pt x="227" y="822"/>
                  </a:lnTo>
                  <a:lnTo>
                    <a:pt x="60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29"/>
            <p:cNvSpPr/>
            <p:nvPr/>
          </p:nvSpPr>
          <p:spPr>
            <a:xfrm>
              <a:off x="40534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29"/>
            <p:cNvSpPr/>
            <p:nvPr/>
          </p:nvSpPr>
          <p:spPr>
            <a:xfrm>
              <a:off x="40540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29"/>
            <p:cNvSpPr/>
            <p:nvPr/>
          </p:nvSpPr>
          <p:spPr>
            <a:xfrm>
              <a:off x="4052575" y="3877975"/>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29"/>
            <p:cNvSpPr/>
            <p:nvPr/>
          </p:nvSpPr>
          <p:spPr>
            <a:xfrm>
              <a:off x="4052575" y="3877975"/>
              <a:ext cx="925" cy="25"/>
            </a:xfrm>
            <a:custGeom>
              <a:avLst/>
              <a:gdLst/>
              <a:ahLst/>
              <a:cxnLst/>
              <a:rect l="l" t="t" r="r" b="b"/>
              <a:pathLst>
                <a:path w="37" h="1" extrusionOk="0">
                  <a:moveTo>
                    <a:pt x="36"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29"/>
            <p:cNvSpPr/>
            <p:nvPr/>
          </p:nvSpPr>
          <p:spPr>
            <a:xfrm>
              <a:off x="4052875" y="3817575"/>
              <a:ext cx="75325" cy="60150"/>
            </a:xfrm>
            <a:custGeom>
              <a:avLst/>
              <a:gdLst/>
              <a:ahLst/>
              <a:cxnLst/>
              <a:rect l="l" t="t" r="r" b="b"/>
              <a:pathLst>
                <a:path w="3013" h="2406" extrusionOk="0">
                  <a:moveTo>
                    <a:pt x="2870" y="0"/>
                  </a:moveTo>
                  <a:lnTo>
                    <a:pt x="1" y="2179"/>
                  </a:lnTo>
                  <a:lnTo>
                    <a:pt x="60" y="2191"/>
                  </a:lnTo>
                  <a:cubicBezTo>
                    <a:pt x="120" y="2203"/>
                    <a:pt x="155" y="2286"/>
                    <a:pt x="143" y="2346"/>
                  </a:cubicBezTo>
                  <a:cubicBezTo>
                    <a:pt x="120" y="2369"/>
                    <a:pt x="108" y="2381"/>
                    <a:pt x="96" y="2405"/>
                  </a:cubicBezTo>
                  <a:lnTo>
                    <a:pt x="3013" y="202"/>
                  </a:lnTo>
                  <a:cubicBezTo>
                    <a:pt x="2953" y="143"/>
                    <a:pt x="2906" y="83"/>
                    <a:pt x="28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29"/>
            <p:cNvSpPr/>
            <p:nvPr/>
          </p:nvSpPr>
          <p:spPr>
            <a:xfrm>
              <a:off x="4054375" y="3877700"/>
              <a:ext cx="900" cy="300"/>
            </a:xfrm>
            <a:custGeom>
              <a:avLst/>
              <a:gdLst/>
              <a:ahLst/>
              <a:cxnLst/>
              <a:rect l="l" t="t" r="r" b="b"/>
              <a:pathLst>
                <a:path w="36" h="12" extrusionOk="0">
                  <a:moveTo>
                    <a:pt x="36" y="0"/>
                  </a:moveTo>
                  <a:cubicBezTo>
                    <a:pt x="36" y="0"/>
                    <a:pt x="24" y="0"/>
                    <a:pt x="0" y="12"/>
                  </a:cubicBezTo>
                  <a:cubicBezTo>
                    <a:pt x="24" y="12"/>
                    <a:pt x="36" y="0"/>
                    <a:pt x="3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29"/>
            <p:cNvSpPr/>
            <p:nvPr/>
          </p:nvSpPr>
          <p:spPr>
            <a:xfrm>
              <a:off x="3913575" y="3827100"/>
              <a:ext cx="143200" cy="50900"/>
            </a:xfrm>
            <a:custGeom>
              <a:avLst/>
              <a:gdLst/>
              <a:ahLst/>
              <a:cxnLst/>
              <a:rect l="l" t="t" r="r" b="b"/>
              <a:pathLst>
                <a:path w="5728" h="2036" extrusionOk="0">
                  <a:moveTo>
                    <a:pt x="12" y="0"/>
                  </a:moveTo>
                  <a:lnTo>
                    <a:pt x="12" y="0"/>
                  </a:lnTo>
                  <a:cubicBezTo>
                    <a:pt x="24" y="12"/>
                    <a:pt x="24" y="24"/>
                    <a:pt x="36" y="60"/>
                  </a:cubicBezTo>
                  <a:cubicBezTo>
                    <a:pt x="60" y="131"/>
                    <a:pt x="36" y="191"/>
                    <a:pt x="0" y="238"/>
                  </a:cubicBezTo>
                  <a:lnTo>
                    <a:pt x="5561" y="2036"/>
                  </a:lnTo>
                  <a:lnTo>
                    <a:pt x="5644" y="2036"/>
                  </a:lnTo>
                  <a:cubicBezTo>
                    <a:pt x="5668" y="2036"/>
                    <a:pt x="5668" y="2024"/>
                    <a:pt x="5680" y="2024"/>
                  </a:cubicBezTo>
                  <a:cubicBezTo>
                    <a:pt x="5692" y="2000"/>
                    <a:pt x="5703" y="1988"/>
                    <a:pt x="5727" y="1965"/>
                  </a:cubicBezTo>
                  <a:cubicBezTo>
                    <a:pt x="5727" y="1905"/>
                    <a:pt x="5692" y="1822"/>
                    <a:pt x="5632" y="1810"/>
                  </a:cubicBezTo>
                  <a:lnTo>
                    <a:pt x="5573" y="1798"/>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29"/>
            <p:cNvSpPr/>
            <p:nvPr/>
          </p:nvSpPr>
          <p:spPr>
            <a:xfrm>
              <a:off x="4141275" y="3808325"/>
              <a:ext cx="5975" cy="2725"/>
            </a:xfrm>
            <a:custGeom>
              <a:avLst/>
              <a:gdLst/>
              <a:ahLst/>
              <a:cxnLst/>
              <a:rect l="l" t="t" r="r" b="b"/>
              <a:pathLst>
                <a:path w="239" h="109" extrusionOk="0">
                  <a:moveTo>
                    <a:pt x="1" y="1"/>
                  </a:moveTo>
                  <a:lnTo>
                    <a:pt x="1" y="13"/>
                  </a:lnTo>
                  <a:lnTo>
                    <a:pt x="10" y="13"/>
                  </a:lnTo>
                  <a:cubicBezTo>
                    <a:pt x="7" y="8"/>
                    <a:pt x="4" y="4"/>
                    <a:pt x="1" y="1"/>
                  </a:cubicBezTo>
                  <a:close/>
                  <a:moveTo>
                    <a:pt x="10" y="13"/>
                  </a:moveTo>
                  <a:lnTo>
                    <a:pt x="10" y="13"/>
                  </a:lnTo>
                  <a:cubicBezTo>
                    <a:pt x="18" y="26"/>
                    <a:pt x="24" y="43"/>
                    <a:pt x="24" y="60"/>
                  </a:cubicBezTo>
                  <a:lnTo>
                    <a:pt x="132" y="108"/>
                  </a:lnTo>
                  <a:lnTo>
                    <a:pt x="239"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29"/>
            <p:cNvSpPr/>
            <p:nvPr/>
          </p:nvSpPr>
          <p:spPr>
            <a:xfrm>
              <a:off x="4141875" y="3809525"/>
              <a:ext cx="51525" cy="25325"/>
            </a:xfrm>
            <a:custGeom>
              <a:avLst/>
              <a:gdLst/>
              <a:ahLst/>
              <a:cxnLst/>
              <a:rect l="l" t="t" r="r" b="b"/>
              <a:pathLst>
                <a:path w="2061" h="1013" extrusionOk="0">
                  <a:moveTo>
                    <a:pt x="0" y="1"/>
                  </a:moveTo>
                  <a:lnTo>
                    <a:pt x="0" y="1"/>
                  </a:lnTo>
                  <a:cubicBezTo>
                    <a:pt x="12" y="24"/>
                    <a:pt x="36" y="72"/>
                    <a:pt x="48" y="108"/>
                  </a:cubicBezTo>
                  <a:cubicBezTo>
                    <a:pt x="60" y="167"/>
                    <a:pt x="60" y="203"/>
                    <a:pt x="48" y="263"/>
                  </a:cubicBezTo>
                  <a:lnTo>
                    <a:pt x="1560" y="882"/>
                  </a:lnTo>
                  <a:cubicBezTo>
                    <a:pt x="1584" y="798"/>
                    <a:pt x="1644" y="763"/>
                    <a:pt x="1715" y="739"/>
                  </a:cubicBezTo>
                  <a:cubicBezTo>
                    <a:pt x="1729" y="736"/>
                    <a:pt x="1743" y="734"/>
                    <a:pt x="1756" y="734"/>
                  </a:cubicBezTo>
                  <a:cubicBezTo>
                    <a:pt x="1846" y="734"/>
                    <a:pt x="1920" y="800"/>
                    <a:pt x="1941" y="894"/>
                  </a:cubicBezTo>
                  <a:cubicBezTo>
                    <a:pt x="1953" y="941"/>
                    <a:pt x="1941" y="965"/>
                    <a:pt x="1917" y="1013"/>
                  </a:cubicBezTo>
                  <a:cubicBezTo>
                    <a:pt x="1953" y="1013"/>
                    <a:pt x="1965" y="1001"/>
                    <a:pt x="1977" y="977"/>
                  </a:cubicBezTo>
                  <a:lnTo>
                    <a:pt x="2025" y="941"/>
                  </a:lnTo>
                  <a:cubicBezTo>
                    <a:pt x="2060" y="882"/>
                    <a:pt x="2025" y="798"/>
                    <a:pt x="1965" y="786"/>
                  </a:cubicBezTo>
                  <a:lnTo>
                    <a:pt x="1953" y="786"/>
                  </a:lnTo>
                  <a:lnTo>
                    <a:pt x="1727" y="703"/>
                  </a:lnTo>
                  <a:lnTo>
                    <a:pt x="108" y="48"/>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29"/>
            <p:cNvSpPr/>
            <p:nvPr/>
          </p:nvSpPr>
          <p:spPr>
            <a:xfrm>
              <a:off x="4122525" y="3808325"/>
              <a:ext cx="3900" cy="1225"/>
            </a:xfrm>
            <a:custGeom>
              <a:avLst/>
              <a:gdLst/>
              <a:ahLst/>
              <a:cxnLst/>
              <a:rect l="l" t="t" r="r" b="b"/>
              <a:pathLst>
                <a:path w="156" h="49" extrusionOk="0">
                  <a:moveTo>
                    <a:pt x="1" y="1"/>
                  </a:moveTo>
                  <a:lnTo>
                    <a:pt x="120" y="49"/>
                  </a:lnTo>
                  <a:cubicBezTo>
                    <a:pt x="132" y="37"/>
                    <a:pt x="132" y="13"/>
                    <a:pt x="1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29"/>
            <p:cNvSpPr/>
            <p:nvPr/>
          </p:nvSpPr>
          <p:spPr>
            <a:xfrm>
              <a:off x="3906425" y="3808325"/>
              <a:ext cx="10750" cy="16400"/>
            </a:xfrm>
            <a:custGeom>
              <a:avLst/>
              <a:gdLst/>
              <a:ahLst/>
              <a:cxnLst/>
              <a:rect l="l" t="t" r="r" b="b"/>
              <a:pathLst>
                <a:path w="430" h="656" extrusionOk="0">
                  <a:moveTo>
                    <a:pt x="191" y="1"/>
                  </a:moveTo>
                  <a:lnTo>
                    <a:pt x="1" y="644"/>
                  </a:lnTo>
                  <a:cubicBezTo>
                    <a:pt x="13" y="632"/>
                    <a:pt x="48" y="632"/>
                    <a:pt x="60" y="608"/>
                  </a:cubicBezTo>
                  <a:cubicBezTo>
                    <a:pt x="74" y="605"/>
                    <a:pt x="89" y="604"/>
                    <a:pt x="104" y="604"/>
                  </a:cubicBezTo>
                  <a:cubicBezTo>
                    <a:pt x="152" y="604"/>
                    <a:pt x="202" y="619"/>
                    <a:pt x="239" y="656"/>
                  </a:cubicBezTo>
                  <a:lnTo>
                    <a:pt x="4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29"/>
            <p:cNvSpPr/>
            <p:nvPr/>
          </p:nvSpPr>
          <p:spPr>
            <a:xfrm>
              <a:off x="3838275" y="3832450"/>
              <a:ext cx="71150" cy="218800"/>
            </a:xfrm>
            <a:custGeom>
              <a:avLst/>
              <a:gdLst/>
              <a:ahLst/>
              <a:cxnLst/>
              <a:rect l="l" t="t" r="r" b="b"/>
              <a:pathLst>
                <a:path w="2846" h="8752" extrusionOk="0">
                  <a:moveTo>
                    <a:pt x="2655" y="0"/>
                  </a:moveTo>
                  <a:cubicBezTo>
                    <a:pt x="2631" y="24"/>
                    <a:pt x="2619" y="24"/>
                    <a:pt x="2619" y="24"/>
                  </a:cubicBezTo>
                  <a:lnTo>
                    <a:pt x="0" y="8692"/>
                  </a:lnTo>
                  <a:cubicBezTo>
                    <a:pt x="95" y="8692"/>
                    <a:pt x="167" y="8716"/>
                    <a:pt x="226" y="8751"/>
                  </a:cubicBezTo>
                  <a:lnTo>
                    <a:pt x="2846" y="84"/>
                  </a:lnTo>
                  <a:lnTo>
                    <a:pt x="2846" y="84"/>
                  </a:lnTo>
                  <a:cubicBezTo>
                    <a:pt x="2836" y="85"/>
                    <a:pt x="2827" y="86"/>
                    <a:pt x="2818" y="86"/>
                  </a:cubicBezTo>
                  <a:cubicBezTo>
                    <a:pt x="2754" y="86"/>
                    <a:pt x="2686" y="52"/>
                    <a:pt x="265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29"/>
            <p:cNvSpPr/>
            <p:nvPr/>
          </p:nvSpPr>
          <p:spPr>
            <a:xfrm>
              <a:off x="3813250" y="3808325"/>
              <a:ext cx="91425" cy="24750"/>
            </a:xfrm>
            <a:custGeom>
              <a:avLst/>
              <a:gdLst/>
              <a:ahLst/>
              <a:cxnLst/>
              <a:rect l="l" t="t" r="r" b="b"/>
              <a:pathLst>
                <a:path w="3657" h="990" extrusionOk="0">
                  <a:moveTo>
                    <a:pt x="1" y="1"/>
                  </a:moveTo>
                  <a:lnTo>
                    <a:pt x="3549" y="989"/>
                  </a:lnTo>
                  <a:lnTo>
                    <a:pt x="3620" y="989"/>
                  </a:lnTo>
                  <a:cubicBezTo>
                    <a:pt x="3632" y="989"/>
                    <a:pt x="3656" y="965"/>
                    <a:pt x="3656" y="965"/>
                  </a:cubicBezTo>
                  <a:lnTo>
                    <a:pt x="3609" y="882"/>
                  </a:lnTo>
                  <a:cubicBezTo>
                    <a:pt x="3597" y="834"/>
                    <a:pt x="3609" y="811"/>
                    <a:pt x="3620" y="763"/>
                  </a:cubicBezTo>
                  <a:lnTo>
                    <a:pt x="3609" y="763"/>
                  </a:lnTo>
                  <a:lnTo>
                    <a:pt x="89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29"/>
            <p:cNvSpPr/>
            <p:nvPr/>
          </p:nvSpPr>
          <p:spPr>
            <a:xfrm>
              <a:off x="3729625" y="3808325"/>
              <a:ext cx="107475" cy="244125"/>
            </a:xfrm>
            <a:custGeom>
              <a:avLst/>
              <a:gdLst/>
              <a:ahLst/>
              <a:cxnLst/>
              <a:rect l="l" t="t" r="r" b="b"/>
              <a:pathLst>
                <a:path w="4299" h="9765" extrusionOk="0">
                  <a:moveTo>
                    <a:pt x="0" y="1"/>
                  </a:moveTo>
                  <a:lnTo>
                    <a:pt x="4108" y="9764"/>
                  </a:lnTo>
                  <a:cubicBezTo>
                    <a:pt x="4156" y="9716"/>
                    <a:pt x="4215" y="9681"/>
                    <a:pt x="4298" y="965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29"/>
            <p:cNvSpPr/>
            <p:nvPr/>
          </p:nvSpPr>
          <p:spPr>
            <a:xfrm>
              <a:off x="4180275" y="3827875"/>
              <a:ext cx="10150" cy="9700"/>
            </a:xfrm>
            <a:custGeom>
              <a:avLst/>
              <a:gdLst/>
              <a:ahLst/>
              <a:cxnLst/>
              <a:rect l="l" t="t" r="r" b="b"/>
              <a:pathLst>
                <a:path w="406" h="388" extrusionOk="0">
                  <a:moveTo>
                    <a:pt x="197" y="0"/>
                  </a:moveTo>
                  <a:cubicBezTo>
                    <a:pt x="183" y="0"/>
                    <a:pt x="169" y="2"/>
                    <a:pt x="155" y="5"/>
                  </a:cubicBezTo>
                  <a:cubicBezTo>
                    <a:pt x="84" y="29"/>
                    <a:pt x="24" y="88"/>
                    <a:pt x="12" y="148"/>
                  </a:cubicBezTo>
                  <a:cubicBezTo>
                    <a:pt x="12" y="171"/>
                    <a:pt x="0" y="195"/>
                    <a:pt x="12" y="231"/>
                  </a:cubicBezTo>
                  <a:cubicBezTo>
                    <a:pt x="23" y="329"/>
                    <a:pt x="114" y="387"/>
                    <a:pt x="211" y="387"/>
                  </a:cubicBezTo>
                  <a:cubicBezTo>
                    <a:pt x="220" y="387"/>
                    <a:pt x="229" y="387"/>
                    <a:pt x="239" y="386"/>
                  </a:cubicBezTo>
                  <a:cubicBezTo>
                    <a:pt x="298" y="362"/>
                    <a:pt x="358" y="326"/>
                    <a:pt x="369" y="279"/>
                  </a:cubicBezTo>
                  <a:cubicBezTo>
                    <a:pt x="405" y="243"/>
                    <a:pt x="405" y="207"/>
                    <a:pt x="381" y="160"/>
                  </a:cubicBezTo>
                  <a:cubicBezTo>
                    <a:pt x="371" y="66"/>
                    <a:pt x="289" y="0"/>
                    <a:pt x="19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29"/>
            <p:cNvSpPr/>
            <p:nvPr/>
          </p:nvSpPr>
          <p:spPr>
            <a:xfrm>
              <a:off x="4124025" y="3808325"/>
              <a:ext cx="19075" cy="15750"/>
            </a:xfrm>
            <a:custGeom>
              <a:avLst/>
              <a:gdLst/>
              <a:ahLst/>
              <a:cxnLst/>
              <a:rect l="l" t="t" r="r" b="b"/>
              <a:pathLst>
                <a:path w="763" h="630" extrusionOk="0">
                  <a:moveTo>
                    <a:pt x="95" y="1"/>
                  </a:moveTo>
                  <a:cubicBezTo>
                    <a:pt x="72" y="13"/>
                    <a:pt x="60" y="37"/>
                    <a:pt x="60" y="49"/>
                  </a:cubicBezTo>
                  <a:cubicBezTo>
                    <a:pt x="12" y="120"/>
                    <a:pt x="0" y="215"/>
                    <a:pt x="12" y="311"/>
                  </a:cubicBezTo>
                  <a:cubicBezTo>
                    <a:pt x="12" y="334"/>
                    <a:pt x="24" y="358"/>
                    <a:pt x="24" y="370"/>
                  </a:cubicBezTo>
                  <a:cubicBezTo>
                    <a:pt x="60" y="441"/>
                    <a:pt x="107" y="525"/>
                    <a:pt x="179" y="561"/>
                  </a:cubicBezTo>
                  <a:cubicBezTo>
                    <a:pt x="232" y="605"/>
                    <a:pt x="304" y="629"/>
                    <a:pt x="382" y="629"/>
                  </a:cubicBezTo>
                  <a:cubicBezTo>
                    <a:pt x="409" y="629"/>
                    <a:pt x="437" y="626"/>
                    <a:pt x="464" y="620"/>
                  </a:cubicBezTo>
                  <a:cubicBezTo>
                    <a:pt x="607" y="596"/>
                    <a:pt x="726" y="477"/>
                    <a:pt x="762" y="346"/>
                  </a:cubicBezTo>
                  <a:lnTo>
                    <a:pt x="762" y="168"/>
                  </a:lnTo>
                  <a:cubicBezTo>
                    <a:pt x="762" y="120"/>
                    <a:pt x="750" y="96"/>
                    <a:pt x="714" y="60"/>
                  </a:cubicBezTo>
                  <a:cubicBezTo>
                    <a:pt x="703" y="49"/>
                    <a:pt x="691" y="37"/>
                    <a:pt x="69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29"/>
            <p:cNvSpPr/>
            <p:nvPr/>
          </p:nvSpPr>
          <p:spPr>
            <a:xfrm>
              <a:off x="3828750" y="4049725"/>
              <a:ext cx="20250" cy="18625"/>
            </a:xfrm>
            <a:custGeom>
              <a:avLst/>
              <a:gdLst/>
              <a:ahLst/>
              <a:cxnLst/>
              <a:rect l="l" t="t" r="r" b="b"/>
              <a:pathLst>
                <a:path w="810" h="745" extrusionOk="0">
                  <a:moveTo>
                    <a:pt x="322" y="1"/>
                  </a:moveTo>
                  <a:cubicBezTo>
                    <a:pt x="250" y="25"/>
                    <a:pt x="179" y="60"/>
                    <a:pt x="119" y="108"/>
                  </a:cubicBezTo>
                  <a:cubicBezTo>
                    <a:pt x="24" y="203"/>
                    <a:pt x="0" y="322"/>
                    <a:pt x="24" y="441"/>
                  </a:cubicBezTo>
                  <a:cubicBezTo>
                    <a:pt x="66" y="621"/>
                    <a:pt x="222" y="745"/>
                    <a:pt x="406" y="745"/>
                  </a:cubicBezTo>
                  <a:cubicBezTo>
                    <a:pt x="429" y="745"/>
                    <a:pt x="453" y="743"/>
                    <a:pt x="476" y="739"/>
                  </a:cubicBezTo>
                  <a:cubicBezTo>
                    <a:pt x="679" y="691"/>
                    <a:pt x="810" y="501"/>
                    <a:pt x="774" y="287"/>
                  </a:cubicBezTo>
                  <a:cubicBezTo>
                    <a:pt x="750" y="179"/>
                    <a:pt x="679" y="108"/>
                    <a:pt x="607" y="49"/>
                  </a:cubicBezTo>
                  <a:cubicBezTo>
                    <a:pt x="548" y="25"/>
                    <a:pt x="476" y="1"/>
                    <a:pt x="3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29"/>
            <p:cNvSpPr/>
            <p:nvPr/>
          </p:nvSpPr>
          <p:spPr>
            <a:xfrm>
              <a:off x="3903450" y="3823400"/>
              <a:ext cx="11625" cy="11450"/>
            </a:xfrm>
            <a:custGeom>
              <a:avLst/>
              <a:gdLst/>
              <a:ahLst/>
              <a:cxnLst/>
              <a:rect l="l" t="t" r="r" b="b"/>
              <a:pathLst>
                <a:path w="465" h="458" extrusionOk="0">
                  <a:moveTo>
                    <a:pt x="223" y="1"/>
                  </a:moveTo>
                  <a:cubicBezTo>
                    <a:pt x="208" y="1"/>
                    <a:pt x="193" y="2"/>
                    <a:pt x="179" y="5"/>
                  </a:cubicBezTo>
                  <a:cubicBezTo>
                    <a:pt x="143" y="5"/>
                    <a:pt x="132" y="29"/>
                    <a:pt x="120" y="41"/>
                  </a:cubicBezTo>
                  <a:cubicBezTo>
                    <a:pt x="72" y="65"/>
                    <a:pt x="24" y="112"/>
                    <a:pt x="12" y="160"/>
                  </a:cubicBezTo>
                  <a:cubicBezTo>
                    <a:pt x="1" y="184"/>
                    <a:pt x="1" y="231"/>
                    <a:pt x="1" y="279"/>
                  </a:cubicBezTo>
                  <a:cubicBezTo>
                    <a:pt x="1" y="303"/>
                    <a:pt x="12" y="339"/>
                    <a:pt x="36" y="362"/>
                  </a:cubicBezTo>
                  <a:cubicBezTo>
                    <a:pt x="84" y="422"/>
                    <a:pt x="155" y="458"/>
                    <a:pt x="239" y="458"/>
                  </a:cubicBezTo>
                  <a:lnTo>
                    <a:pt x="263" y="458"/>
                  </a:lnTo>
                  <a:cubicBezTo>
                    <a:pt x="310" y="446"/>
                    <a:pt x="358" y="422"/>
                    <a:pt x="382" y="386"/>
                  </a:cubicBezTo>
                  <a:cubicBezTo>
                    <a:pt x="429" y="327"/>
                    <a:pt x="465" y="267"/>
                    <a:pt x="441" y="184"/>
                  </a:cubicBezTo>
                  <a:cubicBezTo>
                    <a:pt x="441" y="172"/>
                    <a:pt x="429" y="148"/>
                    <a:pt x="417" y="124"/>
                  </a:cubicBezTo>
                  <a:cubicBezTo>
                    <a:pt x="405" y="100"/>
                    <a:pt x="382" y="89"/>
                    <a:pt x="358" y="53"/>
                  </a:cubicBezTo>
                  <a:cubicBezTo>
                    <a:pt x="321" y="16"/>
                    <a:pt x="271" y="1"/>
                    <a:pt x="22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0" name="Google Shape;4250;p29"/>
          <p:cNvGrpSpPr/>
          <p:nvPr/>
        </p:nvGrpSpPr>
        <p:grpSpPr>
          <a:xfrm rot="10800000" flipH="1">
            <a:off x="-5825" y="2616294"/>
            <a:ext cx="1451646" cy="2527204"/>
            <a:chOff x="1083450" y="1318750"/>
            <a:chExt cx="624525" cy="1087250"/>
          </a:xfrm>
        </p:grpSpPr>
        <p:sp>
          <p:nvSpPr>
            <p:cNvPr id="4251" name="Google Shape;4251;p29"/>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29"/>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29"/>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29"/>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29"/>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29"/>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29"/>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29"/>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29"/>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29"/>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29"/>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29"/>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29"/>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29"/>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29"/>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29"/>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29"/>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29"/>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29"/>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29"/>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29"/>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29"/>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29"/>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29"/>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29"/>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29"/>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29"/>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29"/>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29"/>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29"/>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29"/>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29"/>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29"/>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29"/>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29"/>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29"/>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29"/>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88" name="Google Shape;4288;p29"/>
          <p:cNvGrpSpPr/>
          <p:nvPr/>
        </p:nvGrpSpPr>
        <p:grpSpPr>
          <a:xfrm rot="10800000">
            <a:off x="7698175" y="2616294"/>
            <a:ext cx="1451646" cy="2527204"/>
            <a:chOff x="1083450" y="1318750"/>
            <a:chExt cx="624525" cy="1087250"/>
          </a:xfrm>
        </p:grpSpPr>
        <p:sp>
          <p:nvSpPr>
            <p:cNvPr id="4289" name="Google Shape;4289;p29"/>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29"/>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29"/>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29"/>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29"/>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29"/>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29"/>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29"/>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29"/>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29"/>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29"/>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29"/>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29"/>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29"/>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29"/>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29"/>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29"/>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29"/>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29"/>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29"/>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29"/>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29"/>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29"/>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29"/>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29"/>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29"/>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29"/>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29"/>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29"/>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29"/>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29"/>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29"/>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29"/>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29"/>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29"/>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29"/>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29"/>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6"/>
        <p:cNvGrpSpPr/>
        <p:nvPr/>
      </p:nvGrpSpPr>
      <p:grpSpPr>
        <a:xfrm>
          <a:off x="0" y="0"/>
          <a:ext cx="0" cy="0"/>
          <a:chOff x="0" y="0"/>
          <a:chExt cx="0" cy="0"/>
        </a:xfrm>
      </p:grpSpPr>
      <p:grpSp>
        <p:nvGrpSpPr>
          <p:cNvPr id="177" name="Google Shape;177;p3"/>
          <p:cNvGrpSpPr/>
          <p:nvPr/>
        </p:nvGrpSpPr>
        <p:grpSpPr>
          <a:xfrm>
            <a:off x="4738143" y="3686402"/>
            <a:ext cx="4405850" cy="1428689"/>
            <a:chOff x="800100" y="2815500"/>
            <a:chExt cx="1339775" cy="434450"/>
          </a:xfrm>
        </p:grpSpPr>
        <p:sp>
          <p:nvSpPr>
            <p:cNvPr id="178" name="Google Shape;178;p3"/>
            <p:cNvSpPr/>
            <p:nvPr/>
          </p:nvSpPr>
          <p:spPr>
            <a:xfrm>
              <a:off x="1376350" y="3185050"/>
              <a:ext cx="122650" cy="64600"/>
            </a:xfrm>
            <a:custGeom>
              <a:avLst/>
              <a:gdLst/>
              <a:ahLst/>
              <a:cxnLst/>
              <a:rect l="l" t="t" r="r" b="b"/>
              <a:pathLst>
                <a:path w="4906" h="2584" extrusionOk="0">
                  <a:moveTo>
                    <a:pt x="4775" y="0"/>
                  </a:moveTo>
                  <a:lnTo>
                    <a:pt x="1" y="2489"/>
                  </a:lnTo>
                  <a:lnTo>
                    <a:pt x="1" y="2584"/>
                  </a:lnTo>
                  <a:lnTo>
                    <a:pt x="393" y="2584"/>
                  </a:lnTo>
                  <a:lnTo>
                    <a:pt x="4906" y="238"/>
                  </a:lnTo>
                  <a:cubicBezTo>
                    <a:pt x="4834" y="179"/>
                    <a:pt x="4787" y="96"/>
                    <a:pt x="477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800100" y="2952275"/>
              <a:ext cx="104775" cy="297100"/>
            </a:xfrm>
            <a:custGeom>
              <a:avLst/>
              <a:gdLst/>
              <a:ahLst/>
              <a:cxnLst/>
              <a:rect l="l" t="t" r="r" b="b"/>
              <a:pathLst>
                <a:path w="4191" h="11884" extrusionOk="0">
                  <a:moveTo>
                    <a:pt x="3929" y="1"/>
                  </a:moveTo>
                  <a:lnTo>
                    <a:pt x="0" y="11883"/>
                  </a:lnTo>
                  <a:lnTo>
                    <a:pt x="274" y="11883"/>
                  </a:lnTo>
                  <a:lnTo>
                    <a:pt x="4191" y="24"/>
                  </a:lnTo>
                  <a:lnTo>
                    <a:pt x="4191" y="24"/>
                  </a:lnTo>
                  <a:cubicBezTo>
                    <a:pt x="4167" y="48"/>
                    <a:pt x="4131" y="60"/>
                    <a:pt x="4108" y="60"/>
                  </a:cubicBezTo>
                  <a:cubicBezTo>
                    <a:pt x="4096" y="62"/>
                    <a:pt x="4086" y="63"/>
                    <a:pt x="4075" y="63"/>
                  </a:cubicBezTo>
                  <a:cubicBezTo>
                    <a:pt x="4009" y="63"/>
                    <a:pt x="3960" y="32"/>
                    <a:pt x="392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904875" y="2946325"/>
              <a:ext cx="142600" cy="33075"/>
            </a:xfrm>
            <a:custGeom>
              <a:avLst/>
              <a:gdLst/>
              <a:ahLst/>
              <a:cxnLst/>
              <a:rect l="l" t="t" r="r" b="b"/>
              <a:pathLst>
                <a:path w="5704" h="1323" extrusionOk="0">
                  <a:moveTo>
                    <a:pt x="71" y="1"/>
                  </a:moveTo>
                  <a:cubicBezTo>
                    <a:pt x="71" y="12"/>
                    <a:pt x="95" y="24"/>
                    <a:pt x="95" y="36"/>
                  </a:cubicBezTo>
                  <a:cubicBezTo>
                    <a:pt x="107" y="131"/>
                    <a:pt x="60" y="203"/>
                    <a:pt x="0" y="251"/>
                  </a:cubicBezTo>
                  <a:lnTo>
                    <a:pt x="5632" y="1322"/>
                  </a:lnTo>
                  <a:cubicBezTo>
                    <a:pt x="5632" y="1215"/>
                    <a:pt x="5655" y="1132"/>
                    <a:pt x="5703" y="1060"/>
                  </a:cubicBezTo>
                  <a:lnTo>
                    <a:pt x="7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1048625" y="3121050"/>
              <a:ext cx="184275" cy="128900"/>
            </a:xfrm>
            <a:custGeom>
              <a:avLst/>
              <a:gdLst/>
              <a:ahLst/>
              <a:cxnLst/>
              <a:rect l="l" t="t" r="r" b="b"/>
              <a:pathLst>
                <a:path w="7371" h="5156" extrusionOk="0">
                  <a:moveTo>
                    <a:pt x="7240" y="0"/>
                  </a:moveTo>
                  <a:lnTo>
                    <a:pt x="1" y="5156"/>
                  </a:lnTo>
                  <a:lnTo>
                    <a:pt x="477" y="5156"/>
                  </a:lnTo>
                  <a:lnTo>
                    <a:pt x="7371" y="262"/>
                  </a:lnTo>
                  <a:cubicBezTo>
                    <a:pt x="7359" y="215"/>
                    <a:pt x="7359" y="203"/>
                    <a:pt x="7359" y="179"/>
                  </a:cubicBezTo>
                  <a:cubicBezTo>
                    <a:pt x="7299" y="155"/>
                    <a:pt x="7240" y="72"/>
                    <a:pt x="724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1033150" y="2989475"/>
              <a:ext cx="25925" cy="257800"/>
            </a:xfrm>
            <a:custGeom>
              <a:avLst/>
              <a:gdLst/>
              <a:ahLst/>
              <a:cxnLst/>
              <a:rect l="l" t="t" r="r" b="b"/>
              <a:pathLst>
                <a:path w="1037" h="10312" extrusionOk="0">
                  <a:moveTo>
                    <a:pt x="751" y="1"/>
                  </a:moveTo>
                  <a:lnTo>
                    <a:pt x="1" y="10300"/>
                  </a:lnTo>
                  <a:lnTo>
                    <a:pt x="24" y="10300"/>
                  </a:lnTo>
                  <a:cubicBezTo>
                    <a:pt x="49" y="10296"/>
                    <a:pt x="73" y="10295"/>
                    <a:pt x="98" y="10295"/>
                  </a:cubicBezTo>
                  <a:cubicBezTo>
                    <a:pt x="158" y="10295"/>
                    <a:pt x="219" y="10303"/>
                    <a:pt x="286" y="10312"/>
                  </a:cubicBezTo>
                  <a:lnTo>
                    <a:pt x="1036" y="49"/>
                  </a:lnTo>
                  <a:lnTo>
                    <a:pt x="1013" y="49"/>
                  </a:lnTo>
                  <a:cubicBezTo>
                    <a:pt x="917" y="49"/>
                    <a:pt x="822" y="25"/>
                    <a:pt x="75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1053400" y="2846600"/>
              <a:ext cx="15500" cy="122375"/>
            </a:xfrm>
            <a:custGeom>
              <a:avLst/>
              <a:gdLst/>
              <a:ahLst/>
              <a:cxnLst/>
              <a:rect l="l" t="t" r="r" b="b"/>
              <a:pathLst>
                <a:path w="620" h="4895" extrusionOk="0">
                  <a:moveTo>
                    <a:pt x="357" y="1"/>
                  </a:moveTo>
                  <a:lnTo>
                    <a:pt x="0" y="4894"/>
                  </a:lnTo>
                  <a:cubicBezTo>
                    <a:pt x="24" y="4882"/>
                    <a:pt x="48" y="4882"/>
                    <a:pt x="72" y="4882"/>
                  </a:cubicBezTo>
                  <a:cubicBezTo>
                    <a:pt x="89" y="4879"/>
                    <a:pt x="108" y="4878"/>
                    <a:pt x="126" y="4878"/>
                  </a:cubicBezTo>
                  <a:cubicBezTo>
                    <a:pt x="172" y="4878"/>
                    <a:pt x="220" y="4886"/>
                    <a:pt x="262" y="4894"/>
                  </a:cubicBezTo>
                  <a:lnTo>
                    <a:pt x="619" y="1"/>
                  </a:lnTo>
                  <a:cubicBezTo>
                    <a:pt x="607" y="1"/>
                    <a:pt x="596" y="1"/>
                    <a:pt x="584" y="13"/>
                  </a:cubicBezTo>
                  <a:cubicBezTo>
                    <a:pt x="549" y="18"/>
                    <a:pt x="515" y="21"/>
                    <a:pt x="482" y="21"/>
                  </a:cubicBezTo>
                  <a:cubicBezTo>
                    <a:pt x="435" y="21"/>
                    <a:pt x="392" y="15"/>
                    <a:pt x="35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1066500" y="2977275"/>
              <a:ext cx="92300" cy="25925"/>
            </a:xfrm>
            <a:custGeom>
              <a:avLst/>
              <a:gdLst/>
              <a:ahLst/>
              <a:cxnLst/>
              <a:rect l="l" t="t" r="r" b="b"/>
              <a:pathLst>
                <a:path w="3692" h="1037" extrusionOk="0">
                  <a:moveTo>
                    <a:pt x="24" y="1"/>
                  </a:moveTo>
                  <a:lnTo>
                    <a:pt x="24" y="25"/>
                  </a:lnTo>
                  <a:cubicBezTo>
                    <a:pt x="36" y="120"/>
                    <a:pt x="24" y="203"/>
                    <a:pt x="0" y="275"/>
                  </a:cubicBezTo>
                  <a:lnTo>
                    <a:pt x="3655" y="1037"/>
                  </a:lnTo>
                  <a:lnTo>
                    <a:pt x="3655" y="1013"/>
                  </a:lnTo>
                  <a:cubicBezTo>
                    <a:pt x="3643" y="918"/>
                    <a:pt x="3643" y="834"/>
                    <a:pt x="3691" y="751"/>
                  </a:cubicBezTo>
                  <a:lnTo>
                    <a:pt x="2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1237650" y="3057050"/>
              <a:ext cx="96150" cy="61950"/>
            </a:xfrm>
            <a:custGeom>
              <a:avLst/>
              <a:gdLst/>
              <a:ahLst/>
              <a:cxnLst/>
              <a:rect l="l" t="t" r="r" b="b"/>
              <a:pathLst>
                <a:path w="3846" h="2478" extrusionOk="0">
                  <a:moveTo>
                    <a:pt x="3715" y="1"/>
                  </a:moveTo>
                  <a:lnTo>
                    <a:pt x="0" y="2263"/>
                  </a:lnTo>
                  <a:cubicBezTo>
                    <a:pt x="84" y="2287"/>
                    <a:pt x="179" y="2370"/>
                    <a:pt x="191" y="2477"/>
                  </a:cubicBezTo>
                  <a:lnTo>
                    <a:pt x="3846" y="239"/>
                  </a:lnTo>
                  <a:cubicBezTo>
                    <a:pt x="3786" y="167"/>
                    <a:pt x="3751" y="96"/>
                    <a:pt x="371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1071550" y="2841850"/>
              <a:ext cx="93775" cy="152425"/>
            </a:xfrm>
            <a:custGeom>
              <a:avLst/>
              <a:gdLst/>
              <a:ahLst/>
              <a:cxnLst/>
              <a:rect l="l" t="t" r="r" b="b"/>
              <a:pathLst>
                <a:path w="3751" h="6097" extrusionOk="0">
                  <a:moveTo>
                    <a:pt x="227" y="0"/>
                  </a:moveTo>
                  <a:cubicBezTo>
                    <a:pt x="167" y="60"/>
                    <a:pt x="96" y="119"/>
                    <a:pt x="1" y="143"/>
                  </a:cubicBezTo>
                  <a:lnTo>
                    <a:pt x="3525" y="6096"/>
                  </a:lnTo>
                  <a:cubicBezTo>
                    <a:pt x="3584" y="6025"/>
                    <a:pt x="3668" y="5965"/>
                    <a:pt x="3751" y="5930"/>
                  </a:cubicBez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1169475" y="3008825"/>
              <a:ext cx="65525" cy="109275"/>
            </a:xfrm>
            <a:custGeom>
              <a:avLst/>
              <a:gdLst/>
              <a:ahLst/>
              <a:cxnLst/>
              <a:rect l="l" t="t" r="r" b="b"/>
              <a:pathLst>
                <a:path w="2621" h="4371" extrusionOk="0">
                  <a:moveTo>
                    <a:pt x="251" y="1"/>
                  </a:moveTo>
                  <a:cubicBezTo>
                    <a:pt x="191" y="60"/>
                    <a:pt x="108" y="84"/>
                    <a:pt x="13" y="108"/>
                  </a:cubicBezTo>
                  <a:lnTo>
                    <a:pt x="1" y="108"/>
                  </a:lnTo>
                  <a:lnTo>
                    <a:pt x="2406" y="4370"/>
                  </a:lnTo>
                  <a:cubicBezTo>
                    <a:pt x="2441" y="4287"/>
                    <a:pt x="2513" y="4216"/>
                    <a:pt x="2620" y="4192"/>
                  </a:cubicBezTo>
                  <a:lnTo>
                    <a:pt x="2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1232575" y="3125225"/>
              <a:ext cx="48550" cy="124150"/>
            </a:xfrm>
            <a:custGeom>
              <a:avLst/>
              <a:gdLst/>
              <a:ahLst/>
              <a:cxnLst/>
              <a:rect l="l" t="t" r="r" b="b"/>
              <a:pathLst>
                <a:path w="1942" h="4966" extrusionOk="0">
                  <a:moveTo>
                    <a:pt x="275" y="0"/>
                  </a:moveTo>
                  <a:cubicBezTo>
                    <a:pt x="239" y="12"/>
                    <a:pt x="215" y="36"/>
                    <a:pt x="167" y="48"/>
                  </a:cubicBezTo>
                  <a:cubicBezTo>
                    <a:pt x="108" y="48"/>
                    <a:pt x="48" y="36"/>
                    <a:pt x="1" y="12"/>
                  </a:cubicBezTo>
                  <a:lnTo>
                    <a:pt x="1" y="72"/>
                  </a:lnTo>
                  <a:lnTo>
                    <a:pt x="1656" y="4965"/>
                  </a:lnTo>
                  <a:lnTo>
                    <a:pt x="1942" y="4965"/>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1356400" y="3074925"/>
              <a:ext cx="20275" cy="174450"/>
            </a:xfrm>
            <a:custGeom>
              <a:avLst/>
              <a:gdLst/>
              <a:ahLst/>
              <a:cxnLst/>
              <a:rect l="l" t="t" r="r" b="b"/>
              <a:pathLst>
                <a:path w="811" h="6978" extrusionOk="0">
                  <a:moveTo>
                    <a:pt x="275" y="0"/>
                  </a:moveTo>
                  <a:cubicBezTo>
                    <a:pt x="273" y="0"/>
                    <a:pt x="272" y="0"/>
                    <a:pt x="271" y="1"/>
                  </a:cubicBezTo>
                  <a:lnTo>
                    <a:pt x="271" y="1"/>
                  </a:lnTo>
                  <a:cubicBezTo>
                    <a:pt x="166" y="24"/>
                    <a:pt x="83" y="24"/>
                    <a:pt x="1" y="24"/>
                  </a:cubicBezTo>
                  <a:lnTo>
                    <a:pt x="548" y="6977"/>
                  </a:lnTo>
                  <a:lnTo>
                    <a:pt x="810" y="6977"/>
                  </a:lnTo>
                  <a:lnTo>
                    <a:pt x="810" y="6894"/>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1378125" y="3063600"/>
              <a:ext cx="123575" cy="114025"/>
            </a:xfrm>
            <a:custGeom>
              <a:avLst/>
              <a:gdLst/>
              <a:ahLst/>
              <a:cxnLst/>
              <a:rect l="l" t="t" r="r" b="b"/>
              <a:pathLst>
                <a:path w="4943" h="4561" extrusionOk="0">
                  <a:moveTo>
                    <a:pt x="191" y="1"/>
                  </a:moveTo>
                  <a:cubicBezTo>
                    <a:pt x="132" y="72"/>
                    <a:pt x="60" y="143"/>
                    <a:pt x="1" y="191"/>
                  </a:cubicBezTo>
                  <a:lnTo>
                    <a:pt x="4752" y="4561"/>
                  </a:lnTo>
                  <a:cubicBezTo>
                    <a:pt x="4799" y="4477"/>
                    <a:pt x="4847" y="4418"/>
                    <a:pt x="4942" y="4370"/>
                  </a:cubicBezTo>
                  <a:lnTo>
                    <a:pt x="19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1512075" y="3187125"/>
              <a:ext cx="68200" cy="62250"/>
            </a:xfrm>
            <a:custGeom>
              <a:avLst/>
              <a:gdLst/>
              <a:ahLst/>
              <a:cxnLst/>
              <a:rect l="l" t="t" r="r" b="b"/>
              <a:pathLst>
                <a:path w="2728" h="2490" extrusionOk="0">
                  <a:moveTo>
                    <a:pt x="179" y="1"/>
                  </a:moveTo>
                  <a:cubicBezTo>
                    <a:pt x="156" y="84"/>
                    <a:pt x="72" y="155"/>
                    <a:pt x="1" y="203"/>
                  </a:cubicBezTo>
                  <a:lnTo>
                    <a:pt x="2453" y="2489"/>
                  </a:lnTo>
                  <a:lnTo>
                    <a:pt x="2620" y="2489"/>
                  </a:lnTo>
                  <a:lnTo>
                    <a:pt x="2727" y="2382"/>
                  </a:lnTo>
                  <a:lnTo>
                    <a:pt x="17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1516850" y="3091575"/>
              <a:ext cx="207475" cy="93200"/>
            </a:xfrm>
            <a:custGeom>
              <a:avLst/>
              <a:gdLst/>
              <a:ahLst/>
              <a:cxnLst/>
              <a:rect l="l" t="t" r="r" b="b"/>
              <a:pathLst>
                <a:path w="8299" h="3728" extrusionOk="0">
                  <a:moveTo>
                    <a:pt x="8299" y="1"/>
                  </a:moveTo>
                  <a:lnTo>
                    <a:pt x="0" y="3454"/>
                  </a:lnTo>
                  <a:cubicBezTo>
                    <a:pt x="24" y="3501"/>
                    <a:pt x="36" y="3537"/>
                    <a:pt x="48" y="3573"/>
                  </a:cubicBezTo>
                  <a:cubicBezTo>
                    <a:pt x="36" y="3632"/>
                    <a:pt x="24" y="3680"/>
                    <a:pt x="24" y="3727"/>
                  </a:cubicBezTo>
                  <a:cubicBezTo>
                    <a:pt x="36" y="3727"/>
                    <a:pt x="48" y="3727"/>
                    <a:pt x="84" y="3715"/>
                  </a:cubicBezTo>
                  <a:lnTo>
                    <a:pt x="7846" y="477"/>
                  </a:lnTo>
                  <a:lnTo>
                    <a:pt x="829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1920175" y="3218375"/>
              <a:ext cx="54200" cy="31275"/>
            </a:xfrm>
            <a:custGeom>
              <a:avLst/>
              <a:gdLst/>
              <a:ahLst/>
              <a:cxnLst/>
              <a:rect l="l" t="t" r="r" b="b"/>
              <a:pathLst>
                <a:path w="2168" h="1251" extrusionOk="0">
                  <a:moveTo>
                    <a:pt x="215" y="1"/>
                  </a:moveTo>
                  <a:lnTo>
                    <a:pt x="167" y="25"/>
                  </a:lnTo>
                  <a:cubicBezTo>
                    <a:pt x="155" y="48"/>
                    <a:pt x="119" y="84"/>
                    <a:pt x="95" y="96"/>
                  </a:cubicBezTo>
                  <a:lnTo>
                    <a:pt x="0" y="191"/>
                  </a:lnTo>
                  <a:lnTo>
                    <a:pt x="1655" y="1251"/>
                  </a:lnTo>
                  <a:lnTo>
                    <a:pt x="2167" y="1251"/>
                  </a:lnTo>
                  <a:lnTo>
                    <a:pt x="21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1726700" y="3093675"/>
              <a:ext cx="96450" cy="65500"/>
            </a:xfrm>
            <a:custGeom>
              <a:avLst/>
              <a:gdLst/>
              <a:ahLst/>
              <a:cxnLst/>
              <a:rect l="l" t="t" r="r" b="b"/>
              <a:pathLst>
                <a:path w="3858" h="2620" extrusionOk="0">
                  <a:moveTo>
                    <a:pt x="179" y="0"/>
                  </a:moveTo>
                  <a:lnTo>
                    <a:pt x="0" y="202"/>
                  </a:lnTo>
                  <a:lnTo>
                    <a:pt x="3751" y="2619"/>
                  </a:lnTo>
                  <a:lnTo>
                    <a:pt x="3858" y="234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1826400" y="3156175"/>
              <a:ext cx="88425" cy="62825"/>
            </a:xfrm>
            <a:custGeom>
              <a:avLst/>
              <a:gdLst/>
              <a:ahLst/>
              <a:cxnLst/>
              <a:rect l="l" t="t" r="r" b="b"/>
              <a:pathLst>
                <a:path w="3537" h="2513" extrusionOk="0">
                  <a:moveTo>
                    <a:pt x="108" y="0"/>
                  </a:moveTo>
                  <a:lnTo>
                    <a:pt x="1" y="262"/>
                  </a:lnTo>
                  <a:lnTo>
                    <a:pt x="3513" y="2513"/>
                  </a:lnTo>
                  <a:cubicBezTo>
                    <a:pt x="3501" y="2489"/>
                    <a:pt x="3489" y="2441"/>
                    <a:pt x="3477" y="2405"/>
                  </a:cubicBezTo>
                  <a:cubicBezTo>
                    <a:pt x="3454" y="2334"/>
                    <a:pt x="3489" y="2263"/>
                    <a:pt x="3537" y="2203"/>
                  </a:cubicBezTo>
                  <a:lnTo>
                    <a:pt x="10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1577875" y="2880550"/>
              <a:ext cx="344700" cy="368825"/>
            </a:xfrm>
            <a:custGeom>
              <a:avLst/>
              <a:gdLst/>
              <a:ahLst/>
              <a:cxnLst/>
              <a:rect l="l" t="t" r="r" b="b"/>
              <a:pathLst>
                <a:path w="13788" h="14753" extrusionOk="0">
                  <a:moveTo>
                    <a:pt x="13668" y="0"/>
                  </a:moveTo>
                  <a:lnTo>
                    <a:pt x="5834" y="8466"/>
                  </a:lnTo>
                  <a:lnTo>
                    <a:pt x="5394" y="8942"/>
                  </a:lnTo>
                  <a:lnTo>
                    <a:pt x="107" y="14645"/>
                  </a:lnTo>
                  <a:lnTo>
                    <a:pt x="0" y="14752"/>
                  </a:lnTo>
                  <a:lnTo>
                    <a:pt x="381" y="14752"/>
                  </a:lnTo>
                  <a:lnTo>
                    <a:pt x="5953" y="8727"/>
                  </a:lnTo>
                  <a:lnTo>
                    <a:pt x="6156" y="8525"/>
                  </a:lnTo>
                  <a:lnTo>
                    <a:pt x="13692" y="357"/>
                  </a:lnTo>
                  <a:lnTo>
                    <a:pt x="13787" y="119"/>
                  </a:lnTo>
                  <a:cubicBezTo>
                    <a:pt x="13740" y="84"/>
                    <a:pt x="13692" y="36"/>
                    <a:pt x="1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1787125" y="2882925"/>
              <a:ext cx="142000" cy="366450"/>
            </a:xfrm>
            <a:custGeom>
              <a:avLst/>
              <a:gdLst/>
              <a:ahLst/>
              <a:cxnLst/>
              <a:rect l="l" t="t" r="r" b="b"/>
              <a:pathLst>
                <a:path w="5680" h="14658" extrusionOk="0">
                  <a:moveTo>
                    <a:pt x="5417" y="0"/>
                  </a:moveTo>
                  <a:lnTo>
                    <a:pt x="5322" y="239"/>
                  </a:lnTo>
                  <a:lnTo>
                    <a:pt x="1441" y="10776"/>
                  </a:lnTo>
                  <a:lnTo>
                    <a:pt x="1334" y="11049"/>
                  </a:lnTo>
                  <a:lnTo>
                    <a:pt x="0" y="14657"/>
                  </a:lnTo>
                  <a:lnTo>
                    <a:pt x="298" y="14657"/>
                  </a:lnTo>
                  <a:lnTo>
                    <a:pt x="1572" y="11192"/>
                  </a:lnTo>
                  <a:lnTo>
                    <a:pt x="1679" y="10930"/>
                  </a:lnTo>
                  <a:lnTo>
                    <a:pt x="5679" y="72"/>
                  </a:lnTo>
                  <a:cubicBezTo>
                    <a:pt x="5584" y="72"/>
                    <a:pt x="5489" y="60"/>
                    <a:pt x="54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1937125" y="2875175"/>
              <a:ext cx="202450" cy="98250"/>
            </a:xfrm>
            <a:custGeom>
              <a:avLst/>
              <a:gdLst/>
              <a:ahLst/>
              <a:cxnLst/>
              <a:rect l="l" t="t" r="r" b="b"/>
              <a:pathLst>
                <a:path w="8098" h="3930" extrusionOk="0">
                  <a:moveTo>
                    <a:pt x="96" y="1"/>
                  </a:moveTo>
                  <a:cubicBezTo>
                    <a:pt x="84" y="96"/>
                    <a:pt x="60" y="180"/>
                    <a:pt x="1" y="251"/>
                  </a:cubicBezTo>
                  <a:lnTo>
                    <a:pt x="8097" y="3930"/>
                  </a:lnTo>
                  <a:lnTo>
                    <a:pt x="8097" y="3632"/>
                  </a:lnTo>
                  <a:lnTo>
                    <a:pt x="9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2088050" y="3163325"/>
              <a:ext cx="43175" cy="86050"/>
            </a:xfrm>
            <a:custGeom>
              <a:avLst/>
              <a:gdLst/>
              <a:ahLst/>
              <a:cxnLst/>
              <a:rect l="l" t="t" r="r" b="b"/>
              <a:pathLst>
                <a:path w="1727" h="3442" extrusionOk="0">
                  <a:moveTo>
                    <a:pt x="1560" y="0"/>
                  </a:moveTo>
                  <a:lnTo>
                    <a:pt x="0" y="3441"/>
                  </a:lnTo>
                  <a:lnTo>
                    <a:pt x="298" y="3441"/>
                  </a:lnTo>
                  <a:lnTo>
                    <a:pt x="1727" y="322"/>
                  </a:lnTo>
                  <a:lnTo>
                    <a:pt x="156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2130900" y="3136825"/>
              <a:ext cx="8675" cy="26525"/>
            </a:xfrm>
            <a:custGeom>
              <a:avLst/>
              <a:gdLst/>
              <a:ahLst/>
              <a:cxnLst/>
              <a:rect l="l" t="t" r="r" b="b"/>
              <a:pathLst>
                <a:path w="347" h="1061" extrusionOk="0">
                  <a:moveTo>
                    <a:pt x="346" y="0"/>
                  </a:moveTo>
                  <a:lnTo>
                    <a:pt x="1" y="739"/>
                  </a:lnTo>
                  <a:lnTo>
                    <a:pt x="168" y="1060"/>
                  </a:lnTo>
                  <a:lnTo>
                    <a:pt x="346" y="655"/>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1923750" y="3070450"/>
              <a:ext cx="155700" cy="148550"/>
            </a:xfrm>
            <a:custGeom>
              <a:avLst/>
              <a:gdLst/>
              <a:ahLst/>
              <a:cxnLst/>
              <a:rect l="l" t="t" r="r" b="b"/>
              <a:pathLst>
                <a:path w="6228" h="5942" extrusionOk="0">
                  <a:moveTo>
                    <a:pt x="6037" y="0"/>
                  </a:moveTo>
                  <a:lnTo>
                    <a:pt x="3596" y="2263"/>
                  </a:lnTo>
                  <a:cubicBezTo>
                    <a:pt x="3608" y="2298"/>
                    <a:pt x="3632" y="2346"/>
                    <a:pt x="3643" y="2370"/>
                  </a:cubicBezTo>
                  <a:cubicBezTo>
                    <a:pt x="3667" y="2501"/>
                    <a:pt x="3572" y="2644"/>
                    <a:pt x="3429" y="2655"/>
                  </a:cubicBezTo>
                  <a:cubicBezTo>
                    <a:pt x="3417" y="2658"/>
                    <a:pt x="3405" y="2659"/>
                    <a:pt x="3392" y="2659"/>
                  </a:cubicBezTo>
                  <a:cubicBezTo>
                    <a:pt x="3334" y="2659"/>
                    <a:pt x="3278" y="2635"/>
                    <a:pt x="3239" y="2596"/>
                  </a:cubicBezTo>
                  <a:lnTo>
                    <a:pt x="0" y="5620"/>
                  </a:lnTo>
                  <a:cubicBezTo>
                    <a:pt x="36" y="5656"/>
                    <a:pt x="72" y="5703"/>
                    <a:pt x="83" y="5763"/>
                  </a:cubicBezTo>
                  <a:cubicBezTo>
                    <a:pt x="95" y="5834"/>
                    <a:pt x="83" y="5894"/>
                    <a:pt x="36" y="5942"/>
                  </a:cubicBezTo>
                  <a:lnTo>
                    <a:pt x="83" y="5918"/>
                  </a:lnTo>
                  <a:lnTo>
                    <a:pt x="6227" y="215"/>
                  </a:lnTo>
                  <a:cubicBezTo>
                    <a:pt x="6144" y="155"/>
                    <a:pt x="6072" y="96"/>
                    <a:pt x="603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1881475" y="3218975"/>
              <a:ext cx="41100" cy="30100"/>
            </a:xfrm>
            <a:custGeom>
              <a:avLst/>
              <a:gdLst/>
              <a:ahLst/>
              <a:cxnLst/>
              <a:rect l="l" t="t" r="r" b="b"/>
              <a:pathLst>
                <a:path w="1644" h="1204" extrusionOk="0">
                  <a:moveTo>
                    <a:pt x="1643" y="60"/>
                  </a:moveTo>
                  <a:lnTo>
                    <a:pt x="1613" y="87"/>
                  </a:lnTo>
                  <a:lnTo>
                    <a:pt x="1613" y="87"/>
                  </a:lnTo>
                  <a:cubicBezTo>
                    <a:pt x="1622" y="80"/>
                    <a:pt x="1632" y="71"/>
                    <a:pt x="1643" y="60"/>
                  </a:cubicBezTo>
                  <a:close/>
                  <a:moveTo>
                    <a:pt x="1310" y="1"/>
                  </a:moveTo>
                  <a:lnTo>
                    <a:pt x="0" y="1203"/>
                  </a:lnTo>
                  <a:lnTo>
                    <a:pt x="405" y="1203"/>
                  </a:lnTo>
                  <a:lnTo>
                    <a:pt x="1548" y="143"/>
                  </a:lnTo>
                  <a:lnTo>
                    <a:pt x="1613" y="87"/>
                  </a:lnTo>
                  <a:lnTo>
                    <a:pt x="1613" y="87"/>
                  </a:lnTo>
                  <a:cubicBezTo>
                    <a:pt x="1592" y="102"/>
                    <a:pt x="1573" y="108"/>
                    <a:pt x="1548" y="108"/>
                  </a:cubicBezTo>
                  <a:cubicBezTo>
                    <a:pt x="1540" y="109"/>
                    <a:pt x="1531" y="110"/>
                    <a:pt x="1522" y="110"/>
                  </a:cubicBezTo>
                  <a:cubicBezTo>
                    <a:pt x="1446" y="110"/>
                    <a:pt x="1363" y="65"/>
                    <a:pt x="131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2085975" y="3074925"/>
              <a:ext cx="53900" cy="112825"/>
            </a:xfrm>
            <a:custGeom>
              <a:avLst/>
              <a:gdLst/>
              <a:ahLst/>
              <a:cxnLst/>
              <a:rect l="l" t="t" r="r" b="b"/>
              <a:pathLst>
                <a:path w="2156" h="4513" extrusionOk="0">
                  <a:moveTo>
                    <a:pt x="250" y="0"/>
                  </a:moveTo>
                  <a:cubicBezTo>
                    <a:pt x="191" y="48"/>
                    <a:pt x="119" y="83"/>
                    <a:pt x="36" y="95"/>
                  </a:cubicBezTo>
                  <a:lnTo>
                    <a:pt x="0" y="95"/>
                  </a:lnTo>
                  <a:lnTo>
                    <a:pt x="1679" y="3536"/>
                  </a:lnTo>
                  <a:lnTo>
                    <a:pt x="1822" y="3846"/>
                  </a:lnTo>
                  <a:lnTo>
                    <a:pt x="2155" y="4512"/>
                  </a:lnTo>
                  <a:lnTo>
                    <a:pt x="2155" y="3893"/>
                  </a:lnTo>
                  <a:lnTo>
                    <a:pt x="1965" y="3536"/>
                  </a:lnTo>
                  <a:lnTo>
                    <a:pt x="1810" y="3215"/>
                  </a:lnTo>
                  <a:lnTo>
                    <a:pt x="25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2128225" y="3239825"/>
              <a:ext cx="11350" cy="9550"/>
            </a:xfrm>
            <a:custGeom>
              <a:avLst/>
              <a:gdLst/>
              <a:ahLst/>
              <a:cxnLst/>
              <a:rect l="l" t="t" r="r" b="b"/>
              <a:pathLst>
                <a:path w="454" h="382" extrusionOk="0">
                  <a:moveTo>
                    <a:pt x="453" y="0"/>
                  </a:moveTo>
                  <a:lnTo>
                    <a:pt x="1" y="381"/>
                  </a:lnTo>
                  <a:lnTo>
                    <a:pt x="417" y="381"/>
                  </a:lnTo>
                  <a:lnTo>
                    <a:pt x="453" y="357"/>
                  </a:lnTo>
                  <a:lnTo>
                    <a:pt x="45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1326050" y="3014475"/>
              <a:ext cx="64325" cy="61350"/>
            </a:xfrm>
            <a:custGeom>
              <a:avLst/>
              <a:gdLst/>
              <a:ahLst/>
              <a:cxnLst/>
              <a:rect l="l" t="t" r="r" b="b"/>
              <a:pathLst>
                <a:path w="2573" h="2454" extrusionOk="0">
                  <a:moveTo>
                    <a:pt x="1305" y="1"/>
                  </a:moveTo>
                  <a:cubicBezTo>
                    <a:pt x="1248" y="1"/>
                    <a:pt x="1190" y="5"/>
                    <a:pt x="1131" y="13"/>
                  </a:cubicBezTo>
                  <a:cubicBezTo>
                    <a:pt x="465" y="96"/>
                    <a:pt x="0" y="727"/>
                    <a:pt x="96" y="1394"/>
                  </a:cubicBezTo>
                  <a:cubicBezTo>
                    <a:pt x="108" y="1513"/>
                    <a:pt x="131" y="1620"/>
                    <a:pt x="179" y="1727"/>
                  </a:cubicBezTo>
                  <a:cubicBezTo>
                    <a:pt x="227" y="1811"/>
                    <a:pt x="274" y="1882"/>
                    <a:pt x="310" y="1966"/>
                  </a:cubicBezTo>
                  <a:cubicBezTo>
                    <a:pt x="524" y="2239"/>
                    <a:pt x="846" y="2418"/>
                    <a:pt x="1203" y="2454"/>
                  </a:cubicBezTo>
                  <a:cubicBezTo>
                    <a:pt x="1298" y="2454"/>
                    <a:pt x="1381" y="2442"/>
                    <a:pt x="1477" y="2442"/>
                  </a:cubicBezTo>
                  <a:cubicBezTo>
                    <a:pt x="1715" y="2406"/>
                    <a:pt x="1917" y="2299"/>
                    <a:pt x="2084" y="2168"/>
                  </a:cubicBezTo>
                  <a:cubicBezTo>
                    <a:pt x="2155" y="2108"/>
                    <a:pt x="2215" y="2049"/>
                    <a:pt x="2274" y="1977"/>
                  </a:cubicBezTo>
                  <a:cubicBezTo>
                    <a:pt x="2477" y="1727"/>
                    <a:pt x="2572" y="1394"/>
                    <a:pt x="2513" y="1049"/>
                  </a:cubicBezTo>
                  <a:cubicBezTo>
                    <a:pt x="2437" y="440"/>
                    <a:pt x="1904" y="1"/>
                    <a:pt x="130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1048925" y="2815500"/>
              <a:ext cx="33075" cy="31625"/>
            </a:xfrm>
            <a:custGeom>
              <a:avLst/>
              <a:gdLst/>
              <a:ahLst/>
              <a:cxnLst/>
              <a:rect l="l" t="t" r="r" b="b"/>
              <a:pathLst>
                <a:path w="1323" h="1265" extrusionOk="0">
                  <a:moveTo>
                    <a:pt x="669" y="1"/>
                  </a:moveTo>
                  <a:cubicBezTo>
                    <a:pt x="641" y="1"/>
                    <a:pt x="613" y="3"/>
                    <a:pt x="584" y="7"/>
                  </a:cubicBezTo>
                  <a:cubicBezTo>
                    <a:pt x="239" y="66"/>
                    <a:pt x="1" y="376"/>
                    <a:pt x="48" y="721"/>
                  </a:cubicBezTo>
                  <a:cubicBezTo>
                    <a:pt x="84" y="983"/>
                    <a:pt x="286" y="1197"/>
                    <a:pt x="536" y="1245"/>
                  </a:cubicBezTo>
                  <a:cubicBezTo>
                    <a:pt x="571" y="1259"/>
                    <a:pt x="610" y="1265"/>
                    <a:pt x="656" y="1265"/>
                  </a:cubicBezTo>
                  <a:cubicBezTo>
                    <a:pt x="688" y="1265"/>
                    <a:pt x="723" y="1262"/>
                    <a:pt x="763" y="1257"/>
                  </a:cubicBezTo>
                  <a:cubicBezTo>
                    <a:pt x="775" y="1257"/>
                    <a:pt x="786" y="1257"/>
                    <a:pt x="798" y="1245"/>
                  </a:cubicBezTo>
                  <a:cubicBezTo>
                    <a:pt x="834" y="1233"/>
                    <a:pt x="882" y="1233"/>
                    <a:pt x="906" y="1209"/>
                  </a:cubicBezTo>
                  <a:cubicBezTo>
                    <a:pt x="1001" y="1185"/>
                    <a:pt x="1072" y="1126"/>
                    <a:pt x="1132" y="1066"/>
                  </a:cubicBezTo>
                  <a:cubicBezTo>
                    <a:pt x="1251" y="935"/>
                    <a:pt x="1322" y="733"/>
                    <a:pt x="1298" y="542"/>
                  </a:cubicBezTo>
                  <a:cubicBezTo>
                    <a:pt x="1244" y="227"/>
                    <a:pt x="971" y="1"/>
                    <a:pt x="66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1026600" y="3246400"/>
              <a:ext cx="18475" cy="2975"/>
            </a:xfrm>
            <a:custGeom>
              <a:avLst/>
              <a:gdLst/>
              <a:ahLst/>
              <a:cxnLst/>
              <a:rect l="l" t="t" r="r" b="b"/>
              <a:pathLst>
                <a:path w="739" h="119" extrusionOk="0">
                  <a:moveTo>
                    <a:pt x="348" y="1"/>
                  </a:moveTo>
                  <a:cubicBezTo>
                    <a:pt x="321" y="1"/>
                    <a:pt x="292" y="4"/>
                    <a:pt x="263" y="11"/>
                  </a:cubicBezTo>
                  <a:cubicBezTo>
                    <a:pt x="167" y="35"/>
                    <a:pt x="72" y="70"/>
                    <a:pt x="1" y="118"/>
                  </a:cubicBezTo>
                  <a:lnTo>
                    <a:pt x="739" y="118"/>
                  </a:lnTo>
                  <a:cubicBezTo>
                    <a:pt x="679" y="82"/>
                    <a:pt x="608" y="47"/>
                    <a:pt x="536" y="23"/>
                  </a:cubicBezTo>
                  <a:cubicBezTo>
                    <a:pt x="471" y="15"/>
                    <a:pt x="411" y="1"/>
                    <a:pt x="34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895625" y="2943300"/>
              <a:ext cx="11950" cy="10575"/>
            </a:xfrm>
            <a:custGeom>
              <a:avLst/>
              <a:gdLst/>
              <a:ahLst/>
              <a:cxnLst/>
              <a:rect l="l" t="t" r="r" b="b"/>
              <a:pathLst>
                <a:path w="478" h="423" extrusionOk="0">
                  <a:moveTo>
                    <a:pt x="236" y="1"/>
                  </a:moveTo>
                  <a:cubicBezTo>
                    <a:pt x="225" y="1"/>
                    <a:pt x="214" y="1"/>
                    <a:pt x="203" y="2"/>
                  </a:cubicBezTo>
                  <a:cubicBezTo>
                    <a:pt x="84" y="14"/>
                    <a:pt x="1" y="133"/>
                    <a:pt x="25" y="252"/>
                  </a:cubicBezTo>
                  <a:cubicBezTo>
                    <a:pt x="49" y="300"/>
                    <a:pt x="60" y="348"/>
                    <a:pt x="84" y="372"/>
                  </a:cubicBezTo>
                  <a:cubicBezTo>
                    <a:pt x="133" y="401"/>
                    <a:pt x="182" y="422"/>
                    <a:pt x="244" y="422"/>
                  </a:cubicBezTo>
                  <a:cubicBezTo>
                    <a:pt x="258" y="422"/>
                    <a:pt x="272" y="421"/>
                    <a:pt x="287" y="419"/>
                  </a:cubicBezTo>
                  <a:cubicBezTo>
                    <a:pt x="310" y="419"/>
                    <a:pt x="346" y="395"/>
                    <a:pt x="370" y="383"/>
                  </a:cubicBezTo>
                  <a:cubicBezTo>
                    <a:pt x="441" y="336"/>
                    <a:pt x="477" y="264"/>
                    <a:pt x="465" y="181"/>
                  </a:cubicBezTo>
                  <a:cubicBezTo>
                    <a:pt x="465" y="157"/>
                    <a:pt x="441" y="145"/>
                    <a:pt x="441" y="133"/>
                  </a:cubicBezTo>
                  <a:cubicBezTo>
                    <a:pt x="420" y="48"/>
                    <a:pt x="331" y="1"/>
                    <a:pt x="2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1156975" y="2989650"/>
              <a:ext cx="22950" cy="21900"/>
            </a:xfrm>
            <a:custGeom>
              <a:avLst/>
              <a:gdLst/>
              <a:ahLst/>
              <a:cxnLst/>
              <a:rect l="l" t="t" r="r" b="b"/>
              <a:pathLst>
                <a:path w="918" h="876" extrusionOk="0">
                  <a:moveTo>
                    <a:pt x="458" y="1"/>
                  </a:moveTo>
                  <a:cubicBezTo>
                    <a:pt x="437" y="1"/>
                    <a:pt x="415" y="3"/>
                    <a:pt x="394" y="6"/>
                  </a:cubicBezTo>
                  <a:cubicBezTo>
                    <a:pt x="370" y="6"/>
                    <a:pt x="346" y="18"/>
                    <a:pt x="322" y="18"/>
                  </a:cubicBezTo>
                  <a:cubicBezTo>
                    <a:pt x="227" y="53"/>
                    <a:pt x="155" y="113"/>
                    <a:pt x="96" y="184"/>
                  </a:cubicBezTo>
                  <a:cubicBezTo>
                    <a:pt x="84" y="220"/>
                    <a:pt x="72" y="232"/>
                    <a:pt x="48" y="256"/>
                  </a:cubicBezTo>
                  <a:cubicBezTo>
                    <a:pt x="24" y="339"/>
                    <a:pt x="1" y="411"/>
                    <a:pt x="24" y="494"/>
                  </a:cubicBezTo>
                  <a:lnTo>
                    <a:pt x="24" y="530"/>
                  </a:lnTo>
                  <a:cubicBezTo>
                    <a:pt x="70" y="725"/>
                    <a:pt x="249" y="876"/>
                    <a:pt x="464" y="876"/>
                  </a:cubicBezTo>
                  <a:cubicBezTo>
                    <a:pt x="472" y="876"/>
                    <a:pt x="481" y="875"/>
                    <a:pt x="489" y="875"/>
                  </a:cubicBezTo>
                  <a:lnTo>
                    <a:pt x="501" y="875"/>
                  </a:lnTo>
                  <a:cubicBezTo>
                    <a:pt x="620" y="851"/>
                    <a:pt x="691" y="827"/>
                    <a:pt x="751" y="768"/>
                  </a:cubicBezTo>
                  <a:cubicBezTo>
                    <a:pt x="858" y="673"/>
                    <a:pt x="917" y="530"/>
                    <a:pt x="882" y="375"/>
                  </a:cubicBezTo>
                  <a:cubicBezTo>
                    <a:pt x="860" y="158"/>
                    <a:pt x="671" y="1"/>
                    <a:pt x="45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2073450" y="3055500"/>
              <a:ext cx="22950" cy="21425"/>
            </a:xfrm>
            <a:custGeom>
              <a:avLst/>
              <a:gdLst/>
              <a:ahLst/>
              <a:cxnLst/>
              <a:rect l="l" t="t" r="r" b="b"/>
              <a:pathLst>
                <a:path w="918" h="857" extrusionOk="0">
                  <a:moveTo>
                    <a:pt x="454" y="1"/>
                  </a:moveTo>
                  <a:cubicBezTo>
                    <a:pt x="438" y="1"/>
                    <a:pt x="422" y="1"/>
                    <a:pt x="406" y="3"/>
                  </a:cubicBezTo>
                  <a:cubicBezTo>
                    <a:pt x="168" y="51"/>
                    <a:pt x="1" y="277"/>
                    <a:pt x="37" y="491"/>
                  </a:cubicBezTo>
                  <a:cubicBezTo>
                    <a:pt x="37" y="527"/>
                    <a:pt x="49" y="551"/>
                    <a:pt x="60" y="587"/>
                  </a:cubicBezTo>
                  <a:cubicBezTo>
                    <a:pt x="96" y="670"/>
                    <a:pt x="156" y="753"/>
                    <a:pt x="239" y="789"/>
                  </a:cubicBezTo>
                  <a:cubicBezTo>
                    <a:pt x="304" y="826"/>
                    <a:pt x="369" y="856"/>
                    <a:pt x="440" y="856"/>
                  </a:cubicBezTo>
                  <a:cubicBezTo>
                    <a:pt x="460" y="856"/>
                    <a:pt x="480" y="854"/>
                    <a:pt x="501" y="848"/>
                  </a:cubicBezTo>
                  <a:lnTo>
                    <a:pt x="537" y="848"/>
                  </a:lnTo>
                  <a:cubicBezTo>
                    <a:pt x="545" y="850"/>
                    <a:pt x="553" y="851"/>
                    <a:pt x="561" y="851"/>
                  </a:cubicBezTo>
                  <a:cubicBezTo>
                    <a:pt x="618" y="851"/>
                    <a:pt x="687" y="818"/>
                    <a:pt x="739" y="777"/>
                  </a:cubicBezTo>
                  <a:cubicBezTo>
                    <a:pt x="858" y="694"/>
                    <a:pt x="918" y="539"/>
                    <a:pt x="894" y="372"/>
                  </a:cubicBezTo>
                  <a:cubicBezTo>
                    <a:pt x="872" y="150"/>
                    <a:pt x="674" y="1"/>
                    <a:pt x="45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1916900" y="2863525"/>
              <a:ext cx="22350" cy="21800"/>
            </a:xfrm>
            <a:custGeom>
              <a:avLst/>
              <a:gdLst/>
              <a:ahLst/>
              <a:cxnLst/>
              <a:rect l="l" t="t" r="r" b="b"/>
              <a:pathLst>
                <a:path w="894" h="872" extrusionOk="0">
                  <a:moveTo>
                    <a:pt x="453" y="0"/>
                  </a:moveTo>
                  <a:cubicBezTo>
                    <a:pt x="437" y="0"/>
                    <a:pt x="421" y="1"/>
                    <a:pt x="405" y="3"/>
                  </a:cubicBezTo>
                  <a:cubicBezTo>
                    <a:pt x="167" y="50"/>
                    <a:pt x="0" y="276"/>
                    <a:pt x="36" y="491"/>
                  </a:cubicBezTo>
                  <a:cubicBezTo>
                    <a:pt x="48" y="550"/>
                    <a:pt x="60" y="610"/>
                    <a:pt x="84" y="669"/>
                  </a:cubicBezTo>
                  <a:cubicBezTo>
                    <a:pt x="131" y="717"/>
                    <a:pt x="179" y="765"/>
                    <a:pt x="226" y="800"/>
                  </a:cubicBezTo>
                  <a:cubicBezTo>
                    <a:pt x="298" y="836"/>
                    <a:pt x="393" y="872"/>
                    <a:pt x="488" y="872"/>
                  </a:cubicBezTo>
                  <a:lnTo>
                    <a:pt x="536" y="872"/>
                  </a:lnTo>
                  <a:cubicBezTo>
                    <a:pt x="643" y="848"/>
                    <a:pt x="727" y="812"/>
                    <a:pt x="786" y="741"/>
                  </a:cubicBezTo>
                  <a:cubicBezTo>
                    <a:pt x="846" y="657"/>
                    <a:pt x="893" y="586"/>
                    <a:pt x="893" y="479"/>
                  </a:cubicBezTo>
                  <a:lnTo>
                    <a:pt x="893" y="372"/>
                  </a:lnTo>
                  <a:cubicBezTo>
                    <a:pt x="871" y="150"/>
                    <a:pt x="673" y="0"/>
                    <a:pt x="45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1495125" y="3172075"/>
              <a:ext cx="22625" cy="21700"/>
            </a:xfrm>
            <a:custGeom>
              <a:avLst/>
              <a:gdLst/>
              <a:ahLst/>
              <a:cxnLst/>
              <a:rect l="l" t="t" r="r" b="b"/>
              <a:pathLst>
                <a:path w="905" h="868" extrusionOk="0">
                  <a:moveTo>
                    <a:pt x="456" y="0"/>
                  </a:moveTo>
                  <a:cubicBezTo>
                    <a:pt x="431" y="0"/>
                    <a:pt x="406" y="3"/>
                    <a:pt x="381" y="7"/>
                  </a:cubicBezTo>
                  <a:cubicBezTo>
                    <a:pt x="333" y="7"/>
                    <a:pt x="286" y="31"/>
                    <a:pt x="250" y="43"/>
                  </a:cubicBezTo>
                  <a:cubicBezTo>
                    <a:pt x="155" y="91"/>
                    <a:pt x="95" y="162"/>
                    <a:pt x="60" y="234"/>
                  </a:cubicBezTo>
                  <a:cubicBezTo>
                    <a:pt x="24" y="317"/>
                    <a:pt x="0" y="400"/>
                    <a:pt x="12" y="495"/>
                  </a:cubicBezTo>
                  <a:lnTo>
                    <a:pt x="12" y="519"/>
                  </a:lnTo>
                  <a:cubicBezTo>
                    <a:pt x="24" y="615"/>
                    <a:pt x="72" y="698"/>
                    <a:pt x="143" y="757"/>
                  </a:cubicBezTo>
                  <a:cubicBezTo>
                    <a:pt x="223" y="838"/>
                    <a:pt x="330" y="867"/>
                    <a:pt x="440" y="867"/>
                  </a:cubicBezTo>
                  <a:cubicBezTo>
                    <a:pt x="460" y="867"/>
                    <a:pt x="480" y="866"/>
                    <a:pt x="500" y="865"/>
                  </a:cubicBezTo>
                  <a:cubicBezTo>
                    <a:pt x="560" y="865"/>
                    <a:pt x="607" y="841"/>
                    <a:pt x="667" y="805"/>
                  </a:cubicBezTo>
                  <a:cubicBezTo>
                    <a:pt x="774" y="757"/>
                    <a:pt x="834" y="686"/>
                    <a:pt x="857" y="603"/>
                  </a:cubicBezTo>
                  <a:cubicBezTo>
                    <a:pt x="869" y="567"/>
                    <a:pt x="869" y="543"/>
                    <a:pt x="893" y="507"/>
                  </a:cubicBezTo>
                  <a:cubicBezTo>
                    <a:pt x="905" y="460"/>
                    <a:pt x="905" y="412"/>
                    <a:pt x="893" y="365"/>
                  </a:cubicBezTo>
                  <a:cubicBezTo>
                    <a:pt x="893" y="317"/>
                    <a:pt x="869" y="269"/>
                    <a:pt x="845" y="245"/>
                  </a:cubicBezTo>
                  <a:cubicBezTo>
                    <a:pt x="783" y="100"/>
                    <a:pt x="622" y="0"/>
                    <a:pt x="45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1045650" y="2968400"/>
              <a:ext cx="21750" cy="21700"/>
            </a:xfrm>
            <a:custGeom>
              <a:avLst/>
              <a:gdLst/>
              <a:ahLst/>
              <a:cxnLst/>
              <a:rect l="l" t="t" r="r" b="b"/>
              <a:pathLst>
                <a:path w="870" h="868" extrusionOk="0">
                  <a:moveTo>
                    <a:pt x="436" y="0"/>
                  </a:moveTo>
                  <a:cubicBezTo>
                    <a:pt x="414" y="0"/>
                    <a:pt x="392" y="3"/>
                    <a:pt x="370" y="10"/>
                  </a:cubicBezTo>
                  <a:cubicBezTo>
                    <a:pt x="334" y="10"/>
                    <a:pt x="322" y="22"/>
                    <a:pt x="298" y="22"/>
                  </a:cubicBezTo>
                  <a:cubicBezTo>
                    <a:pt x="203" y="46"/>
                    <a:pt x="132" y="106"/>
                    <a:pt x="72" y="189"/>
                  </a:cubicBezTo>
                  <a:cubicBezTo>
                    <a:pt x="13" y="261"/>
                    <a:pt x="1" y="344"/>
                    <a:pt x="1" y="451"/>
                  </a:cubicBezTo>
                  <a:lnTo>
                    <a:pt x="1" y="499"/>
                  </a:lnTo>
                  <a:cubicBezTo>
                    <a:pt x="13" y="642"/>
                    <a:pt x="120" y="761"/>
                    <a:pt x="239" y="820"/>
                  </a:cubicBezTo>
                  <a:cubicBezTo>
                    <a:pt x="310" y="856"/>
                    <a:pt x="394" y="868"/>
                    <a:pt x="489" y="868"/>
                  </a:cubicBezTo>
                  <a:lnTo>
                    <a:pt x="501" y="868"/>
                  </a:lnTo>
                  <a:cubicBezTo>
                    <a:pt x="644" y="844"/>
                    <a:pt x="775" y="749"/>
                    <a:pt x="810" y="618"/>
                  </a:cubicBezTo>
                  <a:cubicBezTo>
                    <a:pt x="858" y="546"/>
                    <a:pt x="870" y="475"/>
                    <a:pt x="858" y="380"/>
                  </a:cubicBezTo>
                  <a:lnTo>
                    <a:pt x="858" y="344"/>
                  </a:lnTo>
                  <a:cubicBezTo>
                    <a:pt x="834" y="201"/>
                    <a:pt x="715" y="82"/>
                    <a:pt x="572" y="22"/>
                  </a:cubicBezTo>
                  <a:cubicBezTo>
                    <a:pt x="531" y="14"/>
                    <a:pt x="484" y="0"/>
                    <a:pt x="43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1912725" y="3209100"/>
              <a:ext cx="13425" cy="12625"/>
            </a:xfrm>
            <a:custGeom>
              <a:avLst/>
              <a:gdLst/>
              <a:ahLst/>
              <a:cxnLst/>
              <a:rect l="l" t="t" r="r" b="b"/>
              <a:pathLst>
                <a:path w="537" h="505" extrusionOk="0">
                  <a:moveTo>
                    <a:pt x="263" y="0"/>
                  </a:moveTo>
                  <a:cubicBezTo>
                    <a:pt x="252" y="0"/>
                    <a:pt x="240" y="1"/>
                    <a:pt x="227" y="3"/>
                  </a:cubicBezTo>
                  <a:cubicBezTo>
                    <a:pt x="167" y="3"/>
                    <a:pt x="108" y="38"/>
                    <a:pt x="84" y="86"/>
                  </a:cubicBezTo>
                  <a:cubicBezTo>
                    <a:pt x="36" y="146"/>
                    <a:pt x="1" y="217"/>
                    <a:pt x="24" y="288"/>
                  </a:cubicBezTo>
                  <a:cubicBezTo>
                    <a:pt x="24" y="336"/>
                    <a:pt x="36" y="360"/>
                    <a:pt x="60" y="396"/>
                  </a:cubicBezTo>
                  <a:lnTo>
                    <a:pt x="60" y="408"/>
                  </a:lnTo>
                  <a:cubicBezTo>
                    <a:pt x="113" y="461"/>
                    <a:pt x="186" y="505"/>
                    <a:pt x="269" y="505"/>
                  </a:cubicBezTo>
                  <a:cubicBezTo>
                    <a:pt x="278" y="505"/>
                    <a:pt x="288" y="504"/>
                    <a:pt x="298" y="503"/>
                  </a:cubicBezTo>
                  <a:cubicBezTo>
                    <a:pt x="334" y="503"/>
                    <a:pt x="382" y="479"/>
                    <a:pt x="405" y="467"/>
                  </a:cubicBezTo>
                  <a:cubicBezTo>
                    <a:pt x="441" y="455"/>
                    <a:pt x="465" y="419"/>
                    <a:pt x="477" y="396"/>
                  </a:cubicBezTo>
                  <a:cubicBezTo>
                    <a:pt x="513" y="348"/>
                    <a:pt x="536" y="277"/>
                    <a:pt x="524" y="217"/>
                  </a:cubicBezTo>
                  <a:cubicBezTo>
                    <a:pt x="513" y="157"/>
                    <a:pt x="477" y="98"/>
                    <a:pt x="441" y="62"/>
                  </a:cubicBezTo>
                  <a:cubicBezTo>
                    <a:pt x="390" y="31"/>
                    <a:pt x="338" y="0"/>
                    <a:pt x="26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2001725" y="3124475"/>
              <a:ext cx="13725" cy="12675"/>
            </a:xfrm>
            <a:custGeom>
              <a:avLst/>
              <a:gdLst/>
              <a:ahLst/>
              <a:cxnLst/>
              <a:rect l="l" t="t" r="r" b="b"/>
              <a:pathLst>
                <a:path w="549" h="507" extrusionOk="0">
                  <a:moveTo>
                    <a:pt x="287" y="0"/>
                  </a:moveTo>
                  <a:cubicBezTo>
                    <a:pt x="271" y="0"/>
                    <a:pt x="255" y="2"/>
                    <a:pt x="239" y="6"/>
                  </a:cubicBezTo>
                  <a:cubicBezTo>
                    <a:pt x="108" y="30"/>
                    <a:pt x="1" y="161"/>
                    <a:pt x="36" y="280"/>
                  </a:cubicBezTo>
                  <a:cubicBezTo>
                    <a:pt x="48" y="340"/>
                    <a:pt x="72" y="399"/>
                    <a:pt x="120" y="447"/>
                  </a:cubicBezTo>
                  <a:cubicBezTo>
                    <a:pt x="167" y="494"/>
                    <a:pt x="239" y="506"/>
                    <a:pt x="310" y="506"/>
                  </a:cubicBezTo>
                  <a:cubicBezTo>
                    <a:pt x="453" y="483"/>
                    <a:pt x="548" y="364"/>
                    <a:pt x="524" y="221"/>
                  </a:cubicBezTo>
                  <a:cubicBezTo>
                    <a:pt x="524" y="185"/>
                    <a:pt x="513" y="149"/>
                    <a:pt x="477" y="125"/>
                  </a:cubicBezTo>
                  <a:cubicBezTo>
                    <a:pt x="437" y="46"/>
                    <a:pt x="365" y="0"/>
                    <a:pt x="28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1487375" y="3210250"/>
              <a:ext cx="14025" cy="12500"/>
            </a:xfrm>
            <a:custGeom>
              <a:avLst/>
              <a:gdLst/>
              <a:ahLst/>
              <a:cxnLst/>
              <a:rect l="l" t="t" r="r" b="b"/>
              <a:pathLst>
                <a:path w="561" h="500" extrusionOk="0">
                  <a:moveTo>
                    <a:pt x="291" y="1"/>
                  </a:moveTo>
                  <a:cubicBezTo>
                    <a:pt x="277" y="1"/>
                    <a:pt x="264" y="2"/>
                    <a:pt x="251" y="4"/>
                  </a:cubicBezTo>
                  <a:cubicBezTo>
                    <a:pt x="108" y="40"/>
                    <a:pt x="1" y="159"/>
                    <a:pt x="36" y="290"/>
                  </a:cubicBezTo>
                  <a:cubicBezTo>
                    <a:pt x="67" y="404"/>
                    <a:pt x="161" y="499"/>
                    <a:pt x="271" y="499"/>
                  </a:cubicBezTo>
                  <a:cubicBezTo>
                    <a:pt x="288" y="499"/>
                    <a:pt x="305" y="497"/>
                    <a:pt x="322" y="492"/>
                  </a:cubicBezTo>
                  <a:cubicBezTo>
                    <a:pt x="453" y="469"/>
                    <a:pt x="560" y="350"/>
                    <a:pt x="524" y="219"/>
                  </a:cubicBezTo>
                  <a:cubicBezTo>
                    <a:pt x="503" y="91"/>
                    <a:pt x="405" y="1"/>
                    <a:pt x="29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1315625" y="3080850"/>
              <a:ext cx="13725" cy="12425"/>
            </a:xfrm>
            <a:custGeom>
              <a:avLst/>
              <a:gdLst/>
              <a:ahLst/>
              <a:cxnLst/>
              <a:rect l="l" t="t" r="r" b="b"/>
              <a:pathLst>
                <a:path w="549" h="497" extrusionOk="0">
                  <a:moveTo>
                    <a:pt x="261" y="0"/>
                  </a:moveTo>
                  <a:cubicBezTo>
                    <a:pt x="254" y="0"/>
                    <a:pt x="246" y="0"/>
                    <a:pt x="239" y="1"/>
                  </a:cubicBezTo>
                  <a:cubicBezTo>
                    <a:pt x="108" y="37"/>
                    <a:pt x="1" y="168"/>
                    <a:pt x="36" y="287"/>
                  </a:cubicBezTo>
                  <a:cubicBezTo>
                    <a:pt x="57" y="401"/>
                    <a:pt x="149" y="496"/>
                    <a:pt x="259" y="496"/>
                  </a:cubicBezTo>
                  <a:cubicBezTo>
                    <a:pt x="276" y="496"/>
                    <a:pt x="293" y="494"/>
                    <a:pt x="310" y="489"/>
                  </a:cubicBezTo>
                  <a:cubicBezTo>
                    <a:pt x="441" y="465"/>
                    <a:pt x="548" y="346"/>
                    <a:pt x="525" y="215"/>
                  </a:cubicBezTo>
                  <a:cubicBezTo>
                    <a:pt x="513" y="92"/>
                    <a:pt x="385" y="0"/>
                    <a:pt x="26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1229600" y="3113600"/>
              <a:ext cx="13125" cy="12650"/>
            </a:xfrm>
            <a:custGeom>
              <a:avLst/>
              <a:gdLst/>
              <a:ahLst/>
              <a:cxnLst/>
              <a:rect l="l" t="t" r="r" b="b"/>
              <a:pathLst>
                <a:path w="525" h="506" extrusionOk="0">
                  <a:moveTo>
                    <a:pt x="227" y="1"/>
                  </a:moveTo>
                  <a:cubicBezTo>
                    <a:pt x="120" y="25"/>
                    <a:pt x="48" y="96"/>
                    <a:pt x="25" y="179"/>
                  </a:cubicBezTo>
                  <a:cubicBezTo>
                    <a:pt x="1" y="215"/>
                    <a:pt x="1" y="263"/>
                    <a:pt x="25" y="287"/>
                  </a:cubicBezTo>
                  <a:cubicBezTo>
                    <a:pt x="36" y="382"/>
                    <a:pt x="84" y="441"/>
                    <a:pt x="144" y="465"/>
                  </a:cubicBezTo>
                  <a:cubicBezTo>
                    <a:pt x="170" y="492"/>
                    <a:pt x="211" y="505"/>
                    <a:pt x="254" y="505"/>
                  </a:cubicBezTo>
                  <a:cubicBezTo>
                    <a:pt x="269" y="505"/>
                    <a:pt x="283" y="504"/>
                    <a:pt x="298" y="501"/>
                  </a:cubicBezTo>
                  <a:cubicBezTo>
                    <a:pt x="346" y="501"/>
                    <a:pt x="382" y="477"/>
                    <a:pt x="406" y="453"/>
                  </a:cubicBezTo>
                  <a:cubicBezTo>
                    <a:pt x="477" y="406"/>
                    <a:pt x="525" y="298"/>
                    <a:pt x="513" y="215"/>
                  </a:cubicBezTo>
                  <a:lnTo>
                    <a:pt x="513" y="203"/>
                  </a:lnTo>
                  <a:cubicBezTo>
                    <a:pt x="477" y="108"/>
                    <a:pt x="406" y="37"/>
                    <a:pt x="32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1729075" y="3062625"/>
              <a:ext cx="13725" cy="12475"/>
            </a:xfrm>
            <a:custGeom>
              <a:avLst/>
              <a:gdLst/>
              <a:ahLst/>
              <a:cxnLst/>
              <a:rect l="l" t="t" r="r" b="b"/>
              <a:pathLst>
                <a:path w="549" h="499" extrusionOk="0">
                  <a:moveTo>
                    <a:pt x="279" y="0"/>
                  </a:moveTo>
                  <a:cubicBezTo>
                    <a:pt x="265" y="0"/>
                    <a:pt x="252" y="1"/>
                    <a:pt x="239" y="4"/>
                  </a:cubicBezTo>
                  <a:cubicBezTo>
                    <a:pt x="108" y="16"/>
                    <a:pt x="0" y="159"/>
                    <a:pt x="24" y="290"/>
                  </a:cubicBezTo>
                  <a:cubicBezTo>
                    <a:pt x="55" y="403"/>
                    <a:pt x="149" y="499"/>
                    <a:pt x="259" y="499"/>
                  </a:cubicBezTo>
                  <a:cubicBezTo>
                    <a:pt x="276" y="499"/>
                    <a:pt x="293" y="497"/>
                    <a:pt x="310" y="492"/>
                  </a:cubicBezTo>
                  <a:cubicBezTo>
                    <a:pt x="441" y="468"/>
                    <a:pt x="548" y="349"/>
                    <a:pt x="524" y="218"/>
                  </a:cubicBezTo>
                  <a:cubicBezTo>
                    <a:pt x="492" y="90"/>
                    <a:pt x="393" y="0"/>
                    <a:pt x="27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3"/>
          <p:cNvGrpSpPr/>
          <p:nvPr/>
        </p:nvGrpSpPr>
        <p:grpSpPr>
          <a:xfrm rot="10800000">
            <a:off x="2256394" y="-6"/>
            <a:ext cx="5510401" cy="1428702"/>
            <a:chOff x="2582150" y="3714800"/>
            <a:chExt cx="2689050" cy="697200"/>
          </a:xfrm>
        </p:grpSpPr>
        <p:sp>
          <p:nvSpPr>
            <p:cNvPr id="221" name="Google Shape;221;p3"/>
            <p:cNvSpPr/>
            <p:nvPr/>
          </p:nvSpPr>
          <p:spPr>
            <a:xfrm>
              <a:off x="3636750" y="4402150"/>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3640625" y="4406925"/>
              <a:ext cx="19375" cy="4475"/>
            </a:xfrm>
            <a:custGeom>
              <a:avLst/>
              <a:gdLst/>
              <a:ahLst/>
              <a:cxnLst/>
              <a:rect l="l" t="t" r="r" b="b"/>
              <a:pathLst>
                <a:path w="775" h="179" extrusionOk="0">
                  <a:moveTo>
                    <a:pt x="393" y="0"/>
                  </a:moveTo>
                  <a:lnTo>
                    <a:pt x="36" y="108"/>
                  </a:lnTo>
                  <a:lnTo>
                    <a:pt x="0" y="179"/>
                  </a:lnTo>
                  <a:lnTo>
                    <a:pt x="774" y="179"/>
                  </a:lnTo>
                  <a:lnTo>
                    <a:pt x="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3634075" y="4403950"/>
              <a:ext cx="25" cy="625"/>
            </a:xfrm>
            <a:custGeom>
              <a:avLst/>
              <a:gdLst/>
              <a:ahLst/>
              <a:cxnLst/>
              <a:rect l="l" t="t" r="r" b="b"/>
              <a:pathLst>
                <a:path w="1" h="25" extrusionOk="0">
                  <a:moveTo>
                    <a:pt x="0" y="24"/>
                  </a:moveTo>
                  <a:lnTo>
                    <a:pt x="0" y="24"/>
                  </a:lnTo>
                  <a:lnTo>
                    <a:pt x="0" y="24"/>
                  </a:ln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3635275" y="4403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3746875" y="4334600"/>
              <a:ext cx="142325" cy="46150"/>
            </a:xfrm>
            <a:custGeom>
              <a:avLst/>
              <a:gdLst/>
              <a:ahLst/>
              <a:cxnLst/>
              <a:rect l="l" t="t" r="r" b="b"/>
              <a:pathLst>
                <a:path w="5693" h="1846" extrusionOk="0">
                  <a:moveTo>
                    <a:pt x="5418" y="0"/>
                  </a:moveTo>
                  <a:lnTo>
                    <a:pt x="1" y="1488"/>
                  </a:lnTo>
                  <a:lnTo>
                    <a:pt x="1" y="1846"/>
                  </a:lnTo>
                  <a:lnTo>
                    <a:pt x="5692" y="262"/>
                  </a:lnTo>
                  <a:lnTo>
                    <a:pt x="5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3891850" y="4256600"/>
              <a:ext cx="273575" cy="81875"/>
            </a:xfrm>
            <a:custGeom>
              <a:avLst/>
              <a:gdLst/>
              <a:ahLst/>
              <a:cxnLst/>
              <a:rect l="l" t="t" r="r" b="b"/>
              <a:pathLst>
                <a:path w="10943" h="3275" extrusionOk="0">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3634375" y="4403350"/>
              <a:ext cx="325" cy="325"/>
            </a:xfrm>
            <a:custGeom>
              <a:avLst/>
              <a:gdLst/>
              <a:ahLst/>
              <a:cxnLst/>
              <a:rect l="l" t="t" r="r" b="b"/>
              <a:pathLst>
                <a:path w="13" h="13" extrusionOk="0">
                  <a:moveTo>
                    <a:pt x="0" y="12"/>
                  </a:move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3635275" y="4402450"/>
              <a:ext cx="300" cy="625"/>
            </a:xfrm>
            <a:custGeom>
              <a:avLst/>
              <a:gdLst/>
              <a:ahLst/>
              <a:cxnLst/>
              <a:rect l="l" t="t" r="r" b="b"/>
              <a:pathLst>
                <a:path w="12" h="25" extrusionOk="0">
                  <a:moveTo>
                    <a:pt x="12" y="1"/>
                  </a:moveTo>
                  <a:cubicBezTo>
                    <a:pt x="12" y="1"/>
                    <a:pt x="0" y="25"/>
                    <a:pt x="12" y="1"/>
                  </a:cubicBezTo>
                  <a:lnTo>
                    <a:pt x="0" y="25"/>
                  </a:lnTo>
                  <a:lnTo>
                    <a:pt x="0" y="2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3636750" y="4373575"/>
              <a:ext cx="101825" cy="35750"/>
            </a:xfrm>
            <a:custGeom>
              <a:avLst/>
              <a:gdLst/>
              <a:ahLst/>
              <a:cxnLst/>
              <a:rect l="l" t="t" r="r" b="b"/>
              <a:pathLst>
                <a:path w="4073" h="1430" extrusionOk="0">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3635850" y="4402150"/>
              <a:ext cx="925" cy="325"/>
            </a:xfrm>
            <a:custGeom>
              <a:avLst/>
              <a:gdLst/>
              <a:ahLst/>
              <a:cxnLst/>
              <a:rect l="l" t="t" r="r" b="b"/>
              <a:pathLst>
                <a:path w="37" h="13" extrusionOk="0">
                  <a:moveTo>
                    <a:pt x="37" y="1"/>
                  </a:moveTo>
                  <a:cubicBezTo>
                    <a:pt x="13" y="1"/>
                    <a:pt x="1" y="1"/>
                    <a:pt x="1" y="13"/>
                  </a:cubicBezTo>
                  <a:cubicBezTo>
                    <a:pt x="1" y="13"/>
                    <a:pt x="13" y="1"/>
                    <a:pt x="3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3634075" y="4403950"/>
              <a:ext cx="325" cy="925"/>
            </a:xfrm>
            <a:custGeom>
              <a:avLst/>
              <a:gdLst/>
              <a:ahLst/>
              <a:cxnLst/>
              <a:rect l="l" t="t" r="r" b="b"/>
              <a:pathLst>
                <a:path w="13" h="37" extrusionOk="0">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a:off x="2599425" y="4199450"/>
              <a:ext cx="104800" cy="112250"/>
            </a:xfrm>
            <a:custGeom>
              <a:avLst/>
              <a:gdLst/>
              <a:ahLst/>
              <a:cxnLst/>
              <a:rect l="l" t="t" r="r" b="b"/>
              <a:pathLst>
                <a:path w="4192" h="4490" extrusionOk="0">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p:nvPr/>
          </p:nvSpPr>
          <p:spPr>
            <a:xfrm>
              <a:off x="2778900" y="4187850"/>
              <a:ext cx="124150" cy="53600"/>
            </a:xfrm>
            <a:custGeom>
              <a:avLst/>
              <a:gdLst/>
              <a:ahLst/>
              <a:cxnLst/>
              <a:rect l="l" t="t" r="r" b="b"/>
              <a:pathLst>
                <a:path w="4966" h="2144" extrusionOk="0">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
            <p:cNvSpPr/>
            <p:nvPr/>
          </p:nvSpPr>
          <p:spPr>
            <a:xfrm>
              <a:off x="2905125" y="4188150"/>
              <a:ext cx="900" cy="625"/>
            </a:xfrm>
            <a:custGeom>
              <a:avLst/>
              <a:gdLst/>
              <a:ahLst/>
              <a:cxnLst/>
              <a:rect l="l" t="t" r="r" b="b"/>
              <a:pathLst>
                <a:path w="36" h="25" extrusionOk="0">
                  <a:moveTo>
                    <a:pt x="0" y="0"/>
                  </a:moveTo>
                  <a:cubicBezTo>
                    <a:pt x="12" y="0"/>
                    <a:pt x="12" y="24"/>
                    <a:pt x="36" y="24"/>
                  </a:cubicBezTo>
                  <a:cubicBezTo>
                    <a:pt x="12" y="24"/>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a:off x="2903925" y="4187850"/>
              <a:ext cx="925" cy="25"/>
            </a:xfrm>
            <a:custGeom>
              <a:avLst/>
              <a:gdLst/>
              <a:ahLst/>
              <a:cxnLst/>
              <a:rect l="l" t="t" r="r" b="b"/>
              <a:pathLst>
                <a:path w="37" h="1" extrusionOk="0">
                  <a:moveTo>
                    <a:pt x="0" y="0"/>
                  </a:move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
            <p:cNvSpPr/>
            <p:nvPr/>
          </p:nvSpPr>
          <p:spPr>
            <a:xfrm>
              <a:off x="2903325" y="4187850"/>
              <a:ext cx="625" cy="25"/>
            </a:xfrm>
            <a:custGeom>
              <a:avLst/>
              <a:gdLst/>
              <a:ahLst/>
              <a:cxnLst/>
              <a:rect l="l" t="t" r="r" b="b"/>
              <a:pathLst>
                <a:path w="25" h="1" extrusionOk="0">
                  <a:moveTo>
                    <a:pt x="1" y="0"/>
                  </a:move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2906000" y="418875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a:off x="2898575" y="4188150"/>
              <a:ext cx="179200" cy="127725"/>
            </a:xfrm>
            <a:custGeom>
              <a:avLst/>
              <a:gdLst/>
              <a:ahLst/>
              <a:cxnLst/>
              <a:rect l="l" t="t" r="r" b="b"/>
              <a:pathLst>
                <a:path w="7168" h="5109" extrusionOk="0">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a:off x="2605375" y="4242625"/>
              <a:ext cx="151825" cy="76225"/>
            </a:xfrm>
            <a:custGeom>
              <a:avLst/>
              <a:gdLst/>
              <a:ahLst/>
              <a:cxnLst/>
              <a:rect l="l" t="t" r="r" b="b"/>
              <a:pathLst>
                <a:path w="6073" h="3049" extrusionOk="0">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a:off x="2768500" y="4252150"/>
              <a:ext cx="210450" cy="159250"/>
            </a:xfrm>
            <a:custGeom>
              <a:avLst/>
              <a:gdLst/>
              <a:ahLst/>
              <a:cxnLst/>
              <a:rect l="l" t="t" r="r" b="b"/>
              <a:pathLst>
                <a:path w="8418" h="6370" extrusionOk="0">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a:off x="2694975" y="4191125"/>
              <a:ext cx="62225" cy="54200"/>
            </a:xfrm>
            <a:custGeom>
              <a:avLst/>
              <a:gdLst/>
              <a:ahLst/>
              <a:cxnLst/>
              <a:rect l="l" t="t" r="r" b="b"/>
              <a:pathLst>
                <a:path w="2489" h="2168" extrusionOk="0">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3016725" y="4319125"/>
              <a:ext cx="67000" cy="92275"/>
            </a:xfrm>
            <a:custGeom>
              <a:avLst/>
              <a:gdLst/>
              <a:ahLst/>
              <a:cxnLst/>
              <a:rect l="l" t="t" r="r" b="b"/>
              <a:pathLst>
                <a:path w="2680" h="3691" extrusionOk="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a:off x="3084000" y="4036650"/>
              <a:ext cx="186075" cy="275050"/>
            </a:xfrm>
            <a:custGeom>
              <a:avLst/>
              <a:gdLst/>
              <a:ahLst/>
              <a:cxnLst/>
              <a:rect l="l" t="t" r="r" b="b"/>
              <a:pathLst>
                <a:path w="7443" h="11002" extrusionOk="0">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p:nvPr/>
          </p:nvSpPr>
          <p:spPr>
            <a:xfrm>
              <a:off x="3088475" y="4311375"/>
              <a:ext cx="161950" cy="100025"/>
            </a:xfrm>
            <a:custGeom>
              <a:avLst/>
              <a:gdLst/>
              <a:ahLst/>
              <a:cxnLst/>
              <a:rect l="l" t="t" r="r" b="b"/>
              <a:pathLst>
                <a:path w="6478" h="4001" extrusionOk="0">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
            <p:cNvSpPr/>
            <p:nvPr/>
          </p:nvSpPr>
          <p:spPr>
            <a:xfrm>
              <a:off x="3271525" y="4040200"/>
              <a:ext cx="47350" cy="371200"/>
            </a:xfrm>
            <a:custGeom>
              <a:avLst/>
              <a:gdLst/>
              <a:ahLst/>
              <a:cxnLst/>
              <a:rect l="l" t="t" r="r" b="b"/>
              <a:pathLst>
                <a:path w="1894" h="14848" extrusionOk="0">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a:off x="3632275" y="4401925"/>
              <a:ext cx="10750" cy="9475"/>
            </a:xfrm>
            <a:custGeom>
              <a:avLst/>
              <a:gdLst/>
              <a:ahLst/>
              <a:cxnLst/>
              <a:rect l="l" t="t" r="r" b="b"/>
              <a:pathLst>
                <a:path w="430" h="379" extrusionOk="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
            <p:cNvSpPr/>
            <p:nvPr/>
          </p:nvSpPr>
          <p:spPr>
            <a:xfrm>
              <a:off x="3737350" y="4195300"/>
              <a:ext cx="14325" cy="216100"/>
            </a:xfrm>
            <a:custGeom>
              <a:avLst/>
              <a:gdLst/>
              <a:ahLst/>
              <a:cxnLst/>
              <a:rect l="l" t="t" r="r" b="b"/>
              <a:pathLst>
                <a:path w="573" h="8644" extrusionOk="0">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
            <p:cNvSpPr/>
            <p:nvPr/>
          </p:nvSpPr>
          <p:spPr>
            <a:xfrm>
              <a:off x="4021625" y="4264050"/>
              <a:ext cx="149750" cy="147350"/>
            </a:xfrm>
            <a:custGeom>
              <a:avLst/>
              <a:gdLst/>
              <a:ahLst/>
              <a:cxnLst/>
              <a:rect l="l" t="t" r="r" b="b"/>
              <a:pathLst>
                <a:path w="5990" h="5894" extrusionOk="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
            <p:cNvSpPr/>
            <p:nvPr/>
          </p:nvSpPr>
          <p:spPr>
            <a:xfrm>
              <a:off x="4484475" y="4346500"/>
              <a:ext cx="96475" cy="64900"/>
            </a:xfrm>
            <a:custGeom>
              <a:avLst/>
              <a:gdLst/>
              <a:ahLst/>
              <a:cxnLst/>
              <a:rect l="l" t="t" r="r" b="b"/>
              <a:pathLst>
                <a:path w="3859" h="2596" extrusionOk="0">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
            <p:cNvSpPr/>
            <p:nvPr/>
          </p:nvSpPr>
          <p:spPr>
            <a:xfrm>
              <a:off x="3743025" y="4194700"/>
              <a:ext cx="230700" cy="216425"/>
            </a:xfrm>
            <a:custGeom>
              <a:avLst/>
              <a:gdLst/>
              <a:ahLst/>
              <a:cxnLst/>
              <a:rect l="l" t="t" r="r" b="b"/>
              <a:pathLst>
                <a:path w="9228" h="8657" extrusionOk="0">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
            <p:cNvSpPr/>
            <p:nvPr/>
          </p:nvSpPr>
          <p:spPr>
            <a:xfrm>
              <a:off x="4185325" y="4269100"/>
              <a:ext cx="69975" cy="142300"/>
            </a:xfrm>
            <a:custGeom>
              <a:avLst/>
              <a:gdLst/>
              <a:ahLst/>
              <a:cxnLst/>
              <a:rect l="l" t="t" r="r" b="b"/>
              <a:pathLst>
                <a:path w="2799" h="5692" extrusionOk="0">
                  <a:moveTo>
                    <a:pt x="1" y="1"/>
                  </a:moveTo>
                  <a:lnTo>
                    <a:pt x="2430" y="5692"/>
                  </a:lnTo>
                  <a:lnTo>
                    <a:pt x="2799" y="5692"/>
                  </a:lnTo>
                  <a:lnTo>
                    <a:pt x="572" y="465"/>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
            <p:cNvSpPr/>
            <p:nvPr/>
          </p:nvSpPr>
          <p:spPr>
            <a:xfrm>
              <a:off x="4174625" y="4240475"/>
              <a:ext cx="9550" cy="5725"/>
            </a:xfrm>
            <a:custGeom>
              <a:avLst/>
              <a:gdLst/>
              <a:ahLst/>
              <a:cxnLst/>
              <a:rect l="l" t="t" r="r" b="b"/>
              <a:pathLst>
                <a:path w="382" h="229" extrusionOk="0">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
            <p:cNvSpPr/>
            <p:nvPr/>
          </p:nvSpPr>
          <p:spPr>
            <a:xfrm>
              <a:off x="4599075" y="4353050"/>
              <a:ext cx="37825" cy="58350"/>
            </a:xfrm>
            <a:custGeom>
              <a:avLst/>
              <a:gdLst/>
              <a:ahLst/>
              <a:cxnLst/>
              <a:rect l="l" t="t" r="r" b="b"/>
              <a:pathLst>
                <a:path w="1513" h="2334" extrusionOk="0">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4185025" y="4263750"/>
              <a:ext cx="182500" cy="147650"/>
            </a:xfrm>
            <a:custGeom>
              <a:avLst/>
              <a:gdLst/>
              <a:ahLst/>
              <a:cxnLst/>
              <a:rect l="l" t="t" r="r" b="b"/>
              <a:pathLst>
                <a:path w="7300" h="5906" extrusionOk="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a:off x="4189800" y="4255125"/>
              <a:ext cx="386375" cy="83950"/>
            </a:xfrm>
            <a:custGeom>
              <a:avLst/>
              <a:gdLst/>
              <a:ahLst/>
              <a:cxnLst/>
              <a:rect l="l" t="t" r="r" b="b"/>
              <a:pathLst>
                <a:path w="15455" h="3358" extrusionOk="0">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
            <p:cNvSpPr/>
            <p:nvPr/>
          </p:nvSpPr>
          <p:spPr>
            <a:xfrm>
              <a:off x="4185925" y="3740775"/>
              <a:ext cx="804900" cy="513475"/>
            </a:xfrm>
            <a:custGeom>
              <a:avLst/>
              <a:gdLst/>
              <a:ahLst/>
              <a:cxnLst/>
              <a:rect l="l" t="t" r="r" b="b"/>
              <a:pathLst>
                <a:path w="32196" h="20539" extrusionOk="0">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
            <p:cNvSpPr/>
            <p:nvPr/>
          </p:nvSpPr>
          <p:spPr>
            <a:xfrm>
              <a:off x="4604725" y="4122375"/>
              <a:ext cx="224450" cy="207175"/>
            </a:xfrm>
            <a:custGeom>
              <a:avLst/>
              <a:gdLst/>
              <a:ahLst/>
              <a:cxnLst/>
              <a:rect l="l" t="t" r="r" b="b"/>
              <a:pathLst>
                <a:path w="8978" h="8287" extrusionOk="0">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
            <p:cNvSpPr/>
            <p:nvPr/>
          </p:nvSpPr>
          <p:spPr>
            <a:xfrm>
              <a:off x="4727950" y="4136950"/>
              <a:ext cx="125650" cy="274450"/>
            </a:xfrm>
            <a:custGeom>
              <a:avLst/>
              <a:gdLst/>
              <a:ahLst/>
              <a:cxnLst/>
              <a:rect l="l" t="t" r="r" b="b"/>
              <a:pathLst>
                <a:path w="5026" h="10978" extrusionOk="0">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
            <p:cNvSpPr/>
            <p:nvPr/>
          </p:nvSpPr>
          <p:spPr>
            <a:xfrm>
              <a:off x="4605925" y="4346200"/>
              <a:ext cx="86650" cy="65200"/>
            </a:xfrm>
            <a:custGeom>
              <a:avLst/>
              <a:gdLst/>
              <a:ahLst/>
              <a:cxnLst/>
              <a:rect l="l" t="t" r="r" b="b"/>
              <a:pathLst>
                <a:path w="3466" h="2608" extrusionOk="0">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
            <p:cNvSpPr/>
            <p:nvPr/>
          </p:nvSpPr>
          <p:spPr>
            <a:xfrm>
              <a:off x="5016400" y="4244400"/>
              <a:ext cx="9250" cy="167000"/>
            </a:xfrm>
            <a:custGeom>
              <a:avLst/>
              <a:gdLst/>
              <a:ahLst/>
              <a:cxnLst/>
              <a:rect l="l" t="t" r="r" b="b"/>
              <a:pathLst>
                <a:path w="370" h="6680" extrusionOk="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
            <p:cNvSpPr/>
            <p:nvPr/>
          </p:nvSpPr>
          <p:spPr>
            <a:xfrm>
              <a:off x="5021450" y="4188150"/>
              <a:ext cx="3300" cy="3900"/>
            </a:xfrm>
            <a:custGeom>
              <a:avLst/>
              <a:gdLst/>
              <a:ahLst/>
              <a:cxnLst/>
              <a:rect l="l" t="t" r="r" b="b"/>
              <a:pathLst>
                <a:path w="132" h="156" extrusionOk="0">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p:nvPr/>
          </p:nvSpPr>
          <p:spPr>
            <a:xfrm>
              <a:off x="4864275" y="3750900"/>
              <a:ext cx="138450" cy="315225"/>
            </a:xfrm>
            <a:custGeom>
              <a:avLst/>
              <a:gdLst/>
              <a:ahLst/>
              <a:cxnLst/>
              <a:rect l="l" t="t" r="r" b="b"/>
              <a:pathLst>
                <a:path w="5538" h="12609" extrusionOk="0">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p:nvPr/>
          </p:nvSpPr>
          <p:spPr>
            <a:xfrm>
              <a:off x="5003300" y="3753275"/>
              <a:ext cx="18175" cy="439050"/>
            </a:xfrm>
            <a:custGeom>
              <a:avLst/>
              <a:gdLst/>
              <a:ahLst/>
              <a:cxnLst/>
              <a:rect l="l" t="t" r="r" b="b"/>
              <a:pathLst>
                <a:path w="727" h="17562" extrusionOk="0">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
            <p:cNvSpPr/>
            <p:nvPr/>
          </p:nvSpPr>
          <p:spPr>
            <a:xfrm>
              <a:off x="4886325" y="4112250"/>
              <a:ext cx="111625" cy="96750"/>
            </a:xfrm>
            <a:custGeom>
              <a:avLst/>
              <a:gdLst/>
              <a:ahLst/>
              <a:cxnLst/>
              <a:rect l="l" t="t" r="r" b="b"/>
              <a:pathLst>
                <a:path w="4465" h="3870" extrusionOk="0">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p:nvPr/>
          </p:nvSpPr>
          <p:spPr>
            <a:xfrm>
              <a:off x="5032450" y="4235775"/>
              <a:ext cx="207800" cy="173550"/>
            </a:xfrm>
            <a:custGeom>
              <a:avLst/>
              <a:gdLst/>
              <a:ahLst/>
              <a:cxnLst/>
              <a:rect l="l" t="t" r="r" b="b"/>
              <a:pathLst>
                <a:path w="8312" h="6942" extrusionOk="0">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
            <p:cNvSpPr/>
            <p:nvPr/>
          </p:nvSpPr>
          <p:spPr>
            <a:xfrm>
              <a:off x="5006875" y="3750000"/>
              <a:ext cx="242600" cy="651600"/>
            </a:xfrm>
            <a:custGeom>
              <a:avLst/>
              <a:gdLst/>
              <a:ahLst/>
              <a:cxnLst/>
              <a:rect l="l" t="t" r="r" b="b"/>
              <a:pathLst>
                <a:path w="9704" h="26064" extrusionOk="0">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p:nvPr/>
          </p:nvSpPr>
          <p:spPr>
            <a:xfrm>
              <a:off x="4991100" y="4191000"/>
              <a:ext cx="56575" cy="53975"/>
            </a:xfrm>
            <a:custGeom>
              <a:avLst/>
              <a:gdLst/>
              <a:ahLst/>
              <a:cxnLst/>
              <a:rect l="l" t="t" r="r" b="b"/>
              <a:pathLst>
                <a:path w="2263" h="2159" extrusionOk="0">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
            <p:cNvSpPr/>
            <p:nvPr/>
          </p:nvSpPr>
          <p:spPr>
            <a:xfrm>
              <a:off x="4815775" y="4062050"/>
              <a:ext cx="78000" cy="76425"/>
            </a:xfrm>
            <a:custGeom>
              <a:avLst/>
              <a:gdLst/>
              <a:ahLst/>
              <a:cxnLst/>
              <a:rect l="l" t="t" r="r" b="b"/>
              <a:pathLst>
                <a:path w="3120" h="3057" extrusionOk="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
            <p:cNvSpPr/>
            <p:nvPr/>
          </p:nvSpPr>
          <p:spPr>
            <a:xfrm>
              <a:off x="2997100" y="4406875"/>
              <a:ext cx="25600" cy="5125"/>
            </a:xfrm>
            <a:custGeom>
              <a:avLst/>
              <a:gdLst/>
              <a:ahLst/>
              <a:cxnLst/>
              <a:rect l="l" t="t" r="r" b="b"/>
              <a:pathLst>
                <a:path w="1024" h="205" extrusionOk="0">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
            <p:cNvSpPr/>
            <p:nvPr/>
          </p:nvSpPr>
          <p:spPr>
            <a:xfrm>
              <a:off x="2698250" y="4188575"/>
              <a:ext cx="14300" cy="13925"/>
            </a:xfrm>
            <a:custGeom>
              <a:avLst/>
              <a:gdLst/>
              <a:ahLst/>
              <a:cxnLst/>
              <a:rect l="l" t="t" r="r" b="b"/>
              <a:pathLst>
                <a:path w="572" h="557" extrusionOk="0">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
            <p:cNvSpPr/>
            <p:nvPr/>
          </p:nvSpPr>
          <p:spPr>
            <a:xfrm>
              <a:off x="3732600" y="4168050"/>
              <a:ext cx="29200" cy="27800"/>
            </a:xfrm>
            <a:custGeom>
              <a:avLst/>
              <a:gdLst/>
              <a:ahLst/>
              <a:cxnLst/>
              <a:rect l="l" t="t" r="r" b="b"/>
              <a:pathLst>
                <a:path w="1168" h="1112" extrusionOk="0">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
            <p:cNvSpPr/>
            <p:nvPr/>
          </p:nvSpPr>
          <p:spPr>
            <a:xfrm>
              <a:off x="4574675" y="4319825"/>
              <a:ext cx="37825" cy="38250"/>
            </a:xfrm>
            <a:custGeom>
              <a:avLst/>
              <a:gdLst/>
              <a:ahLst/>
              <a:cxnLst/>
              <a:rect l="l" t="t" r="r" b="b"/>
              <a:pathLst>
                <a:path w="1513" h="1530" extrusionOk="0">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
            <p:cNvSpPr/>
            <p:nvPr/>
          </p:nvSpPr>
          <p:spPr>
            <a:xfrm>
              <a:off x="4163600" y="4245300"/>
              <a:ext cx="27400" cy="26400"/>
            </a:xfrm>
            <a:custGeom>
              <a:avLst/>
              <a:gdLst/>
              <a:ahLst/>
              <a:cxnLst/>
              <a:rect l="l" t="t" r="r" b="b"/>
              <a:pathLst>
                <a:path w="1096" h="1056" extrusionOk="0">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
            <p:cNvSpPr/>
            <p:nvPr/>
          </p:nvSpPr>
          <p:spPr>
            <a:xfrm>
              <a:off x="2754800" y="4228775"/>
              <a:ext cx="27100" cy="27250"/>
            </a:xfrm>
            <a:custGeom>
              <a:avLst/>
              <a:gdLst/>
              <a:ahLst/>
              <a:cxnLst/>
              <a:rect l="l" t="t" r="r" b="b"/>
              <a:pathLst>
                <a:path w="1084" h="1090" extrusionOk="0">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
            <p:cNvSpPr/>
            <p:nvPr/>
          </p:nvSpPr>
          <p:spPr>
            <a:xfrm>
              <a:off x="2582150" y="4308350"/>
              <a:ext cx="28000" cy="27250"/>
            </a:xfrm>
            <a:custGeom>
              <a:avLst/>
              <a:gdLst/>
              <a:ahLst/>
              <a:cxnLst/>
              <a:rect l="l" t="t" r="r" b="b"/>
              <a:pathLst>
                <a:path w="1120" h="1090" extrusionOk="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
            <p:cNvSpPr/>
            <p:nvPr/>
          </p:nvSpPr>
          <p:spPr>
            <a:xfrm>
              <a:off x="3259325" y="4015150"/>
              <a:ext cx="28300" cy="26950"/>
            </a:xfrm>
            <a:custGeom>
              <a:avLst/>
              <a:gdLst/>
              <a:ahLst/>
              <a:cxnLst/>
              <a:rect l="l" t="t" r="r" b="b"/>
              <a:pathLst>
                <a:path w="1132" h="1078" extrusionOk="0">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
            <p:cNvSpPr/>
            <p:nvPr/>
          </p:nvSpPr>
          <p:spPr>
            <a:xfrm>
              <a:off x="5234575" y="4397850"/>
              <a:ext cx="36625" cy="13550"/>
            </a:xfrm>
            <a:custGeom>
              <a:avLst/>
              <a:gdLst/>
              <a:ahLst/>
              <a:cxnLst/>
              <a:rect l="l" t="t" r="r" b="b"/>
              <a:pathLst>
                <a:path w="1465" h="542" extrusionOk="0">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
            <p:cNvSpPr/>
            <p:nvPr/>
          </p:nvSpPr>
          <p:spPr>
            <a:xfrm>
              <a:off x="4984250" y="3714800"/>
              <a:ext cx="39600" cy="38200"/>
            </a:xfrm>
            <a:custGeom>
              <a:avLst/>
              <a:gdLst/>
              <a:ahLst/>
              <a:cxnLst/>
              <a:rect l="l" t="t" r="r" b="b"/>
              <a:pathLst>
                <a:path w="1584" h="1528" extrusionOk="0">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
            <p:cNvSpPr/>
            <p:nvPr/>
          </p:nvSpPr>
          <p:spPr>
            <a:xfrm>
              <a:off x="3074475" y="4307150"/>
              <a:ext cx="15500" cy="15550"/>
            </a:xfrm>
            <a:custGeom>
              <a:avLst/>
              <a:gdLst/>
              <a:ahLst/>
              <a:cxnLst/>
              <a:rect l="l" t="t" r="r" b="b"/>
              <a:pathLst>
                <a:path w="620" h="622" extrusionOk="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
            <p:cNvSpPr/>
            <p:nvPr/>
          </p:nvSpPr>
          <p:spPr>
            <a:xfrm>
              <a:off x="3911200" y="4344925"/>
              <a:ext cx="16375" cy="15575"/>
            </a:xfrm>
            <a:custGeom>
              <a:avLst/>
              <a:gdLst/>
              <a:ahLst/>
              <a:cxnLst/>
              <a:rect l="l" t="t" r="r" b="b"/>
              <a:pathLst>
                <a:path w="655" h="623" extrusionOk="0">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1" name="Google Shape;281;p3"/>
          <p:cNvSpPr/>
          <p:nvPr/>
        </p:nvSpPr>
        <p:spPr>
          <a:xfrm>
            <a:off x="0" y="4845825"/>
            <a:ext cx="9144000" cy="297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
          <p:cNvSpPr txBox="1">
            <a:spLocks noGrp="1"/>
          </p:cNvSpPr>
          <p:nvPr>
            <p:ph type="title"/>
          </p:nvPr>
        </p:nvSpPr>
        <p:spPr>
          <a:xfrm>
            <a:off x="622250" y="1934525"/>
            <a:ext cx="3949800" cy="1546500"/>
          </a:xfrm>
          <a:prstGeom prst="rect">
            <a:avLst/>
          </a:prstGeom>
        </p:spPr>
        <p:txBody>
          <a:bodyPr spcFirstLastPara="1" wrap="square" lIns="91425" tIns="91425" rIns="91425" bIns="91425" anchor="t" anchorCtr="0">
            <a:noAutofit/>
          </a:bodyPr>
          <a:lstStyle>
            <a:lvl1pPr lvl="0" algn="l">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83" name="Google Shape;283;p3"/>
          <p:cNvSpPr txBox="1">
            <a:spLocks noGrp="1"/>
          </p:cNvSpPr>
          <p:nvPr>
            <p:ph type="title" idx="2" hasCustomPrompt="1"/>
          </p:nvPr>
        </p:nvSpPr>
        <p:spPr>
          <a:xfrm>
            <a:off x="622250" y="953225"/>
            <a:ext cx="5039400" cy="981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84" name="Google Shape;284;p3"/>
          <p:cNvSpPr txBox="1">
            <a:spLocks noGrp="1"/>
          </p:cNvSpPr>
          <p:nvPr>
            <p:ph type="subTitle" idx="1"/>
          </p:nvPr>
        </p:nvSpPr>
        <p:spPr>
          <a:xfrm>
            <a:off x="622250" y="3601950"/>
            <a:ext cx="5039400" cy="39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solidFill>
                  <a:schemeClr val="dk1"/>
                </a:solidFill>
              </a:defRPr>
            </a:lvl1pPr>
            <a:lvl2pPr lvl="1" algn="ctr" rtl="0">
              <a:lnSpc>
                <a:spcPct val="100000"/>
              </a:lnSpc>
              <a:spcBef>
                <a:spcPts val="160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5"/>
        <p:cNvGrpSpPr/>
        <p:nvPr/>
      </p:nvGrpSpPr>
      <p:grpSpPr>
        <a:xfrm>
          <a:off x="0" y="0"/>
          <a:ext cx="0" cy="0"/>
          <a:chOff x="0" y="0"/>
          <a:chExt cx="0" cy="0"/>
        </a:xfrm>
      </p:grpSpPr>
      <p:grpSp>
        <p:nvGrpSpPr>
          <p:cNvPr id="286" name="Google Shape;286;p4"/>
          <p:cNvGrpSpPr/>
          <p:nvPr/>
        </p:nvGrpSpPr>
        <p:grpSpPr>
          <a:xfrm rot="10800000">
            <a:off x="-1" y="10"/>
            <a:ext cx="1171716" cy="1393322"/>
            <a:chOff x="3048875" y="2669025"/>
            <a:chExt cx="504550" cy="599975"/>
          </a:xfrm>
        </p:grpSpPr>
        <p:sp>
          <p:nvSpPr>
            <p:cNvPr id="287" name="Google Shape;287;p4"/>
            <p:cNvSpPr/>
            <p:nvPr/>
          </p:nvSpPr>
          <p:spPr>
            <a:xfrm>
              <a:off x="3048875" y="3200825"/>
              <a:ext cx="57175" cy="68175"/>
            </a:xfrm>
            <a:custGeom>
              <a:avLst/>
              <a:gdLst/>
              <a:ahLst/>
              <a:cxnLst/>
              <a:rect l="l" t="t" r="r" b="b"/>
              <a:pathLst>
                <a:path w="2287" h="2727" extrusionOk="0">
                  <a:moveTo>
                    <a:pt x="2215" y="0"/>
                  </a:moveTo>
                  <a:cubicBezTo>
                    <a:pt x="2180" y="0"/>
                    <a:pt x="2156" y="12"/>
                    <a:pt x="2120" y="36"/>
                  </a:cubicBezTo>
                  <a:lnTo>
                    <a:pt x="1" y="2727"/>
                  </a:lnTo>
                  <a:lnTo>
                    <a:pt x="358" y="2727"/>
                  </a:lnTo>
                  <a:lnTo>
                    <a:pt x="2287" y="286"/>
                  </a:lnTo>
                  <a:cubicBezTo>
                    <a:pt x="2275" y="250"/>
                    <a:pt x="2251" y="203"/>
                    <a:pt x="2239" y="179"/>
                  </a:cubicBezTo>
                  <a:cubicBezTo>
                    <a:pt x="2227" y="119"/>
                    <a:pt x="2215" y="60"/>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3117925" y="2833225"/>
              <a:ext cx="56300" cy="351550"/>
            </a:xfrm>
            <a:custGeom>
              <a:avLst/>
              <a:gdLst/>
              <a:ahLst/>
              <a:cxnLst/>
              <a:rect l="l" t="t" r="r" b="b"/>
              <a:pathLst>
                <a:path w="2252" h="14062" extrusionOk="0">
                  <a:moveTo>
                    <a:pt x="2251" y="0"/>
                  </a:moveTo>
                  <a:lnTo>
                    <a:pt x="2251" y="0"/>
                  </a:lnTo>
                  <a:cubicBezTo>
                    <a:pt x="2216" y="12"/>
                    <a:pt x="2204" y="36"/>
                    <a:pt x="2168" y="36"/>
                  </a:cubicBezTo>
                  <a:cubicBezTo>
                    <a:pt x="2140" y="50"/>
                    <a:pt x="2113" y="57"/>
                    <a:pt x="2088" y="57"/>
                  </a:cubicBezTo>
                  <a:cubicBezTo>
                    <a:pt x="2050" y="57"/>
                    <a:pt x="2013" y="41"/>
                    <a:pt x="1977" y="12"/>
                  </a:cubicBezTo>
                  <a:lnTo>
                    <a:pt x="1" y="14026"/>
                  </a:lnTo>
                  <a:cubicBezTo>
                    <a:pt x="72" y="14038"/>
                    <a:pt x="180" y="14049"/>
                    <a:pt x="275" y="14061"/>
                  </a:cubicBezTo>
                  <a:lnTo>
                    <a:pt x="2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3174200" y="2826975"/>
              <a:ext cx="144675" cy="8050"/>
            </a:xfrm>
            <a:custGeom>
              <a:avLst/>
              <a:gdLst/>
              <a:ahLst/>
              <a:cxnLst/>
              <a:rect l="l" t="t" r="r" b="b"/>
              <a:pathLst>
                <a:path w="5787" h="322" extrusionOk="0">
                  <a:moveTo>
                    <a:pt x="24" y="0"/>
                  </a:moveTo>
                  <a:lnTo>
                    <a:pt x="24" y="0"/>
                  </a:lnTo>
                  <a:cubicBezTo>
                    <a:pt x="48" y="12"/>
                    <a:pt x="48" y="24"/>
                    <a:pt x="60" y="36"/>
                  </a:cubicBezTo>
                  <a:cubicBezTo>
                    <a:pt x="72" y="119"/>
                    <a:pt x="60" y="203"/>
                    <a:pt x="0" y="262"/>
                  </a:cubicBezTo>
                  <a:lnTo>
                    <a:pt x="5763" y="322"/>
                  </a:lnTo>
                  <a:cubicBezTo>
                    <a:pt x="5739" y="226"/>
                    <a:pt x="5763" y="131"/>
                    <a:pt x="5787" y="60"/>
                  </a:cubicBez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3128650" y="3208250"/>
              <a:ext cx="68500" cy="60175"/>
            </a:xfrm>
            <a:custGeom>
              <a:avLst/>
              <a:gdLst/>
              <a:ahLst/>
              <a:cxnLst/>
              <a:rect l="l" t="t" r="r" b="b"/>
              <a:pathLst>
                <a:path w="2740" h="2407" extrusionOk="0">
                  <a:moveTo>
                    <a:pt x="203" y="1"/>
                  </a:moveTo>
                  <a:cubicBezTo>
                    <a:pt x="155" y="72"/>
                    <a:pt x="96" y="144"/>
                    <a:pt x="1" y="191"/>
                  </a:cubicBezTo>
                  <a:lnTo>
                    <a:pt x="2346" y="2406"/>
                  </a:lnTo>
                  <a:lnTo>
                    <a:pt x="2739" y="2406"/>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3202775" y="3124925"/>
              <a:ext cx="147350" cy="144075"/>
            </a:xfrm>
            <a:custGeom>
              <a:avLst/>
              <a:gdLst/>
              <a:ahLst/>
              <a:cxnLst/>
              <a:rect l="l" t="t" r="r" b="b"/>
              <a:pathLst>
                <a:path w="5894" h="5763" extrusionOk="0">
                  <a:moveTo>
                    <a:pt x="5703" y="0"/>
                  </a:moveTo>
                  <a:lnTo>
                    <a:pt x="0" y="5763"/>
                  </a:lnTo>
                  <a:lnTo>
                    <a:pt x="393" y="5763"/>
                  </a:lnTo>
                  <a:lnTo>
                    <a:pt x="5894" y="191"/>
                  </a:lnTo>
                  <a:cubicBezTo>
                    <a:pt x="5822" y="143"/>
                    <a:pt x="5751" y="84"/>
                    <a:pt x="570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3367375" y="2941850"/>
              <a:ext cx="161950" cy="165825"/>
            </a:xfrm>
            <a:custGeom>
              <a:avLst/>
              <a:gdLst/>
              <a:ahLst/>
              <a:cxnLst/>
              <a:rect l="l" t="t" r="r" b="b"/>
              <a:pathLst>
                <a:path w="6478" h="6633" extrusionOk="0">
                  <a:moveTo>
                    <a:pt x="6311" y="1"/>
                  </a:moveTo>
                  <a:lnTo>
                    <a:pt x="0" y="6442"/>
                  </a:lnTo>
                  <a:cubicBezTo>
                    <a:pt x="72" y="6490"/>
                    <a:pt x="131" y="6561"/>
                    <a:pt x="191" y="6633"/>
                  </a:cubicBezTo>
                  <a:lnTo>
                    <a:pt x="6477" y="203"/>
                  </a:lnTo>
                  <a:cubicBezTo>
                    <a:pt x="6466" y="191"/>
                    <a:pt x="6466" y="156"/>
                    <a:pt x="6466" y="144"/>
                  </a:cubicBezTo>
                  <a:cubicBezTo>
                    <a:pt x="6382" y="132"/>
                    <a:pt x="6323" y="72"/>
                    <a:pt x="631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3356050" y="3130875"/>
              <a:ext cx="23850" cy="137550"/>
            </a:xfrm>
            <a:custGeom>
              <a:avLst/>
              <a:gdLst/>
              <a:ahLst/>
              <a:cxnLst/>
              <a:rect l="l" t="t" r="r" b="b"/>
              <a:pathLst>
                <a:path w="954" h="5502" extrusionOk="0">
                  <a:moveTo>
                    <a:pt x="287" y="0"/>
                  </a:moveTo>
                  <a:cubicBezTo>
                    <a:pt x="231" y="28"/>
                    <a:pt x="175" y="40"/>
                    <a:pt x="119" y="40"/>
                  </a:cubicBezTo>
                  <a:cubicBezTo>
                    <a:pt x="80" y="40"/>
                    <a:pt x="40" y="34"/>
                    <a:pt x="1" y="24"/>
                  </a:cubicBezTo>
                  <a:lnTo>
                    <a:pt x="1" y="24"/>
                  </a:lnTo>
                  <a:lnTo>
                    <a:pt x="668" y="5501"/>
                  </a:lnTo>
                  <a:lnTo>
                    <a:pt x="953" y="5501"/>
                  </a:lnTo>
                  <a:lnTo>
                    <a:pt x="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3310225" y="2699575"/>
              <a:ext cx="19975" cy="123550"/>
            </a:xfrm>
            <a:custGeom>
              <a:avLst/>
              <a:gdLst/>
              <a:ahLst/>
              <a:cxnLst/>
              <a:rect l="l" t="t" r="r" b="b"/>
              <a:pathLst>
                <a:path w="799" h="4942" extrusionOk="0">
                  <a:moveTo>
                    <a:pt x="274" y="0"/>
                  </a:moveTo>
                  <a:cubicBezTo>
                    <a:pt x="262" y="0"/>
                    <a:pt x="239" y="12"/>
                    <a:pt x="227" y="12"/>
                  </a:cubicBezTo>
                  <a:cubicBezTo>
                    <a:pt x="155" y="48"/>
                    <a:pt x="84" y="48"/>
                    <a:pt x="0" y="48"/>
                  </a:cubicBezTo>
                  <a:lnTo>
                    <a:pt x="524" y="4941"/>
                  </a:lnTo>
                  <a:cubicBezTo>
                    <a:pt x="536" y="4929"/>
                    <a:pt x="572" y="4918"/>
                    <a:pt x="584" y="4918"/>
                  </a:cubicBezTo>
                  <a:cubicBezTo>
                    <a:pt x="629" y="4895"/>
                    <a:pt x="679" y="4887"/>
                    <a:pt x="725" y="4887"/>
                  </a:cubicBezTo>
                  <a:cubicBezTo>
                    <a:pt x="751" y="4887"/>
                    <a:pt x="776" y="4889"/>
                    <a:pt x="798" y="4894"/>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
            <p:cNvSpPr/>
            <p:nvPr/>
          </p:nvSpPr>
          <p:spPr>
            <a:xfrm>
              <a:off x="3338500" y="2828750"/>
              <a:ext cx="94675" cy="9550"/>
            </a:xfrm>
            <a:custGeom>
              <a:avLst/>
              <a:gdLst/>
              <a:ahLst/>
              <a:cxnLst/>
              <a:rect l="l" t="t" r="r" b="b"/>
              <a:pathLst>
                <a:path w="3787" h="382" extrusionOk="0">
                  <a:moveTo>
                    <a:pt x="1" y="1"/>
                  </a:moveTo>
                  <a:cubicBezTo>
                    <a:pt x="1" y="12"/>
                    <a:pt x="24" y="12"/>
                    <a:pt x="24" y="24"/>
                  </a:cubicBezTo>
                  <a:cubicBezTo>
                    <a:pt x="48" y="120"/>
                    <a:pt x="48" y="191"/>
                    <a:pt x="36" y="286"/>
                  </a:cubicBezTo>
                  <a:lnTo>
                    <a:pt x="3787" y="382"/>
                  </a:lnTo>
                  <a:cubicBezTo>
                    <a:pt x="3775" y="370"/>
                    <a:pt x="3775" y="358"/>
                    <a:pt x="3775" y="346"/>
                  </a:cubicBezTo>
                  <a:cubicBezTo>
                    <a:pt x="3739" y="251"/>
                    <a:pt x="3739" y="179"/>
                    <a:pt x="3751" y="108"/>
                  </a:cubicBez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
            <p:cNvSpPr/>
            <p:nvPr/>
          </p:nvSpPr>
          <p:spPr>
            <a:xfrm>
              <a:off x="3531375" y="2913875"/>
              <a:ext cx="22050" cy="23850"/>
            </a:xfrm>
            <a:custGeom>
              <a:avLst/>
              <a:gdLst/>
              <a:ahLst/>
              <a:cxnLst/>
              <a:rect l="l" t="t" r="r" b="b"/>
              <a:pathLst>
                <a:path w="882" h="954" extrusionOk="0">
                  <a:moveTo>
                    <a:pt x="882" y="1"/>
                  </a:moveTo>
                  <a:lnTo>
                    <a:pt x="1" y="787"/>
                  </a:lnTo>
                  <a:cubicBezTo>
                    <a:pt x="84" y="787"/>
                    <a:pt x="179" y="846"/>
                    <a:pt x="227" y="953"/>
                  </a:cubicBezTo>
                  <a:lnTo>
                    <a:pt x="882" y="370"/>
                  </a:lnTo>
                  <a:lnTo>
                    <a:pt x="88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3319750" y="2693325"/>
              <a:ext cx="118200" cy="135750"/>
            </a:xfrm>
            <a:custGeom>
              <a:avLst/>
              <a:gdLst/>
              <a:ahLst/>
              <a:cxnLst/>
              <a:rect l="l" t="t" r="r" b="b"/>
              <a:pathLst>
                <a:path w="4728" h="5430" extrusionOk="0">
                  <a:moveTo>
                    <a:pt x="191" y="0"/>
                  </a:moveTo>
                  <a:cubicBezTo>
                    <a:pt x="143" y="72"/>
                    <a:pt x="72" y="143"/>
                    <a:pt x="0" y="191"/>
                  </a:cubicBezTo>
                  <a:lnTo>
                    <a:pt x="4537" y="5429"/>
                  </a:lnTo>
                  <a:cubicBezTo>
                    <a:pt x="4584" y="5346"/>
                    <a:pt x="4644" y="5287"/>
                    <a:pt x="4727" y="5239"/>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3446250" y="2840650"/>
              <a:ext cx="82775" cy="98250"/>
            </a:xfrm>
            <a:custGeom>
              <a:avLst/>
              <a:gdLst/>
              <a:ahLst/>
              <a:cxnLst/>
              <a:rect l="l" t="t" r="r" b="b"/>
              <a:pathLst>
                <a:path w="3311" h="3930" extrusionOk="0">
                  <a:moveTo>
                    <a:pt x="215" y="1"/>
                  </a:moveTo>
                  <a:cubicBezTo>
                    <a:pt x="179" y="60"/>
                    <a:pt x="96" y="120"/>
                    <a:pt x="12" y="144"/>
                  </a:cubicBezTo>
                  <a:lnTo>
                    <a:pt x="1" y="144"/>
                  </a:lnTo>
                  <a:lnTo>
                    <a:pt x="3132" y="3930"/>
                  </a:lnTo>
                  <a:cubicBezTo>
                    <a:pt x="3156" y="3835"/>
                    <a:pt x="3215" y="3751"/>
                    <a:pt x="3311" y="3716"/>
                  </a:cubicBezTo>
                  <a:lnTo>
                    <a:pt x="21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3528700" y="2944550"/>
              <a:ext cx="24725" cy="46750"/>
            </a:xfrm>
            <a:custGeom>
              <a:avLst/>
              <a:gdLst/>
              <a:ahLst/>
              <a:cxnLst/>
              <a:rect l="l" t="t" r="r" b="b"/>
              <a:pathLst>
                <a:path w="989" h="1870" extrusionOk="0">
                  <a:moveTo>
                    <a:pt x="274" y="0"/>
                  </a:moveTo>
                  <a:cubicBezTo>
                    <a:pt x="239" y="24"/>
                    <a:pt x="215" y="36"/>
                    <a:pt x="167" y="60"/>
                  </a:cubicBezTo>
                  <a:cubicBezTo>
                    <a:pt x="138" y="66"/>
                    <a:pt x="108" y="69"/>
                    <a:pt x="79" y="69"/>
                  </a:cubicBezTo>
                  <a:cubicBezTo>
                    <a:pt x="51" y="69"/>
                    <a:pt x="24" y="66"/>
                    <a:pt x="1" y="60"/>
                  </a:cubicBezTo>
                  <a:lnTo>
                    <a:pt x="1" y="60"/>
                  </a:lnTo>
                  <a:cubicBezTo>
                    <a:pt x="1" y="72"/>
                    <a:pt x="1" y="95"/>
                    <a:pt x="13" y="119"/>
                  </a:cubicBezTo>
                  <a:lnTo>
                    <a:pt x="989" y="1869"/>
                  </a:lnTo>
                  <a:lnTo>
                    <a:pt x="989" y="1310"/>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3292950" y="2669025"/>
              <a:ext cx="34550" cy="31750"/>
            </a:xfrm>
            <a:custGeom>
              <a:avLst/>
              <a:gdLst/>
              <a:ahLst/>
              <a:cxnLst/>
              <a:rect l="l" t="t" r="r" b="b"/>
              <a:pathLst>
                <a:path w="1382" h="1270" extrusionOk="0">
                  <a:moveTo>
                    <a:pt x="694" y="1"/>
                  </a:moveTo>
                  <a:cubicBezTo>
                    <a:pt x="629" y="1"/>
                    <a:pt x="564" y="11"/>
                    <a:pt x="501" y="32"/>
                  </a:cubicBezTo>
                  <a:cubicBezTo>
                    <a:pt x="179" y="151"/>
                    <a:pt x="1" y="508"/>
                    <a:pt x="96" y="841"/>
                  </a:cubicBezTo>
                  <a:cubicBezTo>
                    <a:pt x="191" y="1091"/>
                    <a:pt x="429" y="1258"/>
                    <a:pt x="680" y="1270"/>
                  </a:cubicBezTo>
                  <a:cubicBezTo>
                    <a:pt x="751" y="1270"/>
                    <a:pt x="822" y="1270"/>
                    <a:pt x="906" y="1234"/>
                  </a:cubicBezTo>
                  <a:cubicBezTo>
                    <a:pt x="953" y="1234"/>
                    <a:pt x="965" y="1222"/>
                    <a:pt x="965" y="1222"/>
                  </a:cubicBezTo>
                  <a:lnTo>
                    <a:pt x="1049" y="1175"/>
                  </a:lnTo>
                  <a:cubicBezTo>
                    <a:pt x="1132" y="1139"/>
                    <a:pt x="1203" y="1056"/>
                    <a:pt x="1251" y="984"/>
                  </a:cubicBezTo>
                  <a:cubicBezTo>
                    <a:pt x="1346" y="841"/>
                    <a:pt x="1382" y="627"/>
                    <a:pt x="1311" y="436"/>
                  </a:cubicBezTo>
                  <a:cubicBezTo>
                    <a:pt x="1215" y="169"/>
                    <a:pt x="958" y="1"/>
                    <a:pt x="69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3103950" y="3184550"/>
              <a:ext cx="32475" cy="31650"/>
            </a:xfrm>
            <a:custGeom>
              <a:avLst/>
              <a:gdLst/>
              <a:ahLst/>
              <a:cxnLst/>
              <a:rect l="l" t="t" r="r" b="b"/>
              <a:pathLst>
                <a:path w="1299" h="1266" extrusionOk="0">
                  <a:moveTo>
                    <a:pt x="669" y="1"/>
                  </a:moveTo>
                  <a:cubicBezTo>
                    <a:pt x="631" y="1"/>
                    <a:pt x="594" y="3"/>
                    <a:pt x="560" y="8"/>
                  </a:cubicBezTo>
                  <a:cubicBezTo>
                    <a:pt x="512" y="8"/>
                    <a:pt x="489" y="20"/>
                    <a:pt x="441" y="44"/>
                  </a:cubicBezTo>
                  <a:cubicBezTo>
                    <a:pt x="179" y="127"/>
                    <a:pt x="0" y="401"/>
                    <a:pt x="12" y="663"/>
                  </a:cubicBezTo>
                  <a:cubicBezTo>
                    <a:pt x="12" y="723"/>
                    <a:pt x="24" y="782"/>
                    <a:pt x="36" y="842"/>
                  </a:cubicBezTo>
                  <a:cubicBezTo>
                    <a:pt x="60" y="854"/>
                    <a:pt x="72" y="901"/>
                    <a:pt x="84" y="937"/>
                  </a:cubicBezTo>
                  <a:cubicBezTo>
                    <a:pt x="204" y="1141"/>
                    <a:pt x="419" y="1266"/>
                    <a:pt x="649" y="1266"/>
                  </a:cubicBezTo>
                  <a:cubicBezTo>
                    <a:pt x="714" y="1266"/>
                    <a:pt x="780" y="1256"/>
                    <a:pt x="846" y="1235"/>
                  </a:cubicBezTo>
                  <a:cubicBezTo>
                    <a:pt x="905" y="1211"/>
                    <a:pt x="953" y="1187"/>
                    <a:pt x="989" y="1151"/>
                  </a:cubicBezTo>
                  <a:cubicBezTo>
                    <a:pt x="1072" y="1092"/>
                    <a:pt x="1143" y="1032"/>
                    <a:pt x="1191" y="961"/>
                  </a:cubicBezTo>
                  <a:cubicBezTo>
                    <a:pt x="1274" y="818"/>
                    <a:pt x="1298" y="616"/>
                    <a:pt x="1239" y="425"/>
                  </a:cubicBezTo>
                  <a:cubicBezTo>
                    <a:pt x="1167" y="235"/>
                    <a:pt x="1024" y="80"/>
                    <a:pt x="834" y="20"/>
                  </a:cubicBezTo>
                  <a:cubicBezTo>
                    <a:pt x="778" y="6"/>
                    <a:pt x="722" y="1"/>
                    <a:pt x="66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3340000" y="3100100"/>
              <a:ext cx="35125" cy="32400"/>
            </a:xfrm>
            <a:custGeom>
              <a:avLst/>
              <a:gdLst/>
              <a:ahLst/>
              <a:cxnLst/>
              <a:rect l="l" t="t" r="r" b="b"/>
              <a:pathLst>
                <a:path w="1405" h="1296" extrusionOk="0">
                  <a:moveTo>
                    <a:pt x="710" y="1"/>
                  </a:moveTo>
                  <a:cubicBezTo>
                    <a:pt x="644" y="1"/>
                    <a:pt x="575" y="14"/>
                    <a:pt x="512" y="41"/>
                  </a:cubicBezTo>
                  <a:lnTo>
                    <a:pt x="500" y="41"/>
                  </a:lnTo>
                  <a:cubicBezTo>
                    <a:pt x="167" y="172"/>
                    <a:pt x="0" y="517"/>
                    <a:pt x="107" y="838"/>
                  </a:cubicBezTo>
                  <a:cubicBezTo>
                    <a:pt x="119" y="898"/>
                    <a:pt x="155" y="946"/>
                    <a:pt x="179" y="1005"/>
                  </a:cubicBezTo>
                  <a:cubicBezTo>
                    <a:pt x="238" y="1077"/>
                    <a:pt x="298" y="1136"/>
                    <a:pt x="393" y="1196"/>
                  </a:cubicBezTo>
                  <a:cubicBezTo>
                    <a:pt x="464" y="1243"/>
                    <a:pt x="560" y="1267"/>
                    <a:pt x="631" y="1291"/>
                  </a:cubicBezTo>
                  <a:cubicBezTo>
                    <a:pt x="652" y="1294"/>
                    <a:pt x="673" y="1295"/>
                    <a:pt x="695" y="1295"/>
                  </a:cubicBezTo>
                  <a:cubicBezTo>
                    <a:pt x="761" y="1295"/>
                    <a:pt x="831" y="1282"/>
                    <a:pt x="893" y="1255"/>
                  </a:cubicBezTo>
                  <a:cubicBezTo>
                    <a:pt x="1226" y="1136"/>
                    <a:pt x="1405" y="779"/>
                    <a:pt x="1298" y="457"/>
                  </a:cubicBezTo>
                  <a:cubicBezTo>
                    <a:pt x="1286" y="410"/>
                    <a:pt x="1274" y="362"/>
                    <a:pt x="1238" y="338"/>
                  </a:cubicBezTo>
                  <a:cubicBezTo>
                    <a:pt x="1226" y="231"/>
                    <a:pt x="1155" y="160"/>
                    <a:pt x="1072" y="112"/>
                  </a:cubicBezTo>
                  <a:cubicBezTo>
                    <a:pt x="988" y="53"/>
                    <a:pt x="881" y="5"/>
                    <a:pt x="774" y="5"/>
                  </a:cubicBezTo>
                  <a:cubicBezTo>
                    <a:pt x="753" y="2"/>
                    <a:pt x="732" y="1"/>
                    <a:pt x="7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3163775" y="2824375"/>
              <a:ext cx="12225" cy="10675"/>
            </a:xfrm>
            <a:custGeom>
              <a:avLst/>
              <a:gdLst/>
              <a:ahLst/>
              <a:cxnLst/>
              <a:rect l="l" t="t" r="r" b="b"/>
              <a:pathLst>
                <a:path w="489" h="427" extrusionOk="0">
                  <a:moveTo>
                    <a:pt x="251" y="0"/>
                  </a:moveTo>
                  <a:cubicBezTo>
                    <a:pt x="228" y="0"/>
                    <a:pt x="204" y="3"/>
                    <a:pt x="179" y="9"/>
                  </a:cubicBezTo>
                  <a:cubicBezTo>
                    <a:pt x="60" y="56"/>
                    <a:pt x="1" y="176"/>
                    <a:pt x="36" y="295"/>
                  </a:cubicBezTo>
                  <a:cubicBezTo>
                    <a:pt x="60" y="330"/>
                    <a:pt x="84" y="378"/>
                    <a:pt x="132" y="402"/>
                  </a:cubicBezTo>
                  <a:cubicBezTo>
                    <a:pt x="168" y="416"/>
                    <a:pt x="205" y="427"/>
                    <a:pt x="245" y="427"/>
                  </a:cubicBezTo>
                  <a:cubicBezTo>
                    <a:pt x="269" y="427"/>
                    <a:pt x="295" y="423"/>
                    <a:pt x="322" y="414"/>
                  </a:cubicBezTo>
                  <a:cubicBezTo>
                    <a:pt x="358" y="390"/>
                    <a:pt x="382" y="378"/>
                    <a:pt x="405" y="366"/>
                  </a:cubicBezTo>
                  <a:cubicBezTo>
                    <a:pt x="465" y="307"/>
                    <a:pt x="489" y="223"/>
                    <a:pt x="465" y="140"/>
                  </a:cubicBezTo>
                  <a:cubicBezTo>
                    <a:pt x="465" y="128"/>
                    <a:pt x="441" y="116"/>
                    <a:pt x="429" y="104"/>
                  </a:cubicBezTo>
                  <a:cubicBezTo>
                    <a:pt x="384" y="31"/>
                    <a:pt x="324" y="0"/>
                    <a:pt x="25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3431975" y="2823200"/>
              <a:ext cx="22625" cy="21500"/>
            </a:xfrm>
            <a:custGeom>
              <a:avLst/>
              <a:gdLst/>
              <a:ahLst/>
              <a:cxnLst/>
              <a:rect l="l" t="t" r="r" b="b"/>
              <a:pathLst>
                <a:path w="905" h="860" extrusionOk="0">
                  <a:moveTo>
                    <a:pt x="452" y="1"/>
                  </a:moveTo>
                  <a:cubicBezTo>
                    <a:pt x="401" y="1"/>
                    <a:pt x="349" y="11"/>
                    <a:pt x="298" y="32"/>
                  </a:cubicBezTo>
                  <a:cubicBezTo>
                    <a:pt x="274" y="44"/>
                    <a:pt x="250" y="44"/>
                    <a:pt x="238" y="56"/>
                  </a:cubicBezTo>
                  <a:cubicBezTo>
                    <a:pt x="155" y="80"/>
                    <a:pt x="95" y="163"/>
                    <a:pt x="48" y="234"/>
                  </a:cubicBezTo>
                  <a:cubicBezTo>
                    <a:pt x="36" y="270"/>
                    <a:pt x="36" y="294"/>
                    <a:pt x="12" y="330"/>
                  </a:cubicBezTo>
                  <a:cubicBezTo>
                    <a:pt x="0" y="401"/>
                    <a:pt x="0" y="484"/>
                    <a:pt x="36" y="568"/>
                  </a:cubicBezTo>
                  <a:cubicBezTo>
                    <a:pt x="36" y="580"/>
                    <a:pt x="48" y="580"/>
                    <a:pt x="48" y="592"/>
                  </a:cubicBezTo>
                  <a:cubicBezTo>
                    <a:pt x="105" y="764"/>
                    <a:pt x="270" y="859"/>
                    <a:pt x="444" y="859"/>
                  </a:cubicBezTo>
                  <a:cubicBezTo>
                    <a:pt x="486" y="859"/>
                    <a:pt x="529" y="853"/>
                    <a:pt x="572" y="842"/>
                  </a:cubicBezTo>
                  <a:lnTo>
                    <a:pt x="583" y="842"/>
                  </a:lnTo>
                  <a:cubicBezTo>
                    <a:pt x="667" y="818"/>
                    <a:pt x="750" y="770"/>
                    <a:pt x="786" y="699"/>
                  </a:cubicBezTo>
                  <a:cubicBezTo>
                    <a:pt x="881" y="592"/>
                    <a:pt x="905" y="425"/>
                    <a:pt x="845" y="294"/>
                  </a:cubicBezTo>
                  <a:cubicBezTo>
                    <a:pt x="790" y="119"/>
                    <a:pt x="628" y="1"/>
                    <a:pt x="45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3317375" y="2821475"/>
              <a:ext cx="22350" cy="22125"/>
            </a:xfrm>
            <a:custGeom>
              <a:avLst/>
              <a:gdLst/>
              <a:ahLst/>
              <a:cxnLst/>
              <a:rect l="l" t="t" r="r" b="b"/>
              <a:pathLst>
                <a:path w="894" h="885" extrusionOk="0">
                  <a:moveTo>
                    <a:pt x="455" y="1"/>
                  </a:moveTo>
                  <a:cubicBezTo>
                    <a:pt x="405" y="1"/>
                    <a:pt x="348" y="9"/>
                    <a:pt x="298" y="18"/>
                  </a:cubicBezTo>
                  <a:cubicBezTo>
                    <a:pt x="274" y="30"/>
                    <a:pt x="250" y="30"/>
                    <a:pt x="238" y="53"/>
                  </a:cubicBezTo>
                  <a:cubicBezTo>
                    <a:pt x="155" y="89"/>
                    <a:pt x="95" y="172"/>
                    <a:pt x="48" y="256"/>
                  </a:cubicBezTo>
                  <a:cubicBezTo>
                    <a:pt x="12" y="351"/>
                    <a:pt x="0" y="446"/>
                    <a:pt x="12" y="542"/>
                  </a:cubicBezTo>
                  <a:cubicBezTo>
                    <a:pt x="12" y="553"/>
                    <a:pt x="12" y="577"/>
                    <a:pt x="36" y="589"/>
                  </a:cubicBezTo>
                  <a:cubicBezTo>
                    <a:pt x="72" y="732"/>
                    <a:pt x="191" y="827"/>
                    <a:pt x="334" y="863"/>
                  </a:cubicBezTo>
                  <a:cubicBezTo>
                    <a:pt x="368" y="878"/>
                    <a:pt x="405" y="885"/>
                    <a:pt x="443" y="885"/>
                  </a:cubicBezTo>
                  <a:cubicBezTo>
                    <a:pt x="495" y="885"/>
                    <a:pt x="547" y="872"/>
                    <a:pt x="595" y="851"/>
                  </a:cubicBezTo>
                  <a:lnTo>
                    <a:pt x="607" y="851"/>
                  </a:lnTo>
                  <a:cubicBezTo>
                    <a:pt x="750" y="804"/>
                    <a:pt x="846" y="684"/>
                    <a:pt x="881" y="553"/>
                  </a:cubicBezTo>
                  <a:cubicBezTo>
                    <a:pt x="893" y="482"/>
                    <a:pt x="893" y="387"/>
                    <a:pt x="869" y="303"/>
                  </a:cubicBezTo>
                  <a:cubicBezTo>
                    <a:pt x="869" y="292"/>
                    <a:pt x="846" y="292"/>
                    <a:pt x="846" y="268"/>
                  </a:cubicBezTo>
                  <a:cubicBezTo>
                    <a:pt x="786" y="125"/>
                    <a:pt x="655" y="18"/>
                    <a:pt x="512" y="6"/>
                  </a:cubicBezTo>
                  <a:cubicBezTo>
                    <a:pt x="495" y="2"/>
                    <a:pt x="475" y="1"/>
                    <a:pt x="45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
            <p:cNvSpPr/>
            <p:nvPr/>
          </p:nvSpPr>
          <p:spPr>
            <a:xfrm>
              <a:off x="3196225" y="3268725"/>
              <a:ext cx="925" cy="275"/>
            </a:xfrm>
            <a:custGeom>
              <a:avLst/>
              <a:gdLst/>
              <a:ahLst/>
              <a:cxnLst/>
              <a:rect l="l" t="t" r="r" b="b"/>
              <a:pathLst>
                <a:path w="37" h="11" extrusionOk="0">
                  <a:moveTo>
                    <a:pt x="24" y="0"/>
                  </a:moveTo>
                  <a:cubicBezTo>
                    <a:pt x="16" y="0"/>
                    <a:pt x="8" y="11"/>
                    <a:pt x="0" y="11"/>
                  </a:cubicBezTo>
                  <a:lnTo>
                    <a:pt x="36" y="11"/>
                  </a:lnTo>
                  <a:cubicBezTo>
                    <a:pt x="32" y="3"/>
                    <a:pt x="28" y="0"/>
                    <a:pt x="2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a:off x="3524525" y="2933525"/>
              <a:ext cx="14025" cy="12750"/>
            </a:xfrm>
            <a:custGeom>
              <a:avLst/>
              <a:gdLst/>
              <a:ahLst/>
              <a:cxnLst/>
              <a:rect l="l" t="t" r="r" b="b"/>
              <a:pathLst>
                <a:path w="561" h="510" extrusionOk="0">
                  <a:moveTo>
                    <a:pt x="287" y="1"/>
                  </a:moveTo>
                  <a:cubicBezTo>
                    <a:pt x="263" y="1"/>
                    <a:pt x="227" y="1"/>
                    <a:pt x="203" y="24"/>
                  </a:cubicBezTo>
                  <a:cubicBezTo>
                    <a:pt x="84" y="48"/>
                    <a:pt x="1" y="120"/>
                    <a:pt x="1" y="227"/>
                  </a:cubicBezTo>
                  <a:cubicBezTo>
                    <a:pt x="1" y="262"/>
                    <a:pt x="1" y="298"/>
                    <a:pt x="25" y="334"/>
                  </a:cubicBezTo>
                  <a:cubicBezTo>
                    <a:pt x="49" y="405"/>
                    <a:pt x="108" y="465"/>
                    <a:pt x="180" y="501"/>
                  </a:cubicBezTo>
                  <a:cubicBezTo>
                    <a:pt x="203" y="507"/>
                    <a:pt x="230" y="510"/>
                    <a:pt x="258" y="510"/>
                  </a:cubicBezTo>
                  <a:cubicBezTo>
                    <a:pt x="287" y="510"/>
                    <a:pt x="316" y="507"/>
                    <a:pt x="346" y="501"/>
                  </a:cubicBezTo>
                  <a:cubicBezTo>
                    <a:pt x="394" y="477"/>
                    <a:pt x="418" y="465"/>
                    <a:pt x="453" y="441"/>
                  </a:cubicBezTo>
                  <a:cubicBezTo>
                    <a:pt x="525" y="382"/>
                    <a:pt x="561" y="274"/>
                    <a:pt x="513" y="179"/>
                  </a:cubicBezTo>
                  <a:lnTo>
                    <a:pt x="513" y="167"/>
                  </a:lnTo>
                  <a:cubicBezTo>
                    <a:pt x="465" y="60"/>
                    <a:pt x="382" y="1"/>
                    <a:pt x="2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
            <p:cNvSpPr/>
            <p:nvPr/>
          </p:nvSpPr>
          <p:spPr>
            <a:xfrm>
              <a:off x="3325700" y="2843050"/>
              <a:ext cx="34250" cy="258075"/>
            </a:xfrm>
            <a:custGeom>
              <a:avLst/>
              <a:gdLst/>
              <a:ahLst/>
              <a:cxnLst/>
              <a:rect l="l" t="t" r="r" b="b"/>
              <a:pathLst>
                <a:path w="1370" h="10323" extrusionOk="0">
                  <a:moveTo>
                    <a:pt x="262" y="0"/>
                  </a:moveTo>
                  <a:cubicBezTo>
                    <a:pt x="210" y="23"/>
                    <a:pt x="152" y="31"/>
                    <a:pt x="96" y="31"/>
                  </a:cubicBezTo>
                  <a:cubicBezTo>
                    <a:pt x="63" y="31"/>
                    <a:pt x="31" y="28"/>
                    <a:pt x="1" y="24"/>
                  </a:cubicBezTo>
                  <a:lnTo>
                    <a:pt x="1" y="24"/>
                  </a:lnTo>
                  <a:lnTo>
                    <a:pt x="1096" y="10323"/>
                  </a:lnTo>
                  <a:cubicBezTo>
                    <a:pt x="1167" y="10296"/>
                    <a:pt x="1232" y="10283"/>
                    <a:pt x="1300" y="10283"/>
                  </a:cubicBezTo>
                  <a:cubicBezTo>
                    <a:pt x="1323" y="10283"/>
                    <a:pt x="1346" y="10284"/>
                    <a:pt x="1370" y="10287"/>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4"/>
          <p:cNvGrpSpPr/>
          <p:nvPr/>
        </p:nvGrpSpPr>
        <p:grpSpPr>
          <a:xfrm rot="10800000" flipH="1">
            <a:off x="7972274" y="10"/>
            <a:ext cx="1171716" cy="1393322"/>
            <a:chOff x="3048875" y="2669025"/>
            <a:chExt cx="504550" cy="599975"/>
          </a:xfrm>
        </p:grpSpPr>
        <p:sp>
          <p:nvSpPr>
            <p:cNvPr id="310" name="Google Shape;310;p4"/>
            <p:cNvSpPr/>
            <p:nvPr/>
          </p:nvSpPr>
          <p:spPr>
            <a:xfrm>
              <a:off x="3048875" y="3200825"/>
              <a:ext cx="57175" cy="68175"/>
            </a:xfrm>
            <a:custGeom>
              <a:avLst/>
              <a:gdLst/>
              <a:ahLst/>
              <a:cxnLst/>
              <a:rect l="l" t="t" r="r" b="b"/>
              <a:pathLst>
                <a:path w="2287" h="2727" extrusionOk="0">
                  <a:moveTo>
                    <a:pt x="2215" y="0"/>
                  </a:moveTo>
                  <a:cubicBezTo>
                    <a:pt x="2180" y="0"/>
                    <a:pt x="2156" y="12"/>
                    <a:pt x="2120" y="36"/>
                  </a:cubicBezTo>
                  <a:lnTo>
                    <a:pt x="1" y="2727"/>
                  </a:lnTo>
                  <a:lnTo>
                    <a:pt x="358" y="2727"/>
                  </a:lnTo>
                  <a:lnTo>
                    <a:pt x="2287" y="286"/>
                  </a:lnTo>
                  <a:cubicBezTo>
                    <a:pt x="2275" y="250"/>
                    <a:pt x="2251" y="203"/>
                    <a:pt x="2239" y="179"/>
                  </a:cubicBezTo>
                  <a:cubicBezTo>
                    <a:pt x="2227" y="119"/>
                    <a:pt x="2215" y="60"/>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
            <p:cNvSpPr/>
            <p:nvPr/>
          </p:nvSpPr>
          <p:spPr>
            <a:xfrm>
              <a:off x="3117925" y="2833225"/>
              <a:ext cx="56300" cy="351550"/>
            </a:xfrm>
            <a:custGeom>
              <a:avLst/>
              <a:gdLst/>
              <a:ahLst/>
              <a:cxnLst/>
              <a:rect l="l" t="t" r="r" b="b"/>
              <a:pathLst>
                <a:path w="2252" h="14062" extrusionOk="0">
                  <a:moveTo>
                    <a:pt x="2251" y="0"/>
                  </a:moveTo>
                  <a:lnTo>
                    <a:pt x="2251" y="0"/>
                  </a:lnTo>
                  <a:cubicBezTo>
                    <a:pt x="2216" y="12"/>
                    <a:pt x="2204" y="36"/>
                    <a:pt x="2168" y="36"/>
                  </a:cubicBezTo>
                  <a:cubicBezTo>
                    <a:pt x="2140" y="50"/>
                    <a:pt x="2113" y="57"/>
                    <a:pt x="2088" y="57"/>
                  </a:cubicBezTo>
                  <a:cubicBezTo>
                    <a:pt x="2050" y="57"/>
                    <a:pt x="2013" y="41"/>
                    <a:pt x="1977" y="12"/>
                  </a:cubicBezTo>
                  <a:lnTo>
                    <a:pt x="1" y="14026"/>
                  </a:lnTo>
                  <a:cubicBezTo>
                    <a:pt x="72" y="14038"/>
                    <a:pt x="180" y="14049"/>
                    <a:pt x="275" y="14061"/>
                  </a:cubicBezTo>
                  <a:lnTo>
                    <a:pt x="2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
            <p:cNvSpPr/>
            <p:nvPr/>
          </p:nvSpPr>
          <p:spPr>
            <a:xfrm>
              <a:off x="3174200" y="2826975"/>
              <a:ext cx="144675" cy="8050"/>
            </a:xfrm>
            <a:custGeom>
              <a:avLst/>
              <a:gdLst/>
              <a:ahLst/>
              <a:cxnLst/>
              <a:rect l="l" t="t" r="r" b="b"/>
              <a:pathLst>
                <a:path w="5787" h="322" extrusionOk="0">
                  <a:moveTo>
                    <a:pt x="24" y="0"/>
                  </a:moveTo>
                  <a:lnTo>
                    <a:pt x="24" y="0"/>
                  </a:lnTo>
                  <a:cubicBezTo>
                    <a:pt x="48" y="12"/>
                    <a:pt x="48" y="24"/>
                    <a:pt x="60" y="36"/>
                  </a:cubicBezTo>
                  <a:cubicBezTo>
                    <a:pt x="72" y="119"/>
                    <a:pt x="60" y="203"/>
                    <a:pt x="0" y="262"/>
                  </a:cubicBezTo>
                  <a:lnTo>
                    <a:pt x="5763" y="322"/>
                  </a:lnTo>
                  <a:cubicBezTo>
                    <a:pt x="5739" y="226"/>
                    <a:pt x="5763" y="131"/>
                    <a:pt x="5787" y="60"/>
                  </a:cubicBez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
            <p:cNvSpPr/>
            <p:nvPr/>
          </p:nvSpPr>
          <p:spPr>
            <a:xfrm>
              <a:off x="3128650" y="3208250"/>
              <a:ext cx="68500" cy="60175"/>
            </a:xfrm>
            <a:custGeom>
              <a:avLst/>
              <a:gdLst/>
              <a:ahLst/>
              <a:cxnLst/>
              <a:rect l="l" t="t" r="r" b="b"/>
              <a:pathLst>
                <a:path w="2740" h="2407" extrusionOk="0">
                  <a:moveTo>
                    <a:pt x="203" y="1"/>
                  </a:moveTo>
                  <a:cubicBezTo>
                    <a:pt x="155" y="72"/>
                    <a:pt x="96" y="144"/>
                    <a:pt x="1" y="191"/>
                  </a:cubicBezTo>
                  <a:lnTo>
                    <a:pt x="2346" y="2406"/>
                  </a:lnTo>
                  <a:lnTo>
                    <a:pt x="2739" y="2406"/>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
            <p:cNvSpPr/>
            <p:nvPr/>
          </p:nvSpPr>
          <p:spPr>
            <a:xfrm>
              <a:off x="3202775" y="3124925"/>
              <a:ext cx="147350" cy="144075"/>
            </a:xfrm>
            <a:custGeom>
              <a:avLst/>
              <a:gdLst/>
              <a:ahLst/>
              <a:cxnLst/>
              <a:rect l="l" t="t" r="r" b="b"/>
              <a:pathLst>
                <a:path w="5894" h="5763" extrusionOk="0">
                  <a:moveTo>
                    <a:pt x="5703" y="0"/>
                  </a:moveTo>
                  <a:lnTo>
                    <a:pt x="0" y="5763"/>
                  </a:lnTo>
                  <a:lnTo>
                    <a:pt x="393" y="5763"/>
                  </a:lnTo>
                  <a:lnTo>
                    <a:pt x="5894" y="191"/>
                  </a:lnTo>
                  <a:cubicBezTo>
                    <a:pt x="5822" y="143"/>
                    <a:pt x="5751" y="84"/>
                    <a:pt x="570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
            <p:cNvSpPr/>
            <p:nvPr/>
          </p:nvSpPr>
          <p:spPr>
            <a:xfrm>
              <a:off x="3367375" y="2941850"/>
              <a:ext cx="161950" cy="165825"/>
            </a:xfrm>
            <a:custGeom>
              <a:avLst/>
              <a:gdLst/>
              <a:ahLst/>
              <a:cxnLst/>
              <a:rect l="l" t="t" r="r" b="b"/>
              <a:pathLst>
                <a:path w="6478" h="6633" extrusionOk="0">
                  <a:moveTo>
                    <a:pt x="6311" y="1"/>
                  </a:moveTo>
                  <a:lnTo>
                    <a:pt x="0" y="6442"/>
                  </a:lnTo>
                  <a:cubicBezTo>
                    <a:pt x="72" y="6490"/>
                    <a:pt x="131" y="6561"/>
                    <a:pt x="191" y="6633"/>
                  </a:cubicBezTo>
                  <a:lnTo>
                    <a:pt x="6477" y="203"/>
                  </a:lnTo>
                  <a:cubicBezTo>
                    <a:pt x="6466" y="191"/>
                    <a:pt x="6466" y="156"/>
                    <a:pt x="6466" y="144"/>
                  </a:cubicBezTo>
                  <a:cubicBezTo>
                    <a:pt x="6382" y="132"/>
                    <a:pt x="6323" y="72"/>
                    <a:pt x="631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
            <p:cNvSpPr/>
            <p:nvPr/>
          </p:nvSpPr>
          <p:spPr>
            <a:xfrm>
              <a:off x="3356050" y="3130875"/>
              <a:ext cx="23850" cy="137550"/>
            </a:xfrm>
            <a:custGeom>
              <a:avLst/>
              <a:gdLst/>
              <a:ahLst/>
              <a:cxnLst/>
              <a:rect l="l" t="t" r="r" b="b"/>
              <a:pathLst>
                <a:path w="954" h="5502" extrusionOk="0">
                  <a:moveTo>
                    <a:pt x="287" y="0"/>
                  </a:moveTo>
                  <a:cubicBezTo>
                    <a:pt x="231" y="28"/>
                    <a:pt x="175" y="40"/>
                    <a:pt x="119" y="40"/>
                  </a:cubicBezTo>
                  <a:cubicBezTo>
                    <a:pt x="80" y="40"/>
                    <a:pt x="40" y="34"/>
                    <a:pt x="1" y="24"/>
                  </a:cubicBezTo>
                  <a:lnTo>
                    <a:pt x="1" y="24"/>
                  </a:lnTo>
                  <a:lnTo>
                    <a:pt x="668" y="5501"/>
                  </a:lnTo>
                  <a:lnTo>
                    <a:pt x="953" y="5501"/>
                  </a:lnTo>
                  <a:lnTo>
                    <a:pt x="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
            <p:cNvSpPr/>
            <p:nvPr/>
          </p:nvSpPr>
          <p:spPr>
            <a:xfrm>
              <a:off x="3310225" y="2699575"/>
              <a:ext cx="19975" cy="123550"/>
            </a:xfrm>
            <a:custGeom>
              <a:avLst/>
              <a:gdLst/>
              <a:ahLst/>
              <a:cxnLst/>
              <a:rect l="l" t="t" r="r" b="b"/>
              <a:pathLst>
                <a:path w="799" h="4942" extrusionOk="0">
                  <a:moveTo>
                    <a:pt x="274" y="0"/>
                  </a:moveTo>
                  <a:cubicBezTo>
                    <a:pt x="262" y="0"/>
                    <a:pt x="239" y="12"/>
                    <a:pt x="227" y="12"/>
                  </a:cubicBezTo>
                  <a:cubicBezTo>
                    <a:pt x="155" y="48"/>
                    <a:pt x="84" y="48"/>
                    <a:pt x="0" y="48"/>
                  </a:cubicBezTo>
                  <a:lnTo>
                    <a:pt x="524" y="4941"/>
                  </a:lnTo>
                  <a:cubicBezTo>
                    <a:pt x="536" y="4929"/>
                    <a:pt x="572" y="4918"/>
                    <a:pt x="584" y="4918"/>
                  </a:cubicBezTo>
                  <a:cubicBezTo>
                    <a:pt x="629" y="4895"/>
                    <a:pt x="679" y="4887"/>
                    <a:pt x="725" y="4887"/>
                  </a:cubicBezTo>
                  <a:cubicBezTo>
                    <a:pt x="751" y="4887"/>
                    <a:pt x="776" y="4889"/>
                    <a:pt x="798" y="4894"/>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
            <p:cNvSpPr/>
            <p:nvPr/>
          </p:nvSpPr>
          <p:spPr>
            <a:xfrm>
              <a:off x="3338500" y="2828750"/>
              <a:ext cx="94675" cy="9550"/>
            </a:xfrm>
            <a:custGeom>
              <a:avLst/>
              <a:gdLst/>
              <a:ahLst/>
              <a:cxnLst/>
              <a:rect l="l" t="t" r="r" b="b"/>
              <a:pathLst>
                <a:path w="3787" h="382" extrusionOk="0">
                  <a:moveTo>
                    <a:pt x="1" y="1"/>
                  </a:moveTo>
                  <a:cubicBezTo>
                    <a:pt x="1" y="12"/>
                    <a:pt x="24" y="12"/>
                    <a:pt x="24" y="24"/>
                  </a:cubicBezTo>
                  <a:cubicBezTo>
                    <a:pt x="48" y="120"/>
                    <a:pt x="48" y="191"/>
                    <a:pt x="36" y="286"/>
                  </a:cubicBezTo>
                  <a:lnTo>
                    <a:pt x="3787" y="382"/>
                  </a:lnTo>
                  <a:cubicBezTo>
                    <a:pt x="3775" y="370"/>
                    <a:pt x="3775" y="358"/>
                    <a:pt x="3775" y="346"/>
                  </a:cubicBezTo>
                  <a:cubicBezTo>
                    <a:pt x="3739" y="251"/>
                    <a:pt x="3739" y="179"/>
                    <a:pt x="3751" y="108"/>
                  </a:cubicBez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
            <p:cNvSpPr/>
            <p:nvPr/>
          </p:nvSpPr>
          <p:spPr>
            <a:xfrm>
              <a:off x="3531375" y="2913875"/>
              <a:ext cx="22050" cy="23850"/>
            </a:xfrm>
            <a:custGeom>
              <a:avLst/>
              <a:gdLst/>
              <a:ahLst/>
              <a:cxnLst/>
              <a:rect l="l" t="t" r="r" b="b"/>
              <a:pathLst>
                <a:path w="882" h="954" extrusionOk="0">
                  <a:moveTo>
                    <a:pt x="882" y="1"/>
                  </a:moveTo>
                  <a:lnTo>
                    <a:pt x="1" y="787"/>
                  </a:lnTo>
                  <a:cubicBezTo>
                    <a:pt x="84" y="787"/>
                    <a:pt x="179" y="846"/>
                    <a:pt x="227" y="953"/>
                  </a:cubicBezTo>
                  <a:lnTo>
                    <a:pt x="882" y="370"/>
                  </a:lnTo>
                  <a:lnTo>
                    <a:pt x="88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
            <p:cNvSpPr/>
            <p:nvPr/>
          </p:nvSpPr>
          <p:spPr>
            <a:xfrm>
              <a:off x="3319750" y="2693325"/>
              <a:ext cx="118200" cy="135750"/>
            </a:xfrm>
            <a:custGeom>
              <a:avLst/>
              <a:gdLst/>
              <a:ahLst/>
              <a:cxnLst/>
              <a:rect l="l" t="t" r="r" b="b"/>
              <a:pathLst>
                <a:path w="4728" h="5430" extrusionOk="0">
                  <a:moveTo>
                    <a:pt x="191" y="0"/>
                  </a:moveTo>
                  <a:cubicBezTo>
                    <a:pt x="143" y="72"/>
                    <a:pt x="72" y="143"/>
                    <a:pt x="0" y="191"/>
                  </a:cubicBezTo>
                  <a:lnTo>
                    <a:pt x="4537" y="5429"/>
                  </a:lnTo>
                  <a:cubicBezTo>
                    <a:pt x="4584" y="5346"/>
                    <a:pt x="4644" y="5287"/>
                    <a:pt x="4727" y="5239"/>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
            <p:cNvSpPr/>
            <p:nvPr/>
          </p:nvSpPr>
          <p:spPr>
            <a:xfrm>
              <a:off x="3446250" y="2840650"/>
              <a:ext cx="82775" cy="98250"/>
            </a:xfrm>
            <a:custGeom>
              <a:avLst/>
              <a:gdLst/>
              <a:ahLst/>
              <a:cxnLst/>
              <a:rect l="l" t="t" r="r" b="b"/>
              <a:pathLst>
                <a:path w="3311" h="3930" extrusionOk="0">
                  <a:moveTo>
                    <a:pt x="215" y="1"/>
                  </a:moveTo>
                  <a:cubicBezTo>
                    <a:pt x="179" y="60"/>
                    <a:pt x="96" y="120"/>
                    <a:pt x="12" y="144"/>
                  </a:cubicBezTo>
                  <a:lnTo>
                    <a:pt x="1" y="144"/>
                  </a:lnTo>
                  <a:lnTo>
                    <a:pt x="3132" y="3930"/>
                  </a:lnTo>
                  <a:cubicBezTo>
                    <a:pt x="3156" y="3835"/>
                    <a:pt x="3215" y="3751"/>
                    <a:pt x="3311" y="3716"/>
                  </a:cubicBezTo>
                  <a:lnTo>
                    <a:pt x="21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
            <p:cNvSpPr/>
            <p:nvPr/>
          </p:nvSpPr>
          <p:spPr>
            <a:xfrm>
              <a:off x="3528700" y="2944550"/>
              <a:ext cx="24725" cy="46750"/>
            </a:xfrm>
            <a:custGeom>
              <a:avLst/>
              <a:gdLst/>
              <a:ahLst/>
              <a:cxnLst/>
              <a:rect l="l" t="t" r="r" b="b"/>
              <a:pathLst>
                <a:path w="989" h="1870" extrusionOk="0">
                  <a:moveTo>
                    <a:pt x="274" y="0"/>
                  </a:moveTo>
                  <a:cubicBezTo>
                    <a:pt x="239" y="24"/>
                    <a:pt x="215" y="36"/>
                    <a:pt x="167" y="60"/>
                  </a:cubicBezTo>
                  <a:cubicBezTo>
                    <a:pt x="138" y="66"/>
                    <a:pt x="108" y="69"/>
                    <a:pt x="79" y="69"/>
                  </a:cubicBezTo>
                  <a:cubicBezTo>
                    <a:pt x="51" y="69"/>
                    <a:pt x="24" y="66"/>
                    <a:pt x="1" y="60"/>
                  </a:cubicBezTo>
                  <a:lnTo>
                    <a:pt x="1" y="60"/>
                  </a:lnTo>
                  <a:cubicBezTo>
                    <a:pt x="1" y="72"/>
                    <a:pt x="1" y="95"/>
                    <a:pt x="13" y="119"/>
                  </a:cubicBezTo>
                  <a:lnTo>
                    <a:pt x="989" y="1869"/>
                  </a:lnTo>
                  <a:lnTo>
                    <a:pt x="989" y="1310"/>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
            <p:cNvSpPr/>
            <p:nvPr/>
          </p:nvSpPr>
          <p:spPr>
            <a:xfrm>
              <a:off x="3292950" y="2669025"/>
              <a:ext cx="34550" cy="31750"/>
            </a:xfrm>
            <a:custGeom>
              <a:avLst/>
              <a:gdLst/>
              <a:ahLst/>
              <a:cxnLst/>
              <a:rect l="l" t="t" r="r" b="b"/>
              <a:pathLst>
                <a:path w="1382" h="1270" extrusionOk="0">
                  <a:moveTo>
                    <a:pt x="694" y="1"/>
                  </a:moveTo>
                  <a:cubicBezTo>
                    <a:pt x="629" y="1"/>
                    <a:pt x="564" y="11"/>
                    <a:pt x="501" y="32"/>
                  </a:cubicBezTo>
                  <a:cubicBezTo>
                    <a:pt x="179" y="151"/>
                    <a:pt x="1" y="508"/>
                    <a:pt x="96" y="841"/>
                  </a:cubicBezTo>
                  <a:cubicBezTo>
                    <a:pt x="191" y="1091"/>
                    <a:pt x="429" y="1258"/>
                    <a:pt x="680" y="1270"/>
                  </a:cubicBezTo>
                  <a:cubicBezTo>
                    <a:pt x="751" y="1270"/>
                    <a:pt x="822" y="1270"/>
                    <a:pt x="906" y="1234"/>
                  </a:cubicBezTo>
                  <a:cubicBezTo>
                    <a:pt x="953" y="1234"/>
                    <a:pt x="965" y="1222"/>
                    <a:pt x="965" y="1222"/>
                  </a:cubicBezTo>
                  <a:lnTo>
                    <a:pt x="1049" y="1175"/>
                  </a:lnTo>
                  <a:cubicBezTo>
                    <a:pt x="1132" y="1139"/>
                    <a:pt x="1203" y="1056"/>
                    <a:pt x="1251" y="984"/>
                  </a:cubicBezTo>
                  <a:cubicBezTo>
                    <a:pt x="1346" y="841"/>
                    <a:pt x="1382" y="627"/>
                    <a:pt x="1311" y="436"/>
                  </a:cubicBezTo>
                  <a:cubicBezTo>
                    <a:pt x="1215" y="169"/>
                    <a:pt x="958" y="1"/>
                    <a:pt x="69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
            <p:cNvSpPr/>
            <p:nvPr/>
          </p:nvSpPr>
          <p:spPr>
            <a:xfrm>
              <a:off x="3103950" y="3184550"/>
              <a:ext cx="32475" cy="31650"/>
            </a:xfrm>
            <a:custGeom>
              <a:avLst/>
              <a:gdLst/>
              <a:ahLst/>
              <a:cxnLst/>
              <a:rect l="l" t="t" r="r" b="b"/>
              <a:pathLst>
                <a:path w="1299" h="1266" extrusionOk="0">
                  <a:moveTo>
                    <a:pt x="669" y="1"/>
                  </a:moveTo>
                  <a:cubicBezTo>
                    <a:pt x="631" y="1"/>
                    <a:pt x="594" y="3"/>
                    <a:pt x="560" y="8"/>
                  </a:cubicBezTo>
                  <a:cubicBezTo>
                    <a:pt x="512" y="8"/>
                    <a:pt x="489" y="20"/>
                    <a:pt x="441" y="44"/>
                  </a:cubicBezTo>
                  <a:cubicBezTo>
                    <a:pt x="179" y="127"/>
                    <a:pt x="0" y="401"/>
                    <a:pt x="12" y="663"/>
                  </a:cubicBezTo>
                  <a:cubicBezTo>
                    <a:pt x="12" y="723"/>
                    <a:pt x="24" y="782"/>
                    <a:pt x="36" y="842"/>
                  </a:cubicBezTo>
                  <a:cubicBezTo>
                    <a:pt x="60" y="854"/>
                    <a:pt x="72" y="901"/>
                    <a:pt x="84" y="937"/>
                  </a:cubicBezTo>
                  <a:cubicBezTo>
                    <a:pt x="204" y="1141"/>
                    <a:pt x="419" y="1266"/>
                    <a:pt x="649" y="1266"/>
                  </a:cubicBezTo>
                  <a:cubicBezTo>
                    <a:pt x="714" y="1266"/>
                    <a:pt x="780" y="1256"/>
                    <a:pt x="846" y="1235"/>
                  </a:cubicBezTo>
                  <a:cubicBezTo>
                    <a:pt x="905" y="1211"/>
                    <a:pt x="953" y="1187"/>
                    <a:pt x="989" y="1151"/>
                  </a:cubicBezTo>
                  <a:cubicBezTo>
                    <a:pt x="1072" y="1092"/>
                    <a:pt x="1143" y="1032"/>
                    <a:pt x="1191" y="961"/>
                  </a:cubicBezTo>
                  <a:cubicBezTo>
                    <a:pt x="1274" y="818"/>
                    <a:pt x="1298" y="616"/>
                    <a:pt x="1239" y="425"/>
                  </a:cubicBezTo>
                  <a:cubicBezTo>
                    <a:pt x="1167" y="235"/>
                    <a:pt x="1024" y="80"/>
                    <a:pt x="834" y="20"/>
                  </a:cubicBezTo>
                  <a:cubicBezTo>
                    <a:pt x="778" y="6"/>
                    <a:pt x="722" y="1"/>
                    <a:pt x="66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
            <p:cNvSpPr/>
            <p:nvPr/>
          </p:nvSpPr>
          <p:spPr>
            <a:xfrm>
              <a:off x="3340000" y="3100100"/>
              <a:ext cx="35125" cy="32400"/>
            </a:xfrm>
            <a:custGeom>
              <a:avLst/>
              <a:gdLst/>
              <a:ahLst/>
              <a:cxnLst/>
              <a:rect l="l" t="t" r="r" b="b"/>
              <a:pathLst>
                <a:path w="1405" h="1296" extrusionOk="0">
                  <a:moveTo>
                    <a:pt x="710" y="1"/>
                  </a:moveTo>
                  <a:cubicBezTo>
                    <a:pt x="644" y="1"/>
                    <a:pt x="575" y="14"/>
                    <a:pt x="512" y="41"/>
                  </a:cubicBezTo>
                  <a:lnTo>
                    <a:pt x="500" y="41"/>
                  </a:lnTo>
                  <a:cubicBezTo>
                    <a:pt x="167" y="172"/>
                    <a:pt x="0" y="517"/>
                    <a:pt x="107" y="838"/>
                  </a:cubicBezTo>
                  <a:cubicBezTo>
                    <a:pt x="119" y="898"/>
                    <a:pt x="155" y="946"/>
                    <a:pt x="179" y="1005"/>
                  </a:cubicBezTo>
                  <a:cubicBezTo>
                    <a:pt x="238" y="1077"/>
                    <a:pt x="298" y="1136"/>
                    <a:pt x="393" y="1196"/>
                  </a:cubicBezTo>
                  <a:cubicBezTo>
                    <a:pt x="464" y="1243"/>
                    <a:pt x="560" y="1267"/>
                    <a:pt x="631" y="1291"/>
                  </a:cubicBezTo>
                  <a:cubicBezTo>
                    <a:pt x="652" y="1294"/>
                    <a:pt x="673" y="1295"/>
                    <a:pt x="695" y="1295"/>
                  </a:cubicBezTo>
                  <a:cubicBezTo>
                    <a:pt x="761" y="1295"/>
                    <a:pt x="831" y="1282"/>
                    <a:pt x="893" y="1255"/>
                  </a:cubicBezTo>
                  <a:cubicBezTo>
                    <a:pt x="1226" y="1136"/>
                    <a:pt x="1405" y="779"/>
                    <a:pt x="1298" y="457"/>
                  </a:cubicBezTo>
                  <a:cubicBezTo>
                    <a:pt x="1286" y="410"/>
                    <a:pt x="1274" y="362"/>
                    <a:pt x="1238" y="338"/>
                  </a:cubicBezTo>
                  <a:cubicBezTo>
                    <a:pt x="1226" y="231"/>
                    <a:pt x="1155" y="160"/>
                    <a:pt x="1072" y="112"/>
                  </a:cubicBezTo>
                  <a:cubicBezTo>
                    <a:pt x="988" y="53"/>
                    <a:pt x="881" y="5"/>
                    <a:pt x="774" y="5"/>
                  </a:cubicBezTo>
                  <a:cubicBezTo>
                    <a:pt x="753" y="2"/>
                    <a:pt x="732" y="1"/>
                    <a:pt x="7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
            <p:cNvSpPr/>
            <p:nvPr/>
          </p:nvSpPr>
          <p:spPr>
            <a:xfrm>
              <a:off x="3163775" y="2824375"/>
              <a:ext cx="12225" cy="10675"/>
            </a:xfrm>
            <a:custGeom>
              <a:avLst/>
              <a:gdLst/>
              <a:ahLst/>
              <a:cxnLst/>
              <a:rect l="l" t="t" r="r" b="b"/>
              <a:pathLst>
                <a:path w="489" h="427" extrusionOk="0">
                  <a:moveTo>
                    <a:pt x="251" y="0"/>
                  </a:moveTo>
                  <a:cubicBezTo>
                    <a:pt x="228" y="0"/>
                    <a:pt x="204" y="3"/>
                    <a:pt x="179" y="9"/>
                  </a:cubicBezTo>
                  <a:cubicBezTo>
                    <a:pt x="60" y="56"/>
                    <a:pt x="1" y="176"/>
                    <a:pt x="36" y="295"/>
                  </a:cubicBezTo>
                  <a:cubicBezTo>
                    <a:pt x="60" y="330"/>
                    <a:pt x="84" y="378"/>
                    <a:pt x="132" y="402"/>
                  </a:cubicBezTo>
                  <a:cubicBezTo>
                    <a:pt x="168" y="416"/>
                    <a:pt x="205" y="427"/>
                    <a:pt x="245" y="427"/>
                  </a:cubicBezTo>
                  <a:cubicBezTo>
                    <a:pt x="269" y="427"/>
                    <a:pt x="295" y="423"/>
                    <a:pt x="322" y="414"/>
                  </a:cubicBezTo>
                  <a:cubicBezTo>
                    <a:pt x="358" y="390"/>
                    <a:pt x="382" y="378"/>
                    <a:pt x="405" y="366"/>
                  </a:cubicBezTo>
                  <a:cubicBezTo>
                    <a:pt x="465" y="307"/>
                    <a:pt x="489" y="223"/>
                    <a:pt x="465" y="140"/>
                  </a:cubicBezTo>
                  <a:cubicBezTo>
                    <a:pt x="465" y="128"/>
                    <a:pt x="441" y="116"/>
                    <a:pt x="429" y="104"/>
                  </a:cubicBezTo>
                  <a:cubicBezTo>
                    <a:pt x="384" y="31"/>
                    <a:pt x="324" y="0"/>
                    <a:pt x="25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
            <p:cNvSpPr/>
            <p:nvPr/>
          </p:nvSpPr>
          <p:spPr>
            <a:xfrm>
              <a:off x="3431975" y="2823200"/>
              <a:ext cx="22625" cy="21500"/>
            </a:xfrm>
            <a:custGeom>
              <a:avLst/>
              <a:gdLst/>
              <a:ahLst/>
              <a:cxnLst/>
              <a:rect l="l" t="t" r="r" b="b"/>
              <a:pathLst>
                <a:path w="905" h="860" extrusionOk="0">
                  <a:moveTo>
                    <a:pt x="452" y="1"/>
                  </a:moveTo>
                  <a:cubicBezTo>
                    <a:pt x="401" y="1"/>
                    <a:pt x="349" y="11"/>
                    <a:pt x="298" y="32"/>
                  </a:cubicBezTo>
                  <a:cubicBezTo>
                    <a:pt x="274" y="44"/>
                    <a:pt x="250" y="44"/>
                    <a:pt x="238" y="56"/>
                  </a:cubicBezTo>
                  <a:cubicBezTo>
                    <a:pt x="155" y="80"/>
                    <a:pt x="95" y="163"/>
                    <a:pt x="48" y="234"/>
                  </a:cubicBezTo>
                  <a:cubicBezTo>
                    <a:pt x="36" y="270"/>
                    <a:pt x="36" y="294"/>
                    <a:pt x="12" y="330"/>
                  </a:cubicBezTo>
                  <a:cubicBezTo>
                    <a:pt x="0" y="401"/>
                    <a:pt x="0" y="484"/>
                    <a:pt x="36" y="568"/>
                  </a:cubicBezTo>
                  <a:cubicBezTo>
                    <a:pt x="36" y="580"/>
                    <a:pt x="48" y="580"/>
                    <a:pt x="48" y="592"/>
                  </a:cubicBezTo>
                  <a:cubicBezTo>
                    <a:pt x="105" y="764"/>
                    <a:pt x="270" y="859"/>
                    <a:pt x="444" y="859"/>
                  </a:cubicBezTo>
                  <a:cubicBezTo>
                    <a:pt x="486" y="859"/>
                    <a:pt x="529" y="853"/>
                    <a:pt x="572" y="842"/>
                  </a:cubicBezTo>
                  <a:lnTo>
                    <a:pt x="583" y="842"/>
                  </a:lnTo>
                  <a:cubicBezTo>
                    <a:pt x="667" y="818"/>
                    <a:pt x="750" y="770"/>
                    <a:pt x="786" y="699"/>
                  </a:cubicBezTo>
                  <a:cubicBezTo>
                    <a:pt x="881" y="592"/>
                    <a:pt x="905" y="425"/>
                    <a:pt x="845" y="294"/>
                  </a:cubicBezTo>
                  <a:cubicBezTo>
                    <a:pt x="790" y="119"/>
                    <a:pt x="628" y="1"/>
                    <a:pt x="45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
            <p:cNvSpPr/>
            <p:nvPr/>
          </p:nvSpPr>
          <p:spPr>
            <a:xfrm>
              <a:off x="3317375" y="2821475"/>
              <a:ext cx="22350" cy="22125"/>
            </a:xfrm>
            <a:custGeom>
              <a:avLst/>
              <a:gdLst/>
              <a:ahLst/>
              <a:cxnLst/>
              <a:rect l="l" t="t" r="r" b="b"/>
              <a:pathLst>
                <a:path w="894" h="885" extrusionOk="0">
                  <a:moveTo>
                    <a:pt x="455" y="1"/>
                  </a:moveTo>
                  <a:cubicBezTo>
                    <a:pt x="405" y="1"/>
                    <a:pt x="348" y="9"/>
                    <a:pt x="298" y="18"/>
                  </a:cubicBezTo>
                  <a:cubicBezTo>
                    <a:pt x="274" y="30"/>
                    <a:pt x="250" y="30"/>
                    <a:pt x="238" y="53"/>
                  </a:cubicBezTo>
                  <a:cubicBezTo>
                    <a:pt x="155" y="89"/>
                    <a:pt x="95" y="172"/>
                    <a:pt x="48" y="256"/>
                  </a:cubicBezTo>
                  <a:cubicBezTo>
                    <a:pt x="12" y="351"/>
                    <a:pt x="0" y="446"/>
                    <a:pt x="12" y="542"/>
                  </a:cubicBezTo>
                  <a:cubicBezTo>
                    <a:pt x="12" y="553"/>
                    <a:pt x="12" y="577"/>
                    <a:pt x="36" y="589"/>
                  </a:cubicBezTo>
                  <a:cubicBezTo>
                    <a:pt x="72" y="732"/>
                    <a:pt x="191" y="827"/>
                    <a:pt x="334" y="863"/>
                  </a:cubicBezTo>
                  <a:cubicBezTo>
                    <a:pt x="368" y="878"/>
                    <a:pt x="405" y="885"/>
                    <a:pt x="443" y="885"/>
                  </a:cubicBezTo>
                  <a:cubicBezTo>
                    <a:pt x="495" y="885"/>
                    <a:pt x="547" y="872"/>
                    <a:pt x="595" y="851"/>
                  </a:cubicBezTo>
                  <a:lnTo>
                    <a:pt x="607" y="851"/>
                  </a:lnTo>
                  <a:cubicBezTo>
                    <a:pt x="750" y="804"/>
                    <a:pt x="846" y="684"/>
                    <a:pt x="881" y="553"/>
                  </a:cubicBezTo>
                  <a:cubicBezTo>
                    <a:pt x="893" y="482"/>
                    <a:pt x="893" y="387"/>
                    <a:pt x="869" y="303"/>
                  </a:cubicBezTo>
                  <a:cubicBezTo>
                    <a:pt x="869" y="292"/>
                    <a:pt x="846" y="292"/>
                    <a:pt x="846" y="268"/>
                  </a:cubicBezTo>
                  <a:cubicBezTo>
                    <a:pt x="786" y="125"/>
                    <a:pt x="655" y="18"/>
                    <a:pt x="512" y="6"/>
                  </a:cubicBezTo>
                  <a:cubicBezTo>
                    <a:pt x="495" y="2"/>
                    <a:pt x="475" y="1"/>
                    <a:pt x="45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
            <p:cNvSpPr/>
            <p:nvPr/>
          </p:nvSpPr>
          <p:spPr>
            <a:xfrm>
              <a:off x="3196225" y="3268725"/>
              <a:ext cx="925" cy="275"/>
            </a:xfrm>
            <a:custGeom>
              <a:avLst/>
              <a:gdLst/>
              <a:ahLst/>
              <a:cxnLst/>
              <a:rect l="l" t="t" r="r" b="b"/>
              <a:pathLst>
                <a:path w="37" h="11" extrusionOk="0">
                  <a:moveTo>
                    <a:pt x="24" y="0"/>
                  </a:moveTo>
                  <a:cubicBezTo>
                    <a:pt x="16" y="0"/>
                    <a:pt x="8" y="11"/>
                    <a:pt x="0" y="11"/>
                  </a:cubicBezTo>
                  <a:lnTo>
                    <a:pt x="36" y="11"/>
                  </a:lnTo>
                  <a:cubicBezTo>
                    <a:pt x="32" y="3"/>
                    <a:pt x="28" y="0"/>
                    <a:pt x="2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
            <p:cNvSpPr/>
            <p:nvPr/>
          </p:nvSpPr>
          <p:spPr>
            <a:xfrm>
              <a:off x="3524525" y="2933525"/>
              <a:ext cx="14025" cy="12750"/>
            </a:xfrm>
            <a:custGeom>
              <a:avLst/>
              <a:gdLst/>
              <a:ahLst/>
              <a:cxnLst/>
              <a:rect l="l" t="t" r="r" b="b"/>
              <a:pathLst>
                <a:path w="561" h="510" extrusionOk="0">
                  <a:moveTo>
                    <a:pt x="287" y="1"/>
                  </a:moveTo>
                  <a:cubicBezTo>
                    <a:pt x="263" y="1"/>
                    <a:pt x="227" y="1"/>
                    <a:pt x="203" y="24"/>
                  </a:cubicBezTo>
                  <a:cubicBezTo>
                    <a:pt x="84" y="48"/>
                    <a:pt x="1" y="120"/>
                    <a:pt x="1" y="227"/>
                  </a:cubicBezTo>
                  <a:cubicBezTo>
                    <a:pt x="1" y="262"/>
                    <a:pt x="1" y="298"/>
                    <a:pt x="25" y="334"/>
                  </a:cubicBezTo>
                  <a:cubicBezTo>
                    <a:pt x="49" y="405"/>
                    <a:pt x="108" y="465"/>
                    <a:pt x="180" y="501"/>
                  </a:cubicBezTo>
                  <a:cubicBezTo>
                    <a:pt x="203" y="507"/>
                    <a:pt x="230" y="510"/>
                    <a:pt x="258" y="510"/>
                  </a:cubicBezTo>
                  <a:cubicBezTo>
                    <a:pt x="287" y="510"/>
                    <a:pt x="316" y="507"/>
                    <a:pt x="346" y="501"/>
                  </a:cubicBezTo>
                  <a:cubicBezTo>
                    <a:pt x="394" y="477"/>
                    <a:pt x="418" y="465"/>
                    <a:pt x="453" y="441"/>
                  </a:cubicBezTo>
                  <a:cubicBezTo>
                    <a:pt x="525" y="382"/>
                    <a:pt x="561" y="274"/>
                    <a:pt x="513" y="179"/>
                  </a:cubicBezTo>
                  <a:lnTo>
                    <a:pt x="513" y="167"/>
                  </a:lnTo>
                  <a:cubicBezTo>
                    <a:pt x="465" y="60"/>
                    <a:pt x="382" y="1"/>
                    <a:pt x="2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
            <p:cNvSpPr/>
            <p:nvPr/>
          </p:nvSpPr>
          <p:spPr>
            <a:xfrm>
              <a:off x="3325700" y="2843050"/>
              <a:ext cx="34250" cy="258075"/>
            </a:xfrm>
            <a:custGeom>
              <a:avLst/>
              <a:gdLst/>
              <a:ahLst/>
              <a:cxnLst/>
              <a:rect l="l" t="t" r="r" b="b"/>
              <a:pathLst>
                <a:path w="1370" h="10323" extrusionOk="0">
                  <a:moveTo>
                    <a:pt x="262" y="0"/>
                  </a:moveTo>
                  <a:cubicBezTo>
                    <a:pt x="210" y="23"/>
                    <a:pt x="152" y="31"/>
                    <a:pt x="96" y="31"/>
                  </a:cubicBezTo>
                  <a:cubicBezTo>
                    <a:pt x="63" y="31"/>
                    <a:pt x="31" y="28"/>
                    <a:pt x="1" y="24"/>
                  </a:cubicBezTo>
                  <a:lnTo>
                    <a:pt x="1" y="24"/>
                  </a:lnTo>
                  <a:lnTo>
                    <a:pt x="1096" y="10323"/>
                  </a:lnTo>
                  <a:cubicBezTo>
                    <a:pt x="1167" y="10296"/>
                    <a:pt x="1232" y="10283"/>
                    <a:pt x="1300" y="10283"/>
                  </a:cubicBezTo>
                  <a:cubicBezTo>
                    <a:pt x="1323" y="10283"/>
                    <a:pt x="1346" y="10284"/>
                    <a:pt x="1370" y="10287"/>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2" name="Google Shape;332;p4"/>
          <p:cNvGrpSpPr/>
          <p:nvPr/>
        </p:nvGrpSpPr>
        <p:grpSpPr>
          <a:xfrm>
            <a:off x="6003287" y="4124970"/>
            <a:ext cx="3140701" cy="1018438"/>
            <a:chOff x="800100" y="2815500"/>
            <a:chExt cx="1339775" cy="434450"/>
          </a:xfrm>
        </p:grpSpPr>
        <p:sp>
          <p:nvSpPr>
            <p:cNvPr id="333" name="Google Shape;333;p4"/>
            <p:cNvSpPr/>
            <p:nvPr/>
          </p:nvSpPr>
          <p:spPr>
            <a:xfrm>
              <a:off x="1376350" y="3185050"/>
              <a:ext cx="122650" cy="64600"/>
            </a:xfrm>
            <a:custGeom>
              <a:avLst/>
              <a:gdLst/>
              <a:ahLst/>
              <a:cxnLst/>
              <a:rect l="l" t="t" r="r" b="b"/>
              <a:pathLst>
                <a:path w="4906" h="2584" extrusionOk="0">
                  <a:moveTo>
                    <a:pt x="4775" y="0"/>
                  </a:moveTo>
                  <a:lnTo>
                    <a:pt x="1" y="2489"/>
                  </a:lnTo>
                  <a:lnTo>
                    <a:pt x="1" y="2584"/>
                  </a:lnTo>
                  <a:lnTo>
                    <a:pt x="393" y="2584"/>
                  </a:lnTo>
                  <a:lnTo>
                    <a:pt x="4906" y="238"/>
                  </a:lnTo>
                  <a:cubicBezTo>
                    <a:pt x="4834" y="179"/>
                    <a:pt x="4787" y="96"/>
                    <a:pt x="477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
            <p:cNvSpPr/>
            <p:nvPr/>
          </p:nvSpPr>
          <p:spPr>
            <a:xfrm>
              <a:off x="800100" y="2952275"/>
              <a:ext cx="104775" cy="297100"/>
            </a:xfrm>
            <a:custGeom>
              <a:avLst/>
              <a:gdLst/>
              <a:ahLst/>
              <a:cxnLst/>
              <a:rect l="l" t="t" r="r" b="b"/>
              <a:pathLst>
                <a:path w="4191" h="11884" extrusionOk="0">
                  <a:moveTo>
                    <a:pt x="3929" y="1"/>
                  </a:moveTo>
                  <a:lnTo>
                    <a:pt x="0" y="11883"/>
                  </a:lnTo>
                  <a:lnTo>
                    <a:pt x="274" y="11883"/>
                  </a:lnTo>
                  <a:lnTo>
                    <a:pt x="4191" y="24"/>
                  </a:lnTo>
                  <a:lnTo>
                    <a:pt x="4191" y="24"/>
                  </a:lnTo>
                  <a:cubicBezTo>
                    <a:pt x="4167" y="48"/>
                    <a:pt x="4131" y="60"/>
                    <a:pt x="4108" y="60"/>
                  </a:cubicBezTo>
                  <a:cubicBezTo>
                    <a:pt x="4096" y="62"/>
                    <a:pt x="4086" y="63"/>
                    <a:pt x="4075" y="63"/>
                  </a:cubicBezTo>
                  <a:cubicBezTo>
                    <a:pt x="4009" y="63"/>
                    <a:pt x="3960" y="32"/>
                    <a:pt x="392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
            <p:cNvSpPr/>
            <p:nvPr/>
          </p:nvSpPr>
          <p:spPr>
            <a:xfrm>
              <a:off x="904875" y="2946325"/>
              <a:ext cx="142600" cy="33075"/>
            </a:xfrm>
            <a:custGeom>
              <a:avLst/>
              <a:gdLst/>
              <a:ahLst/>
              <a:cxnLst/>
              <a:rect l="l" t="t" r="r" b="b"/>
              <a:pathLst>
                <a:path w="5704" h="1323" extrusionOk="0">
                  <a:moveTo>
                    <a:pt x="71" y="1"/>
                  </a:moveTo>
                  <a:cubicBezTo>
                    <a:pt x="71" y="12"/>
                    <a:pt x="95" y="24"/>
                    <a:pt x="95" y="36"/>
                  </a:cubicBezTo>
                  <a:cubicBezTo>
                    <a:pt x="107" y="131"/>
                    <a:pt x="60" y="203"/>
                    <a:pt x="0" y="251"/>
                  </a:cubicBezTo>
                  <a:lnTo>
                    <a:pt x="5632" y="1322"/>
                  </a:lnTo>
                  <a:cubicBezTo>
                    <a:pt x="5632" y="1215"/>
                    <a:pt x="5655" y="1132"/>
                    <a:pt x="5703" y="1060"/>
                  </a:cubicBezTo>
                  <a:lnTo>
                    <a:pt x="7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
            <p:cNvSpPr/>
            <p:nvPr/>
          </p:nvSpPr>
          <p:spPr>
            <a:xfrm>
              <a:off x="1048625" y="3121050"/>
              <a:ext cx="184275" cy="128900"/>
            </a:xfrm>
            <a:custGeom>
              <a:avLst/>
              <a:gdLst/>
              <a:ahLst/>
              <a:cxnLst/>
              <a:rect l="l" t="t" r="r" b="b"/>
              <a:pathLst>
                <a:path w="7371" h="5156" extrusionOk="0">
                  <a:moveTo>
                    <a:pt x="7240" y="0"/>
                  </a:moveTo>
                  <a:lnTo>
                    <a:pt x="1" y="5156"/>
                  </a:lnTo>
                  <a:lnTo>
                    <a:pt x="477" y="5156"/>
                  </a:lnTo>
                  <a:lnTo>
                    <a:pt x="7371" y="262"/>
                  </a:lnTo>
                  <a:cubicBezTo>
                    <a:pt x="7359" y="215"/>
                    <a:pt x="7359" y="203"/>
                    <a:pt x="7359" y="179"/>
                  </a:cubicBezTo>
                  <a:cubicBezTo>
                    <a:pt x="7299" y="155"/>
                    <a:pt x="7240" y="72"/>
                    <a:pt x="724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
            <p:cNvSpPr/>
            <p:nvPr/>
          </p:nvSpPr>
          <p:spPr>
            <a:xfrm>
              <a:off x="1033150" y="2989475"/>
              <a:ext cx="25925" cy="257800"/>
            </a:xfrm>
            <a:custGeom>
              <a:avLst/>
              <a:gdLst/>
              <a:ahLst/>
              <a:cxnLst/>
              <a:rect l="l" t="t" r="r" b="b"/>
              <a:pathLst>
                <a:path w="1037" h="10312" extrusionOk="0">
                  <a:moveTo>
                    <a:pt x="751" y="1"/>
                  </a:moveTo>
                  <a:lnTo>
                    <a:pt x="1" y="10300"/>
                  </a:lnTo>
                  <a:lnTo>
                    <a:pt x="24" y="10300"/>
                  </a:lnTo>
                  <a:cubicBezTo>
                    <a:pt x="49" y="10296"/>
                    <a:pt x="73" y="10295"/>
                    <a:pt x="98" y="10295"/>
                  </a:cubicBezTo>
                  <a:cubicBezTo>
                    <a:pt x="158" y="10295"/>
                    <a:pt x="219" y="10303"/>
                    <a:pt x="286" y="10312"/>
                  </a:cubicBezTo>
                  <a:lnTo>
                    <a:pt x="1036" y="49"/>
                  </a:lnTo>
                  <a:lnTo>
                    <a:pt x="1013" y="49"/>
                  </a:lnTo>
                  <a:cubicBezTo>
                    <a:pt x="917" y="49"/>
                    <a:pt x="822" y="25"/>
                    <a:pt x="75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
            <p:cNvSpPr/>
            <p:nvPr/>
          </p:nvSpPr>
          <p:spPr>
            <a:xfrm>
              <a:off x="1053400" y="2846600"/>
              <a:ext cx="15500" cy="122375"/>
            </a:xfrm>
            <a:custGeom>
              <a:avLst/>
              <a:gdLst/>
              <a:ahLst/>
              <a:cxnLst/>
              <a:rect l="l" t="t" r="r" b="b"/>
              <a:pathLst>
                <a:path w="620" h="4895" extrusionOk="0">
                  <a:moveTo>
                    <a:pt x="357" y="1"/>
                  </a:moveTo>
                  <a:lnTo>
                    <a:pt x="0" y="4894"/>
                  </a:lnTo>
                  <a:cubicBezTo>
                    <a:pt x="24" y="4882"/>
                    <a:pt x="48" y="4882"/>
                    <a:pt x="72" y="4882"/>
                  </a:cubicBezTo>
                  <a:cubicBezTo>
                    <a:pt x="89" y="4879"/>
                    <a:pt x="108" y="4878"/>
                    <a:pt x="126" y="4878"/>
                  </a:cubicBezTo>
                  <a:cubicBezTo>
                    <a:pt x="172" y="4878"/>
                    <a:pt x="220" y="4886"/>
                    <a:pt x="262" y="4894"/>
                  </a:cubicBezTo>
                  <a:lnTo>
                    <a:pt x="619" y="1"/>
                  </a:lnTo>
                  <a:cubicBezTo>
                    <a:pt x="607" y="1"/>
                    <a:pt x="596" y="1"/>
                    <a:pt x="584" y="13"/>
                  </a:cubicBezTo>
                  <a:cubicBezTo>
                    <a:pt x="549" y="18"/>
                    <a:pt x="515" y="21"/>
                    <a:pt x="482" y="21"/>
                  </a:cubicBezTo>
                  <a:cubicBezTo>
                    <a:pt x="435" y="21"/>
                    <a:pt x="392" y="15"/>
                    <a:pt x="35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
            <p:cNvSpPr/>
            <p:nvPr/>
          </p:nvSpPr>
          <p:spPr>
            <a:xfrm>
              <a:off x="1066500" y="2977275"/>
              <a:ext cx="92300" cy="25925"/>
            </a:xfrm>
            <a:custGeom>
              <a:avLst/>
              <a:gdLst/>
              <a:ahLst/>
              <a:cxnLst/>
              <a:rect l="l" t="t" r="r" b="b"/>
              <a:pathLst>
                <a:path w="3692" h="1037" extrusionOk="0">
                  <a:moveTo>
                    <a:pt x="24" y="1"/>
                  </a:moveTo>
                  <a:lnTo>
                    <a:pt x="24" y="25"/>
                  </a:lnTo>
                  <a:cubicBezTo>
                    <a:pt x="36" y="120"/>
                    <a:pt x="24" y="203"/>
                    <a:pt x="0" y="275"/>
                  </a:cubicBezTo>
                  <a:lnTo>
                    <a:pt x="3655" y="1037"/>
                  </a:lnTo>
                  <a:lnTo>
                    <a:pt x="3655" y="1013"/>
                  </a:lnTo>
                  <a:cubicBezTo>
                    <a:pt x="3643" y="918"/>
                    <a:pt x="3643" y="834"/>
                    <a:pt x="3691" y="751"/>
                  </a:cubicBezTo>
                  <a:lnTo>
                    <a:pt x="2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
            <p:cNvSpPr/>
            <p:nvPr/>
          </p:nvSpPr>
          <p:spPr>
            <a:xfrm>
              <a:off x="1237650" y="3057050"/>
              <a:ext cx="96150" cy="61950"/>
            </a:xfrm>
            <a:custGeom>
              <a:avLst/>
              <a:gdLst/>
              <a:ahLst/>
              <a:cxnLst/>
              <a:rect l="l" t="t" r="r" b="b"/>
              <a:pathLst>
                <a:path w="3846" h="2478" extrusionOk="0">
                  <a:moveTo>
                    <a:pt x="3715" y="1"/>
                  </a:moveTo>
                  <a:lnTo>
                    <a:pt x="0" y="2263"/>
                  </a:lnTo>
                  <a:cubicBezTo>
                    <a:pt x="84" y="2287"/>
                    <a:pt x="179" y="2370"/>
                    <a:pt x="191" y="2477"/>
                  </a:cubicBezTo>
                  <a:lnTo>
                    <a:pt x="3846" y="239"/>
                  </a:lnTo>
                  <a:cubicBezTo>
                    <a:pt x="3786" y="167"/>
                    <a:pt x="3751" y="96"/>
                    <a:pt x="371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
            <p:cNvSpPr/>
            <p:nvPr/>
          </p:nvSpPr>
          <p:spPr>
            <a:xfrm>
              <a:off x="1071550" y="2841850"/>
              <a:ext cx="93775" cy="152425"/>
            </a:xfrm>
            <a:custGeom>
              <a:avLst/>
              <a:gdLst/>
              <a:ahLst/>
              <a:cxnLst/>
              <a:rect l="l" t="t" r="r" b="b"/>
              <a:pathLst>
                <a:path w="3751" h="6097" extrusionOk="0">
                  <a:moveTo>
                    <a:pt x="227" y="0"/>
                  </a:moveTo>
                  <a:cubicBezTo>
                    <a:pt x="167" y="60"/>
                    <a:pt x="96" y="119"/>
                    <a:pt x="1" y="143"/>
                  </a:cubicBezTo>
                  <a:lnTo>
                    <a:pt x="3525" y="6096"/>
                  </a:lnTo>
                  <a:cubicBezTo>
                    <a:pt x="3584" y="6025"/>
                    <a:pt x="3668" y="5965"/>
                    <a:pt x="3751" y="5930"/>
                  </a:cubicBez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
            <p:cNvSpPr/>
            <p:nvPr/>
          </p:nvSpPr>
          <p:spPr>
            <a:xfrm>
              <a:off x="1169475" y="3008825"/>
              <a:ext cx="65525" cy="109275"/>
            </a:xfrm>
            <a:custGeom>
              <a:avLst/>
              <a:gdLst/>
              <a:ahLst/>
              <a:cxnLst/>
              <a:rect l="l" t="t" r="r" b="b"/>
              <a:pathLst>
                <a:path w="2621" h="4371" extrusionOk="0">
                  <a:moveTo>
                    <a:pt x="251" y="1"/>
                  </a:moveTo>
                  <a:cubicBezTo>
                    <a:pt x="191" y="60"/>
                    <a:pt x="108" y="84"/>
                    <a:pt x="13" y="108"/>
                  </a:cubicBezTo>
                  <a:lnTo>
                    <a:pt x="1" y="108"/>
                  </a:lnTo>
                  <a:lnTo>
                    <a:pt x="2406" y="4370"/>
                  </a:lnTo>
                  <a:cubicBezTo>
                    <a:pt x="2441" y="4287"/>
                    <a:pt x="2513" y="4216"/>
                    <a:pt x="2620" y="4192"/>
                  </a:cubicBezTo>
                  <a:lnTo>
                    <a:pt x="2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
            <p:cNvSpPr/>
            <p:nvPr/>
          </p:nvSpPr>
          <p:spPr>
            <a:xfrm>
              <a:off x="1232575" y="3125225"/>
              <a:ext cx="48550" cy="124150"/>
            </a:xfrm>
            <a:custGeom>
              <a:avLst/>
              <a:gdLst/>
              <a:ahLst/>
              <a:cxnLst/>
              <a:rect l="l" t="t" r="r" b="b"/>
              <a:pathLst>
                <a:path w="1942" h="4966" extrusionOk="0">
                  <a:moveTo>
                    <a:pt x="275" y="0"/>
                  </a:moveTo>
                  <a:cubicBezTo>
                    <a:pt x="239" y="12"/>
                    <a:pt x="215" y="36"/>
                    <a:pt x="167" y="48"/>
                  </a:cubicBezTo>
                  <a:cubicBezTo>
                    <a:pt x="108" y="48"/>
                    <a:pt x="48" y="36"/>
                    <a:pt x="1" y="12"/>
                  </a:cubicBezTo>
                  <a:lnTo>
                    <a:pt x="1" y="72"/>
                  </a:lnTo>
                  <a:lnTo>
                    <a:pt x="1656" y="4965"/>
                  </a:lnTo>
                  <a:lnTo>
                    <a:pt x="1942" y="4965"/>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
            <p:cNvSpPr/>
            <p:nvPr/>
          </p:nvSpPr>
          <p:spPr>
            <a:xfrm>
              <a:off x="1356400" y="3074925"/>
              <a:ext cx="20275" cy="174450"/>
            </a:xfrm>
            <a:custGeom>
              <a:avLst/>
              <a:gdLst/>
              <a:ahLst/>
              <a:cxnLst/>
              <a:rect l="l" t="t" r="r" b="b"/>
              <a:pathLst>
                <a:path w="811" h="6978" extrusionOk="0">
                  <a:moveTo>
                    <a:pt x="275" y="0"/>
                  </a:moveTo>
                  <a:cubicBezTo>
                    <a:pt x="273" y="0"/>
                    <a:pt x="272" y="0"/>
                    <a:pt x="271" y="1"/>
                  </a:cubicBezTo>
                  <a:lnTo>
                    <a:pt x="271" y="1"/>
                  </a:lnTo>
                  <a:cubicBezTo>
                    <a:pt x="166" y="24"/>
                    <a:pt x="83" y="24"/>
                    <a:pt x="1" y="24"/>
                  </a:cubicBezTo>
                  <a:lnTo>
                    <a:pt x="548" y="6977"/>
                  </a:lnTo>
                  <a:lnTo>
                    <a:pt x="810" y="6977"/>
                  </a:lnTo>
                  <a:lnTo>
                    <a:pt x="810" y="6894"/>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
            <p:cNvSpPr/>
            <p:nvPr/>
          </p:nvSpPr>
          <p:spPr>
            <a:xfrm>
              <a:off x="1378125" y="3063600"/>
              <a:ext cx="123575" cy="114025"/>
            </a:xfrm>
            <a:custGeom>
              <a:avLst/>
              <a:gdLst/>
              <a:ahLst/>
              <a:cxnLst/>
              <a:rect l="l" t="t" r="r" b="b"/>
              <a:pathLst>
                <a:path w="4943" h="4561" extrusionOk="0">
                  <a:moveTo>
                    <a:pt x="191" y="1"/>
                  </a:moveTo>
                  <a:cubicBezTo>
                    <a:pt x="132" y="72"/>
                    <a:pt x="60" y="143"/>
                    <a:pt x="1" y="191"/>
                  </a:cubicBezTo>
                  <a:lnTo>
                    <a:pt x="4752" y="4561"/>
                  </a:lnTo>
                  <a:cubicBezTo>
                    <a:pt x="4799" y="4477"/>
                    <a:pt x="4847" y="4418"/>
                    <a:pt x="4942" y="4370"/>
                  </a:cubicBezTo>
                  <a:lnTo>
                    <a:pt x="19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
            <p:cNvSpPr/>
            <p:nvPr/>
          </p:nvSpPr>
          <p:spPr>
            <a:xfrm>
              <a:off x="1512075" y="3187125"/>
              <a:ext cx="68200" cy="62250"/>
            </a:xfrm>
            <a:custGeom>
              <a:avLst/>
              <a:gdLst/>
              <a:ahLst/>
              <a:cxnLst/>
              <a:rect l="l" t="t" r="r" b="b"/>
              <a:pathLst>
                <a:path w="2728" h="2490" extrusionOk="0">
                  <a:moveTo>
                    <a:pt x="179" y="1"/>
                  </a:moveTo>
                  <a:cubicBezTo>
                    <a:pt x="156" y="84"/>
                    <a:pt x="72" y="155"/>
                    <a:pt x="1" y="203"/>
                  </a:cubicBezTo>
                  <a:lnTo>
                    <a:pt x="2453" y="2489"/>
                  </a:lnTo>
                  <a:lnTo>
                    <a:pt x="2620" y="2489"/>
                  </a:lnTo>
                  <a:lnTo>
                    <a:pt x="2727" y="2382"/>
                  </a:lnTo>
                  <a:lnTo>
                    <a:pt x="17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
            <p:cNvSpPr/>
            <p:nvPr/>
          </p:nvSpPr>
          <p:spPr>
            <a:xfrm>
              <a:off x="1516850" y="3091575"/>
              <a:ext cx="207475" cy="93200"/>
            </a:xfrm>
            <a:custGeom>
              <a:avLst/>
              <a:gdLst/>
              <a:ahLst/>
              <a:cxnLst/>
              <a:rect l="l" t="t" r="r" b="b"/>
              <a:pathLst>
                <a:path w="8299" h="3728" extrusionOk="0">
                  <a:moveTo>
                    <a:pt x="8299" y="1"/>
                  </a:moveTo>
                  <a:lnTo>
                    <a:pt x="0" y="3454"/>
                  </a:lnTo>
                  <a:cubicBezTo>
                    <a:pt x="24" y="3501"/>
                    <a:pt x="36" y="3537"/>
                    <a:pt x="48" y="3573"/>
                  </a:cubicBezTo>
                  <a:cubicBezTo>
                    <a:pt x="36" y="3632"/>
                    <a:pt x="24" y="3680"/>
                    <a:pt x="24" y="3727"/>
                  </a:cubicBezTo>
                  <a:cubicBezTo>
                    <a:pt x="36" y="3727"/>
                    <a:pt x="48" y="3727"/>
                    <a:pt x="84" y="3715"/>
                  </a:cubicBezTo>
                  <a:lnTo>
                    <a:pt x="7846" y="477"/>
                  </a:lnTo>
                  <a:lnTo>
                    <a:pt x="829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
            <p:cNvSpPr/>
            <p:nvPr/>
          </p:nvSpPr>
          <p:spPr>
            <a:xfrm>
              <a:off x="1920175" y="3218375"/>
              <a:ext cx="54200" cy="31275"/>
            </a:xfrm>
            <a:custGeom>
              <a:avLst/>
              <a:gdLst/>
              <a:ahLst/>
              <a:cxnLst/>
              <a:rect l="l" t="t" r="r" b="b"/>
              <a:pathLst>
                <a:path w="2168" h="1251" extrusionOk="0">
                  <a:moveTo>
                    <a:pt x="215" y="1"/>
                  </a:moveTo>
                  <a:lnTo>
                    <a:pt x="167" y="25"/>
                  </a:lnTo>
                  <a:cubicBezTo>
                    <a:pt x="155" y="48"/>
                    <a:pt x="119" y="84"/>
                    <a:pt x="95" y="96"/>
                  </a:cubicBezTo>
                  <a:lnTo>
                    <a:pt x="0" y="191"/>
                  </a:lnTo>
                  <a:lnTo>
                    <a:pt x="1655" y="1251"/>
                  </a:lnTo>
                  <a:lnTo>
                    <a:pt x="2167" y="1251"/>
                  </a:lnTo>
                  <a:lnTo>
                    <a:pt x="21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
            <p:cNvSpPr/>
            <p:nvPr/>
          </p:nvSpPr>
          <p:spPr>
            <a:xfrm>
              <a:off x="1726700" y="3093675"/>
              <a:ext cx="96450" cy="65500"/>
            </a:xfrm>
            <a:custGeom>
              <a:avLst/>
              <a:gdLst/>
              <a:ahLst/>
              <a:cxnLst/>
              <a:rect l="l" t="t" r="r" b="b"/>
              <a:pathLst>
                <a:path w="3858" h="2620" extrusionOk="0">
                  <a:moveTo>
                    <a:pt x="179" y="0"/>
                  </a:moveTo>
                  <a:lnTo>
                    <a:pt x="0" y="202"/>
                  </a:lnTo>
                  <a:lnTo>
                    <a:pt x="3751" y="2619"/>
                  </a:lnTo>
                  <a:lnTo>
                    <a:pt x="3858" y="234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
            <p:cNvSpPr/>
            <p:nvPr/>
          </p:nvSpPr>
          <p:spPr>
            <a:xfrm>
              <a:off x="1826400" y="3156175"/>
              <a:ext cx="88425" cy="62825"/>
            </a:xfrm>
            <a:custGeom>
              <a:avLst/>
              <a:gdLst/>
              <a:ahLst/>
              <a:cxnLst/>
              <a:rect l="l" t="t" r="r" b="b"/>
              <a:pathLst>
                <a:path w="3537" h="2513" extrusionOk="0">
                  <a:moveTo>
                    <a:pt x="108" y="0"/>
                  </a:moveTo>
                  <a:lnTo>
                    <a:pt x="1" y="262"/>
                  </a:lnTo>
                  <a:lnTo>
                    <a:pt x="3513" y="2513"/>
                  </a:lnTo>
                  <a:cubicBezTo>
                    <a:pt x="3501" y="2489"/>
                    <a:pt x="3489" y="2441"/>
                    <a:pt x="3477" y="2405"/>
                  </a:cubicBezTo>
                  <a:cubicBezTo>
                    <a:pt x="3454" y="2334"/>
                    <a:pt x="3489" y="2263"/>
                    <a:pt x="3537" y="2203"/>
                  </a:cubicBezTo>
                  <a:lnTo>
                    <a:pt x="10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
            <p:cNvSpPr/>
            <p:nvPr/>
          </p:nvSpPr>
          <p:spPr>
            <a:xfrm>
              <a:off x="1577875" y="2880550"/>
              <a:ext cx="344700" cy="368825"/>
            </a:xfrm>
            <a:custGeom>
              <a:avLst/>
              <a:gdLst/>
              <a:ahLst/>
              <a:cxnLst/>
              <a:rect l="l" t="t" r="r" b="b"/>
              <a:pathLst>
                <a:path w="13788" h="14753" extrusionOk="0">
                  <a:moveTo>
                    <a:pt x="13668" y="0"/>
                  </a:moveTo>
                  <a:lnTo>
                    <a:pt x="5834" y="8466"/>
                  </a:lnTo>
                  <a:lnTo>
                    <a:pt x="5394" y="8942"/>
                  </a:lnTo>
                  <a:lnTo>
                    <a:pt x="107" y="14645"/>
                  </a:lnTo>
                  <a:lnTo>
                    <a:pt x="0" y="14752"/>
                  </a:lnTo>
                  <a:lnTo>
                    <a:pt x="381" y="14752"/>
                  </a:lnTo>
                  <a:lnTo>
                    <a:pt x="5953" y="8727"/>
                  </a:lnTo>
                  <a:lnTo>
                    <a:pt x="6156" y="8525"/>
                  </a:lnTo>
                  <a:lnTo>
                    <a:pt x="13692" y="357"/>
                  </a:lnTo>
                  <a:lnTo>
                    <a:pt x="13787" y="119"/>
                  </a:lnTo>
                  <a:cubicBezTo>
                    <a:pt x="13740" y="84"/>
                    <a:pt x="13692" y="36"/>
                    <a:pt x="1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
            <p:cNvSpPr/>
            <p:nvPr/>
          </p:nvSpPr>
          <p:spPr>
            <a:xfrm>
              <a:off x="1787125" y="2882925"/>
              <a:ext cx="142000" cy="366450"/>
            </a:xfrm>
            <a:custGeom>
              <a:avLst/>
              <a:gdLst/>
              <a:ahLst/>
              <a:cxnLst/>
              <a:rect l="l" t="t" r="r" b="b"/>
              <a:pathLst>
                <a:path w="5680" h="14658" extrusionOk="0">
                  <a:moveTo>
                    <a:pt x="5417" y="0"/>
                  </a:moveTo>
                  <a:lnTo>
                    <a:pt x="5322" y="239"/>
                  </a:lnTo>
                  <a:lnTo>
                    <a:pt x="1441" y="10776"/>
                  </a:lnTo>
                  <a:lnTo>
                    <a:pt x="1334" y="11049"/>
                  </a:lnTo>
                  <a:lnTo>
                    <a:pt x="0" y="14657"/>
                  </a:lnTo>
                  <a:lnTo>
                    <a:pt x="298" y="14657"/>
                  </a:lnTo>
                  <a:lnTo>
                    <a:pt x="1572" y="11192"/>
                  </a:lnTo>
                  <a:lnTo>
                    <a:pt x="1679" y="10930"/>
                  </a:lnTo>
                  <a:lnTo>
                    <a:pt x="5679" y="72"/>
                  </a:lnTo>
                  <a:cubicBezTo>
                    <a:pt x="5584" y="72"/>
                    <a:pt x="5489" y="60"/>
                    <a:pt x="54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
            <p:cNvSpPr/>
            <p:nvPr/>
          </p:nvSpPr>
          <p:spPr>
            <a:xfrm>
              <a:off x="1937125" y="2875175"/>
              <a:ext cx="202450" cy="98250"/>
            </a:xfrm>
            <a:custGeom>
              <a:avLst/>
              <a:gdLst/>
              <a:ahLst/>
              <a:cxnLst/>
              <a:rect l="l" t="t" r="r" b="b"/>
              <a:pathLst>
                <a:path w="8098" h="3930" extrusionOk="0">
                  <a:moveTo>
                    <a:pt x="96" y="1"/>
                  </a:moveTo>
                  <a:cubicBezTo>
                    <a:pt x="84" y="96"/>
                    <a:pt x="60" y="180"/>
                    <a:pt x="1" y="251"/>
                  </a:cubicBezTo>
                  <a:lnTo>
                    <a:pt x="8097" y="3930"/>
                  </a:lnTo>
                  <a:lnTo>
                    <a:pt x="8097" y="3632"/>
                  </a:lnTo>
                  <a:lnTo>
                    <a:pt x="9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
            <p:cNvSpPr/>
            <p:nvPr/>
          </p:nvSpPr>
          <p:spPr>
            <a:xfrm>
              <a:off x="2088050" y="3163325"/>
              <a:ext cx="43175" cy="86050"/>
            </a:xfrm>
            <a:custGeom>
              <a:avLst/>
              <a:gdLst/>
              <a:ahLst/>
              <a:cxnLst/>
              <a:rect l="l" t="t" r="r" b="b"/>
              <a:pathLst>
                <a:path w="1727" h="3442" extrusionOk="0">
                  <a:moveTo>
                    <a:pt x="1560" y="0"/>
                  </a:moveTo>
                  <a:lnTo>
                    <a:pt x="0" y="3441"/>
                  </a:lnTo>
                  <a:lnTo>
                    <a:pt x="298" y="3441"/>
                  </a:lnTo>
                  <a:lnTo>
                    <a:pt x="1727" y="322"/>
                  </a:lnTo>
                  <a:lnTo>
                    <a:pt x="156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
            <p:cNvSpPr/>
            <p:nvPr/>
          </p:nvSpPr>
          <p:spPr>
            <a:xfrm>
              <a:off x="2130900" y="3136825"/>
              <a:ext cx="8675" cy="26525"/>
            </a:xfrm>
            <a:custGeom>
              <a:avLst/>
              <a:gdLst/>
              <a:ahLst/>
              <a:cxnLst/>
              <a:rect l="l" t="t" r="r" b="b"/>
              <a:pathLst>
                <a:path w="347" h="1061" extrusionOk="0">
                  <a:moveTo>
                    <a:pt x="346" y="0"/>
                  </a:moveTo>
                  <a:lnTo>
                    <a:pt x="1" y="739"/>
                  </a:lnTo>
                  <a:lnTo>
                    <a:pt x="168" y="1060"/>
                  </a:lnTo>
                  <a:lnTo>
                    <a:pt x="346" y="655"/>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
            <p:cNvSpPr/>
            <p:nvPr/>
          </p:nvSpPr>
          <p:spPr>
            <a:xfrm>
              <a:off x="1923750" y="3070450"/>
              <a:ext cx="155700" cy="148550"/>
            </a:xfrm>
            <a:custGeom>
              <a:avLst/>
              <a:gdLst/>
              <a:ahLst/>
              <a:cxnLst/>
              <a:rect l="l" t="t" r="r" b="b"/>
              <a:pathLst>
                <a:path w="6228" h="5942" extrusionOk="0">
                  <a:moveTo>
                    <a:pt x="6037" y="0"/>
                  </a:moveTo>
                  <a:lnTo>
                    <a:pt x="3596" y="2263"/>
                  </a:lnTo>
                  <a:cubicBezTo>
                    <a:pt x="3608" y="2298"/>
                    <a:pt x="3632" y="2346"/>
                    <a:pt x="3643" y="2370"/>
                  </a:cubicBezTo>
                  <a:cubicBezTo>
                    <a:pt x="3667" y="2501"/>
                    <a:pt x="3572" y="2644"/>
                    <a:pt x="3429" y="2655"/>
                  </a:cubicBezTo>
                  <a:cubicBezTo>
                    <a:pt x="3417" y="2658"/>
                    <a:pt x="3405" y="2659"/>
                    <a:pt x="3392" y="2659"/>
                  </a:cubicBezTo>
                  <a:cubicBezTo>
                    <a:pt x="3334" y="2659"/>
                    <a:pt x="3278" y="2635"/>
                    <a:pt x="3239" y="2596"/>
                  </a:cubicBezTo>
                  <a:lnTo>
                    <a:pt x="0" y="5620"/>
                  </a:lnTo>
                  <a:cubicBezTo>
                    <a:pt x="36" y="5656"/>
                    <a:pt x="72" y="5703"/>
                    <a:pt x="83" y="5763"/>
                  </a:cubicBezTo>
                  <a:cubicBezTo>
                    <a:pt x="95" y="5834"/>
                    <a:pt x="83" y="5894"/>
                    <a:pt x="36" y="5942"/>
                  </a:cubicBezTo>
                  <a:lnTo>
                    <a:pt x="83" y="5918"/>
                  </a:lnTo>
                  <a:lnTo>
                    <a:pt x="6227" y="215"/>
                  </a:lnTo>
                  <a:cubicBezTo>
                    <a:pt x="6144" y="155"/>
                    <a:pt x="6072" y="96"/>
                    <a:pt x="603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
            <p:cNvSpPr/>
            <p:nvPr/>
          </p:nvSpPr>
          <p:spPr>
            <a:xfrm>
              <a:off x="1881475" y="3218975"/>
              <a:ext cx="41100" cy="30100"/>
            </a:xfrm>
            <a:custGeom>
              <a:avLst/>
              <a:gdLst/>
              <a:ahLst/>
              <a:cxnLst/>
              <a:rect l="l" t="t" r="r" b="b"/>
              <a:pathLst>
                <a:path w="1644" h="1204" extrusionOk="0">
                  <a:moveTo>
                    <a:pt x="1643" y="60"/>
                  </a:moveTo>
                  <a:lnTo>
                    <a:pt x="1613" y="87"/>
                  </a:lnTo>
                  <a:lnTo>
                    <a:pt x="1613" y="87"/>
                  </a:lnTo>
                  <a:cubicBezTo>
                    <a:pt x="1622" y="80"/>
                    <a:pt x="1632" y="71"/>
                    <a:pt x="1643" y="60"/>
                  </a:cubicBezTo>
                  <a:close/>
                  <a:moveTo>
                    <a:pt x="1310" y="1"/>
                  </a:moveTo>
                  <a:lnTo>
                    <a:pt x="0" y="1203"/>
                  </a:lnTo>
                  <a:lnTo>
                    <a:pt x="405" y="1203"/>
                  </a:lnTo>
                  <a:lnTo>
                    <a:pt x="1548" y="143"/>
                  </a:lnTo>
                  <a:lnTo>
                    <a:pt x="1613" y="87"/>
                  </a:lnTo>
                  <a:lnTo>
                    <a:pt x="1613" y="87"/>
                  </a:lnTo>
                  <a:cubicBezTo>
                    <a:pt x="1592" y="102"/>
                    <a:pt x="1573" y="108"/>
                    <a:pt x="1548" y="108"/>
                  </a:cubicBezTo>
                  <a:cubicBezTo>
                    <a:pt x="1540" y="109"/>
                    <a:pt x="1531" y="110"/>
                    <a:pt x="1522" y="110"/>
                  </a:cubicBezTo>
                  <a:cubicBezTo>
                    <a:pt x="1446" y="110"/>
                    <a:pt x="1363" y="65"/>
                    <a:pt x="131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
            <p:cNvSpPr/>
            <p:nvPr/>
          </p:nvSpPr>
          <p:spPr>
            <a:xfrm>
              <a:off x="2085975" y="3074925"/>
              <a:ext cx="53900" cy="112825"/>
            </a:xfrm>
            <a:custGeom>
              <a:avLst/>
              <a:gdLst/>
              <a:ahLst/>
              <a:cxnLst/>
              <a:rect l="l" t="t" r="r" b="b"/>
              <a:pathLst>
                <a:path w="2156" h="4513" extrusionOk="0">
                  <a:moveTo>
                    <a:pt x="250" y="0"/>
                  </a:moveTo>
                  <a:cubicBezTo>
                    <a:pt x="191" y="48"/>
                    <a:pt x="119" y="83"/>
                    <a:pt x="36" y="95"/>
                  </a:cubicBezTo>
                  <a:lnTo>
                    <a:pt x="0" y="95"/>
                  </a:lnTo>
                  <a:lnTo>
                    <a:pt x="1679" y="3536"/>
                  </a:lnTo>
                  <a:lnTo>
                    <a:pt x="1822" y="3846"/>
                  </a:lnTo>
                  <a:lnTo>
                    <a:pt x="2155" y="4512"/>
                  </a:lnTo>
                  <a:lnTo>
                    <a:pt x="2155" y="3893"/>
                  </a:lnTo>
                  <a:lnTo>
                    <a:pt x="1965" y="3536"/>
                  </a:lnTo>
                  <a:lnTo>
                    <a:pt x="1810" y="3215"/>
                  </a:lnTo>
                  <a:lnTo>
                    <a:pt x="25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
            <p:cNvSpPr/>
            <p:nvPr/>
          </p:nvSpPr>
          <p:spPr>
            <a:xfrm>
              <a:off x="2128225" y="3239825"/>
              <a:ext cx="11350" cy="9550"/>
            </a:xfrm>
            <a:custGeom>
              <a:avLst/>
              <a:gdLst/>
              <a:ahLst/>
              <a:cxnLst/>
              <a:rect l="l" t="t" r="r" b="b"/>
              <a:pathLst>
                <a:path w="454" h="382" extrusionOk="0">
                  <a:moveTo>
                    <a:pt x="453" y="0"/>
                  </a:moveTo>
                  <a:lnTo>
                    <a:pt x="1" y="381"/>
                  </a:lnTo>
                  <a:lnTo>
                    <a:pt x="417" y="381"/>
                  </a:lnTo>
                  <a:lnTo>
                    <a:pt x="453" y="357"/>
                  </a:lnTo>
                  <a:lnTo>
                    <a:pt x="45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
            <p:cNvSpPr/>
            <p:nvPr/>
          </p:nvSpPr>
          <p:spPr>
            <a:xfrm>
              <a:off x="1326050" y="3014475"/>
              <a:ext cx="64325" cy="61350"/>
            </a:xfrm>
            <a:custGeom>
              <a:avLst/>
              <a:gdLst/>
              <a:ahLst/>
              <a:cxnLst/>
              <a:rect l="l" t="t" r="r" b="b"/>
              <a:pathLst>
                <a:path w="2573" h="2454" extrusionOk="0">
                  <a:moveTo>
                    <a:pt x="1305" y="1"/>
                  </a:moveTo>
                  <a:cubicBezTo>
                    <a:pt x="1248" y="1"/>
                    <a:pt x="1190" y="5"/>
                    <a:pt x="1131" y="13"/>
                  </a:cubicBezTo>
                  <a:cubicBezTo>
                    <a:pt x="465" y="96"/>
                    <a:pt x="0" y="727"/>
                    <a:pt x="96" y="1394"/>
                  </a:cubicBezTo>
                  <a:cubicBezTo>
                    <a:pt x="108" y="1513"/>
                    <a:pt x="131" y="1620"/>
                    <a:pt x="179" y="1727"/>
                  </a:cubicBezTo>
                  <a:cubicBezTo>
                    <a:pt x="227" y="1811"/>
                    <a:pt x="274" y="1882"/>
                    <a:pt x="310" y="1966"/>
                  </a:cubicBezTo>
                  <a:cubicBezTo>
                    <a:pt x="524" y="2239"/>
                    <a:pt x="846" y="2418"/>
                    <a:pt x="1203" y="2454"/>
                  </a:cubicBezTo>
                  <a:cubicBezTo>
                    <a:pt x="1298" y="2454"/>
                    <a:pt x="1381" y="2442"/>
                    <a:pt x="1477" y="2442"/>
                  </a:cubicBezTo>
                  <a:cubicBezTo>
                    <a:pt x="1715" y="2406"/>
                    <a:pt x="1917" y="2299"/>
                    <a:pt x="2084" y="2168"/>
                  </a:cubicBezTo>
                  <a:cubicBezTo>
                    <a:pt x="2155" y="2108"/>
                    <a:pt x="2215" y="2049"/>
                    <a:pt x="2274" y="1977"/>
                  </a:cubicBezTo>
                  <a:cubicBezTo>
                    <a:pt x="2477" y="1727"/>
                    <a:pt x="2572" y="1394"/>
                    <a:pt x="2513" y="1049"/>
                  </a:cubicBezTo>
                  <a:cubicBezTo>
                    <a:pt x="2437" y="440"/>
                    <a:pt x="1904" y="1"/>
                    <a:pt x="130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
            <p:cNvSpPr/>
            <p:nvPr/>
          </p:nvSpPr>
          <p:spPr>
            <a:xfrm>
              <a:off x="1048925" y="2815500"/>
              <a:ext cx="33075" cy="31625"/>
            </a:xfrm>
            <a:custGeom>
              <a:avLst/>
              <a:gdLst/>
              <a:ahLst/>
              <a:cxnLst/>
              <a:rect l="l" t="t" r="r" b="b"/>
              <a:pathLst>
                <a:path w="1323" h="1265" extrusionOk="0">
                  <a:moveTo>
                    <a:pt x="669" y="1"/>
                  </a:moveTo>
                  <a:cubicBezTo>
                    <a:pt x="641" y="1"/>
                    <a:pt x="613" y="3"/>
                    <a:pt x="584" y="7"/>
                  </a:cubicBezTo>
                  <a:cubicBezTo>
                    <a:pt x="239" y="66"/>
                    <a:pt x="1" y="376"/>
                    <a:pt x="48" y="721"/>
                  </a:cubicBezTo>
                  <a:cubicBezTo>
                    <a:pt x="84" y="983"/>
                    <a:pt x="286" y="1197"/>
                    <a:pt x="536" y="1245"/>
                  </a:cubicBezTo>
                  <a:cubicBezTo>
                    <a:pt x="571" y="1259"/>
                    <a:pt x="610" y="1265"/>
                    <a:pt x="656" y="1265"/>
                  </a:cubicBezTo>
                  <a:cubicBezTo>
                    <a:pt x="688" y="1265"/>
                    <a:pt x="723" y="1262"/>
                    <a:pt x="763" y="1257"/>
                  </a:cubicBezTo>
                  <a:cubicBezTo>
                    <a:pt x="775" y="1257"/>
                    <a:pt x="786" y="1257"/>
                    <a:pt x="798" y="1245"/>
                  </a:cubicBezTo>
                  <a:cubicBezTo>
                    <a:pt x="834" y="1233"/>
                    <a:pt x="882" y="1233"/>
                    <a:pt x="906" y="1209"/>
                  </a:cubicBezTo>
                  <a:cubicBezTo>
                    <a:pt x="1001" y="1185"/>
                    <a:pt x="1072" y="1126"/>
                    <a:pt x="1132" y="1066"/>
                  </a:cubicBezTo>
                  <a:cubicBezTo>
                    <a:pt x="1251" y="935"/>
                    <a:pt x="1322" y="733"/>
                    <a:pt x="1298" y="542"/>
                  </a:cubicBezTo>
                  <a:cubicBezTo>
                    <a:pt x="1244" y="227"/>
                    <a:pt x="971" y="1"/>
                    <a:pt x="66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
            <p:cNvSpPr/>
            <p:nvPr/>
          </p:nvSpPr>
          <p:spPr>
            <a:xfrm>
              <a:off x="1026600" y="3246400"/>
              <a:ext cx="18475" cy="2975"/>
            </a:xfrm>
            <a:custGeom>
              <a:avLst/>
              <a:gdLst/>
              <a:ahLst/>
              <a:cxnLst/>
              <a:rect l="l" t="t" r="r" b="b"/>
              <a:pathLst>
                <a:path w="739" h="119" extrusionOk="0">
                  <a:moveTo>
                    <a:pt x="348" y="1"/>
                  </a:moveTo>
                  <a:cubicBezTo>
                    <a:pt x="321" y="1"/>
                    <a:pt x="292" y="4"/>
                    <a:pt x="263" y="11"/>
                  </a:cubicBezTo>
                  <a:cubicBezTo>
                    <a:pt x="167" y="35"/>
                    <a:pt x="72" y="70"/>
                    <a:pt x="1" y="118"/>
                  </a:cubicBezTo>
                  <a:lnTo>
                    <a:pt x="739" y="118"/>
                  </a:lnTo>
                  <a:cubicBezTo>
                    <a:pt x="679" y="82"/>
                    <a:pt x="608" y="47"/>
                    <a:pt x="536" y="23"/>
                  </a:cubicBezTo>
                  <a:cubicBezTo>
                    <a:pt x="471" y="15"/>
                    <a:pt x="411" y="1"/>
                    <a:pt x="34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
            <p:cNvSpPr/>
            <p:nvPr/>
          </p:nvSpPr>
          <p:spPr>
            <a:xfrm>
              <a:off x="895625" y="2943300"/>
              <a:ext cx="11950" cy="10575"/>
            </a:xfrm>
            <a:custGeom>
              <a:avLst/>
              <a:gdLst/>
              <a:ahLst/>
              <a:cxnLst/>
              <a:rect l="l" t="t" r="r" b="b"/>
              <a:pathLst>
                <a:path w="478" h="423" extrusionOk="0">
                  <a:moveTo>
                    <a:pt x="236" y="1"/>
                  </a:moveTo>
                  <a:cubicBezTo>
                    <a:pt x="225" y="1"/>
                    <a:pt x="214" y="1"/>
                    <a:pt x="203" y="2"/>
                  </a:cubicBezTo>
                  <a:cubicBezTo>
                    <a:pt x="84" y="14"/>
                    <a:pt x="1" y="133"/>
                    <a:pt x="25" y="252"/>
                  </a:cubicBezTo>
                  <a:cubicBezTo>
                    <a:pt x="49" y="300"/>
                    <a:pt x="60" y="348"/>
                    <a:pt x="84" y="372"/>
                  </a:cubicBezTo>
                  <a:cubicBezTo>
                    <a:pt x="133" y="401"/>
                    <a:pt x="182" y="422"/>
                    <a:pt x="244" y="422"/>
                  </a:cubicBezTo>
                  <a:cubicBezTo>
                    <a:pt x="258" y="422"/>
                    <a:pt x="272" y="421"/>
                    <a:pt x="287" y="419"/>
                  </a:cubicBezTo>
                  <a:cubicBezTo>
                    <a:pt x="310" y="419"/>
                    <a:pt x="346" y="395"/>
                    <a:pt x="370" y="383"/>
                  </a:cubicBezTo>
                  <a:cubicBezTo>
                    <a:pt x="441" y="336"/>
                    <a:pt x="477" y="264"/>
                    <a:pt x="465" y="181"/>
                  </a:cubicBezTo>
                  <a:cubicBezTo>
                    <a:pt x="465" y="157"/>
                    <a:pt x="441" y="145"/>
                    <a:pt x="441" y="133"/>
                  </a:cubicBezTo>
                  <a:cubicBezTo>
                    <a:pt x="420" y="48"/>
                    <a:pt x="331" y="1"/>
                    <a:pt x="2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
            <p:cNvSpPr/>
            <p:nvPr/>
          </p:nvSpPr>
          <p:spPr>
            <a:xfrm>
              <a:off x="1156975" y="2989650"/>
              <a:ext cx="22950" cy="21900"/>
            </a:xfrm>
            <a:custGeom>
              <a:avLst/>
              <a:gdLst/>
              <a:ahLst/>
              <a:cxnLst/>
              <a:rect l="l" t="t" r="r" b="b"/>
              <a:pathLst>
                <a:path w="918" h="876" extrusionOk="0">
                  <a:moveTo>
                    <a:pt x="458" y="1"/>
                  </a:moveTo>
                  <a:cubicBezTo>
                    <a:pt x="437" y="1"/>
                    <a:pt x="415" y="3"/>
                    <a:pt x="394" y="6"/>
                  </a:cubicBezTo>
                  <a:cubicBezTo>
                    <a:pt x="370" y="6"/>
                    <a:pt x="346" y="18"/>
                    <a:pt x="322" y="18"/>
                  </a:cubicBezTo>
                  <a:cubicBezTo>
                    <a:pt x="227" y="53"/>
                    <a:pt x="155" y="113"/>
                    <a:pt x="96" y="184"/>
                  </a:cubicBezTo>
                  <a:cubicBezTo>
                    <a:pt x="84" y="220"/>
                    <a:pt x="72" y="232"/>
                    <a:pt x="48" y="256"/>
                  </a:cubicBezTo>
                  <a:cubicBezTo>
                    <a:pt x="24" y="339"/>
                    <a:pt x="1" y="411"/>
                    <a:pt x="24" y="494"/>
                  </a:cubicBezTo>
                  <a:lnTo>
                    <a:pt x="24" y="530"/>
                  </a:lnTo>
                  <a:cubicBezTo>
                    <a:pt x="70" y="725"/>
                    <a:pt x="249" y="876"/>
                    <a:pt x="464" y="876"/>
                  </a:cubicBezTo>
                  <a:cubicBezTo>
                    <a:pt x="472" y="876"/>
                    <a:pt x="481" y="875"/>
                    <a:pt x="489" y="875"/>
                  </a:cubicBezTo>
                  <a:lnTo>
                    <a:pt x="501" y="875"/>
                  </a:lnTo>
                  <a:cubicBezTo>
                    <a:pt x="620" y="851"/>
                    <a:pt x="691" y="827"/>
                    <a:pt x="751" y="768"/>
                  </a:cubicBezTo>
                  <a:cubicBezTo>
                    <a:pt x="858" y="673"/>
                    <a:pt x="917" y="530"/>
                    <a:pt x="882" y="375"/>
                  </a:cubicBezTo>
                  <a:cubicBezTo>
                    <a:pt x="860" y="158"/>
                    <a:pt x="671" y="1"/>
                    <a:pt x="45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
            <p:cNvSpPr/>
            <p:nvPr/>
          </p:nvSpPr>
          <p:spPr>
            <a:xfrm>
              <a:off x="2073450" y="3055500"/>
              <a:ext cx="22950" cy="21425"/>
            </a:xfrm>
            <a:custGeom>
              <a:avLst/>
              <a:gdLst/>
              <a:ahLst/>
              <a:cxnLst/>
              <a:rect l="l" t="t" r="r" b="b"/>
              <a:pathLst>
                <a:path w="918" h="857" extrusionOk="0">
                  <a:moveTo>
                    <a:pt x="454" y="1"/>
                  </a:moveTo>
                  <a:cubicBezTo>
                    <a:pt x="438" y="1"/>
                    <a:pt x="422" y="1"/>
                    <a:pt x="406" y="3"/>
                  </a:cubicBezTo>
                  <a:cubicBezTo>
                    <a:pt x="168" y="51"/>
                    <a:pt x="1" y="277"/>
                    <a:pt x="37" y="491"/>
                  </a:cubicBezTo>
                  <a:cubicBezTo>
                    <a:pt x="37" y="527"/>
                    <a:pt x="49" y="551"/>
                    <a:pt x="60" y="587"/>
                  </a:cubicBezTo>
                  <a:cubicBezTo>
                    <a:pt x="96" y="670"/>
                    <a:pt x="156" y="753"/>
                    <a:pt x="239" y="789"/>
                  </a:cubicBezTo>
                  <a:cubicBezTo>
                    <a:pt x="304" y="826"/>
                    <a:pt x="369" y="856"/>
                    <a:pt x="440" y="856"/>
                  </a:cubicBezTo>
                  <a:cubicBezTo>
                    <a:pt x="460" y="856"/>
                    <a:pt x="480" y="854"/>
                    <a:pt x="501" y="848"/>
                  </a:cubicBezTo>
                  <a:lnTo>
                    <a:pt x="537" y="848"/>
                  </a:lnTo>
                  <a:cubicBezTo>
                    <a:pt x="545" y="850"/>
                    <a:pt x="553" y="851"/>
                    <a:pt x="561" y="851"/>
                  </a:cubicBezTo>
                  <a:cubicBezTo>
                    <a:pt x="618" y="851"/>
                    <a:pt x="687" y="818"/>
                    <a:pt x="739" y="777"/>
                  </a:cubicBezTo>
                  <a:cubicBezTo>
                    <a:pt x="858" y="694"/>
                    <a:pt x="918" y="539"/>
                    <a:pt x="894" y="372"/>
                  </a:cubicBezTo>
                  <a:cubicBezTo>
                    <a:pt x="872" y="150"/>
                    <a:pt x="674" y="1"/>
                    <a:pt x="45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
            <p:cNvSpPr/>
            <p:nvPr/>
          </p:nvSpPr>
          <p:spPr>
            <a:xfrm>
              <a:off x="1916900" y="2863525"/>
              <a:ext cx="22350" cy="21800"/>
            </a:xfrm>
            <a:custGeom>
              <a:avLst/>
              <a:gdLst/>
              <a:ahLst/>
              <a:cxnLst/>
              <a:rect l="l" t="t" r="r" b="b"/>
              <a:pathLst>
                <a:path w="894" h="872" extrusionOk="0">
                  <a:moveTo>
                    <a:pt x="453" y="0"/>
                  </a:moveTo>
                  <a:cubicBezTo>
                    <a:pt x="437" y="0"/>
                    <a:pt x="421" y="1"/>
                    <a:pt x="405" y="3"/>
                  </a:cubicBezTo>
                  <a:cubicBezTo>
                    <a:pt x="167" y="50"/>
                    <a:pt x="0" y="276"/>
                    <a:pt x="36" y="491"/>
                  </a:cubicBezTo>
                  <a:cubicBezTo>
                    <a:pt x="48" y="550"/>
                    <a:pt x="60" y="610"/>
                    <a:pt x="84" y="669"/>
                  </a:cubicBezTo>
                  <a:cubicBezTo>
                    <a:pt x="131" y="717"/>
                    <a:pt x="179" y="765"/>
                    <a:pt x="226" y="800"/>
                  </a:cubicBezTo>
                  <a:cubicBezTo>
                    <a:pt x="298" y="836"/>
                    <a:pt x="393" y="872"/>
                    <a:pt x="488" y="872"/>
                  </a:cubicBezTo>
                  <a:lnTo>
                    <a:pt x="536" y="872"/>
                  </a:lnTo>
                  <a:cubicBezTo>
                    <a:pt x="643" y="848"/>
                    <a:pt x="727" y="812"/>
                    <a:pt x="786" y="741"/>
                  </a:cubicBezTo>
                  <a:cubicBezTo>
                    <a:pt x="846" y="657"/>
                    <a:pt x="893" y="586"/>
                    <a:pt x="893" y="479"/>
                  </a:cubicBezTo>
                  <a:lnTo>
                    <a:pt x="893" y="372"/>
                  </a:lnTo>
                  <a:cubicBezTo>
                    <a:pt x="871" y="150"/>
                    <a:pt x="673" y="0"/>
                    <a:pt x="45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
            <p:cNvSpPr/>
            <p:nvPr/>
          </p:nvSpPr>
          <p:spPr>
            <a:xfrm>
              <a:off x="1495125" y="3172075"/>
              <a:ext cx="22625" cy="21700"/>
            </a:xfrm>
            <a:custGeom>
              <a:avLst/>
              <a:gdLst/>
              <a:ahLst/>
              <a:cxnLst/>
              <a:rect l="l" t="t" r="r" b="b"/>
              <a:pathLst>
                <a:path w="905" h="868" extrusionOk="0">
                  <a:moveTo>
                    <a:pt x="456" y="0"/>
                  </a:moveTo>
                  <a:cubicBezTo>
                    <a:pt x="431" y="0"/>
                    <a:pt x="406" y="3"/>
                    <a:pt x="381" y="7"/>
                  </a:cubicBezTo>
                  <a:cubicBezTo>
                    <a:pt x="333" y="7"/>
                    <a:pt x="286" y="31"/>
                    <a:pt x="250" y="43"/>
                  </a:cubicBezTo>
                  <a:cubicBezTo>
                    <a:pt x="155" y="91"/>
                    <a:pt x="95" y="162"/>
                    <a:pt x="60" y="234"/>
                  </a:cubicBezTo>
                  <a:cubicBezTo>
                    <a:pt x="24" y="317"/>
                    <a:pt x="0" y="400"/>
                    <a:pt x="12" y="495"/>
                  </a:cubicBezTo>
                  <a:lnTo>
                    <a:pt x="12" y="519"/>
                  </a:lnTo>
                  <a:cubicBezTo>
                    <a:pt x="24" y="615"/>
                    <a:pt x="72" y="698"/>
                    <a:pt x="143" y="757"/>
                  </a:cubicBezTo>
                  <a:cubicBezTo>
                    <a:pt x="223" y="838"/>
                    <a:pt x="330" y="867"/>
                    <a:pt x="440" y="867"/>
                  </a:cubicBezTo>
                  <a:cubicBezTo>
                    <a:pt x="460" y="867"/>
                    <a:pt x="480" y="866"/>
                    <a:pt x="500" y="865"/>
                  </a:cubicBezTo>
                  <a:cubicBezTo>
                    <a:pt x="560" y="865"/>
                    <a:pt x="607" y="841"/>
                    <a:pt x="667" y="805"/>
                  </a:cubicBezTo>
                  <a:cubicBezTo>
                    <a:pt x="774" y="757"/>
                    <a:pt x="834" y="686"/>
                    <a:pt x="857" y="603"/>
                  </a:cubicBezTo>
                  <a:cubicBezTo>
                    <a:pt x="869" y="567"/>
                    <a:pt x="869" y="543"/>
                    <a:pt x="893" y="507"/>
                  </a:cubicBezTo>
                  <a:cubicBezTo>
                    <a:pt x="905" y="460"/>
                    <a:pt x="905" y="412"/>
                    <a:pt x="893" y="365"/>
                  </a:cubicBezTo>
                  <a:cubicBezTo>
                    <a:pt x="893" y="317"/>
                    <a:pt x="869" y="269"/>
                    <a:pt x="845" y="245"/>
                  </a:cubicBezTo>
                  <a:cubicBezTo>
                    <a:pt x="783" y="100"/>
                    <a:pt x="622" y="0"/>
                    <a:pt x="45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
            <p:cNvSpPr/>
            <p:nvPr/>
          </p:nvSpPr>
          <p:spPr>
            <a:xfrm>
              <a:off x="1045650" y="2968400"/>
              <a:ext cx="21750" cy="21700"/>
            </a:xfrm>
            <a:custGeom>
              <a:avLst/>
              <a:gdLst/>
              <a:ahLst/>
              <a:cxnLst/>
              <a:rect l="l" t="t" r="r" b="b"/>
              <a:pathLst>
                <a:path w="870" h="868" extrusionOk="0">
                  <a:moveTo>
                    <a:pt x="436" y="0"/>
                  </a:moveTo>
                  <a:cubicBezTo>
                    <a:pt x="414" y="0"/>
                    <a:pt x="392" y="3"/>
                    <a:pt x="370" y="10"/>
                  </a:cubicBezTo>
                  <a:cubicBezTo>
                    <a:pt x="334" y="10"/>
                    <a:pt x="322" y="22"/>
                    <a:pt x="298" y="22"/>
                  </a:cubicBezTo>
                  <a:cubicBezTo>
                    <a:pt x="203" y="46"/>
                    <a:pt x="132" y="106"/>
                    <a:pt x="72" y="189"/>
                  </a:cubicBezTo>
                  <a:cubicBezTo>
                    <a:pt x="13" y="261"/>
                    <a:pt x="1" y="344"/>
                    <a:pt x="1" y="451"/>
                  </a:cubicBezTo>
                  <a:lnTo>
                    <a:pt x="1" y="499"/>
                  </a:lnTo>
                  <a:cubicBezTo>
                    <a:pt x="13" y="642"/>
                    <a:pt x="120" y="761"/>
                    <a:pt x="239" y="820"/>
                  </a:cubicBezTo>
                  <a:cubicBezTo>
                    <a:pt x="310" y="856"/>
                    <a:pt x="394" y="868"/>
                    <a:pt x="489" y="868"/>
                  </a:cubicBezTo>
                  <a:lnTo>
                    <a:pt x="501" y="868"/>
                  </a:lnTo>
                  <a:cubicBezTo>
                    <a:pt x="644" y="844"/>
                    <a:pt x="775" y="749"/>
                    <a:pt x="810" y="618"/>
                  </a:cubicBezTo>
                  <a:cubicBezTo>
                    <a:pt x="858" y="546"/>
                    <a:pt x="870" y="475"/>
                    <a:pt x="858" y="380"/>
                  </a:cubicBezTo>
                  <a:lnTo>
                    <a:pt x="858" y="344"/>
                  </a:lnTo>
                  <a:cubicBezTo>
                    <a:pt x="834" y="201"/>
                    <a:pt x="715" y="82"/>
                    <a:pt x="572" y="22"/>
                  </a:cubicBezTo>
                  <a:cubicBezTo>
                    <a:pt x="531" y="14"/>
                    <a:pt x="484" y="0"/>
                    <a:pt x="43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
            <p:cNvSpPr/>
            <p:nvPr/>
          </p:nvSpPr>
          <p:spPr>
            <a:xfrm>
              <a:off x="1912725" y="3209100"/>
              <a:ext cx="13425" cy="12625"/>
            </a:xfrm>
            <a:custGeom>
              <a:avLst/>
              <a:gdLst/>
              <a:ahLst/>
              <a:cxnLst/>
              <a:rect l="l" t="t" r="r" b="b"/>
              <a:pathLst>
                <a:path w="537" h="505" extrusionOk="0">
                  <a:moveTo>
                    <a:pt x="263" y="0"/>
                  </a:moveTo>
                  <a:cubicBezTo>
                    <a:pt x="252" y="0"/>
                    <a:pt x="240" y="1"/>
                    <a:pt x="227" y="3"/>
                  </a:cubicBezTo>
                  <a:cubicBezTo>
                    <a:pt x="167" y="3"/>
                    <a:pt x="108" y="38"/>
                    <a:pt x="84" y="86"/>
                  </a:cubicBezTo>
                  <a:cubicBezTo>
                    <a:pt x="36" y="146"/>
                    <a:pt x="1" y="217"/>
                    <a:pt x="24" y="288"/>
                  </a:cubicBezTo>
                  <a:cubicBezTo>
                    <a:pt x="24" y="336"/>
                    <a:pt x="36" y="360"/>
                    <a:pt x="60" y="396"/>
                  </a:cubicBezTo>
                  <a:lnTo>
                    <a:pt x="60" y="408"/>
                  </a:lnTo>
                  <a:cubicBezTo>
                    <a:pt x="113" y="461"/>
                    <a:pt x="186" y="505"/>
                    <a:pt x="269" y="505"/>
                  </a:cubicBezTo>
                  <a:cubicBezTo>
                    <a:pt x="278" y="505"/>
                    <a:pt x="288" y="504"/>
                    <a:pt x="298" y="503"/>
                  </a:cubicBezTo>
                  <a:cubicBezTo>
                    <a:pt x="334" y="503"/>
                    <a:pt x="382" y="479"/>
                    <a:pt x="405" y="467"/>
                  </a:cubicBezTo>
                  <a:cubicBezTo>
                    <a:pt x="441" y="455"/>
                    <a:pt x="465" y="419"/>
                    <a:pt x="477" y="396"/>
                  </a:cubicBezTo>
                  <a:cubicBezTo>
                    <a:pt x="513" y="348"/>
                    <a:pt x="536" y="277"/>
                    <a:pt x="524" y="217"/>
                  </a:cubicBezTo>
                  <a:cubicBezTo>
                    <a:pt x="513" y="157"/>
                    <a:pt x="477" y="98"/>
                    <a:pt x="441" y="62"/>
                  </a:cubicBezTo>
                  <a:cubicBezTo>
                    <a:pt x="390" y="31"/>
                    <a:pt x="338" y="0"/>
                    <a:pt x="26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
            <p:cNvSpPr/>
            <p:nvPr/>
          </p:nvSpPr>
          <p:spPr>
            <a:xfrm>
              <a:off x="2001725" y="3124475"/>
              <a:ext cx="13725" cy="12675"/>
            </a:xfrm>
            <a:custGeom>
              <a:avLst/>
              <a:gdLst/>
              <a:ahLst/>
              <a:cxnLst/>
              <a:rect l="l" t="t" r="r" b="b"/>
              <a:pathLst>
                <a:path w="549" h="507" extrusionOk="0">
                  <a:moveTo>
                    <a:pt x="287" y="0"/>
                  </a:moveTo>
                  <a:cubicBezTo>
                    <a:pt x="271" y="0"/>
                    <a:pt x="255" y="2"/>
                    <a:pt x="239" y="6"/>
                  </a:cubicBezTo>
                  <a:cubicBezTo>
                    <a:pt x="108" y="30"/>
                    <a:pt x="1" y="161"/>
                    <a:pt x="36" y="280"/>
                  </a:cubicBezTo>
                  <a:cubicBezTo>
                    <a:pt x="48" y="340"/>
                    <a:pt x="72" y="399"/>
                    <a:pt x="120" y="447"/>
                  </a:cubicBezTo>
                  <a:cubicBezTo>
                    <a:pt x="167" y="494"/>
                    <a:pt x="239" y="506"/>
                    <a:pt x="310" y="506"/>
                  </a:cubicBezTo>
                  <a:cubicBezTo>
                    <a:pt x="453" y="483"/>
                    <a:pt x="548" y="364"/>
                    <a:pt x="524" y="221"/>
                  </a:cubicBezTo>
                  <a:cubicBezTo>
                    <a:pt x="524" y="185"/>
                    <a:pt x="513" y="149"/>
                    <a:pt x="477" y="125"/>
                  </a:cubicBezTo>
                  <a:cubicBezTo>
                    <a:pt x="437" y="46"/>
                    <a:pt x="365" y="0"/>
                    <a:pt x="28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
            <p:cNvSpPr/>
            <p:nvPr/>
          </p:nvSpPr>
          <p:spPr>
            <a:xfrm>
              <a:off x="1487375" y="3210250"/>
              <a:ext cx="14025" cy="12500"/>
            </a:xfrm>
            <a:custGeom>
              <a:avLst/>
              <a:gdLst/>
              <a:ahLst/>
              <a:cxnLst/>
              <a:rect l="l" t="t" r="r" b="b"/>
              <a:pathLst>
                <a:path w="561" h="500" extrusionOk="0">
                  <a:moveTo>
                    <a:pt x="291" y="1"/>
                  </a:moveTo>
                  <a:cubicBezTo>
                    <a:pt x="277" y="1"/>
                    <a:pt x="264" y="2"/>
                    <a:pt x="251" y="4"/>
                  </a:cubicBezTo>
                  <a:cubicBezTo>
                    <a:pt x="108" y="40"/>
                    <a:pt x="1" y="159"/>
                    <a:pt x="36" y="290"/>
                  </a:cubicBezTo>
                  <a:cubicBezTo>
                    <a:pt x="67" y="404"/>
                    <a:pt x="161" y="499"/>
                    <a:pt x="271" y="499"/>
                  </a:cubicBezTo>
                  <a:cubicBezTo>
                    <a:pt x="288" y="499"/>
                    <a:pt x="305" y="497"/>
                    <a:pt x="322" y="492"/>
                  </a:cubicBezTo>
                  <a:cubicBezTo>
                    <a:pt x="453" y="469"/>
                    <a:pt x="560" y="350"/>
                    <a:pt x="524" y="219"/>
                  </a:cubicBezTo>
                  <a:cubicBezTo>
                    <a:pt x="503" y="91"/>
                    <a:pt x="405" y="1"/>
                    <a:pt x="29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
            <p:cNvSpPr/>
            <p:nvPr/>
          </p:nvSpPr>
          <p:spPr>
            <a:xfrm>
              <a:off x="1315625" y="3080850"/>
              <a:ext cx="13725" cy="12425"/>
            </a:xfrm>
            <a:custGeom>
              <a:avLst/>
              <a:gdLst/>
              <a:ahLst/>
              <a:cxnLst/>
              <a:rect l="l" t="t" r="r" b="b"/>
              <a:pathLst>
                <a:path w="549" h="497" extrusionOk="0">
                  <a:moveTo>
                    <a:pt x="261" y="0"/>
                  </a:moveTo>
                  <a:cubicBezTo>
                    <a:pt x="254" y="0"/>
                    <a:pt x="246" y="0"/>
                    <a:pt x="239" y="1"/>
                  </a:cubicBezTo>
                  <a:cubicBezTo>
                    <a:pt x="108" y="37"/>
                    <a:pt x="1" y="168"/>
                    <a:pt x="36" y="287"/>
                  </a:cubicBezTo>
                  <a:cubicBezTo>
                    <a:pt x="57" y="401"/>
                    <a:pt x="149" y="496"/>
                    <a:pt x="259" y="496"/>
                  </a:cubicBezTo>
                  <a:cubicBezTo>
                    <a:pt x="276" y="496"/>
                    <a:pt x="293" y="494"/>
                    <a:pt x="310" y="489"/>
                  </a:cubicBezTo>
                  <a:cubicBezTo>
                    <a:pt x="441" y="465"/>
                    <a:pt x="548" y="346"/>
                    <a:pt x="525" y="215"/>
                  </a:cubicBezTo>
                  <a:cubicBezTo>
                    <a:pt x="513" y="92"/>
                    <a:pt x="385" y="0"/>
                    <a:pt x="26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
            <p:cNvSpPr/>
            <p:nvPr/>
          </p:nvSpPr>
          <p:spPr>
            <a:xfrm>
              <a:off x="1229600" y="3113600"/>
              <a:ext cx="13125" cy="12650"/>
            </a:xfrm>
            <a:custGeom>
              <a:avLst/>
              <a:gdLst/>
              <a:ahLst/>
              <a:cxnLst/>
              <a:rect l="l" t="t" r="r" b="b"/>
              <a:pathLst>
                <a:path w="525" h="506" extrusionOk="0">
                  <a:moveTo>
                    <a:pt x="227" y="1"/>
                  </a:moveTo>
                  <a:cubicBezTo>
                    <a:pt x="120" y="25"/>
                    <a:pt x="48" y="96"/>
                    <a:pt x="25" y="179"/>
                  </a:cubicBezTo>
                  <a:cubicBezTo>
                    <a:pt x="1" y="215"/>
                    <a:pt x="1" y="263"/>
                    <a:pt x="25" y="287"/>
                  </a:cubicBezTo>
                  <a:cubicBezTo>
                    <a:pt x="36" y="382"/>
                    <a:pt x="84" y="441"/>
                    <a:pt x="144" y="465"/>
                  </a:cubicBezTo>
                  <a:cubicBezTo>
                    <a:pt x="170" y="492"/>
                    <a:pt x="211" y="505"/>
                    <a:pt x="254" y="505"/>
                  </a:cubicBezTo>
                  <a:cubicBezTo>
                    <a:pt x="269" y="505"/>
                    <a:pt x="283" y="504"/>
                    <a:pt x="298" y="501"/>
                  </a:cubicBezTo>
                  <a:cubicBezTo>
                    <a:pt x="346" y="501"/>
                    <a:pt x="382" y="477"/>
                    <a:pt x="406" y="453"/>
                  </a:cubicBezTo>
                  <a:cubicBezTo>
                    <a:pt x="477" y="406"/>
                    <a:pt x="525" y="298"/>
                    <a:pt x="513" y="215"/>
                  </a:cubicBezTo>
                  <a:lnTo>
                    <a:pt x="513" y="203"/>
                  </a:lnTo>
                  <a:cubicBezTo>
                    <a:pt x="477" y="108"/>
                    <a:pt x="406" y="37"/>
                    <a:pt x="32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
            <p:cNvSpPr/>
            <p:nvPr/>
          </p:nvSpPr>
          <p:spPr>
            <a:xfrm>
              <a:off x="1729075" y="3062625"/>
              <a:ext cx="13725" cy="12475"/>
            </a:xfrm>
            <a:custGeom>
              <a:avLst/>
              <a:gdLst/>
              <a:ahLst/>
              <a:cxnLst/>
              <a:rect l="l" t="t" r="r" b="b"/>
              <a:pathLst>
                <a:path w="549" h="499" extrusionOk="0">
                  <a:moveTo>
                    <a:pt x="279" y="0"/>
                  </a:moveTo>
                  <a:cubicBezTo>
                    <a:pt x="265" y="0"/>
                    <a:pt x="252" y="1"/>
                    <a:pt x="239" y="4"/>
                  </a:cubicBezTo>
                  <a:cubicBezTo>
                    <a:pt x="108" y="16"/>
                    <a:pt x="0" y="159"/>
                    <a:pt x="24" y="290"/>
                  </a:cubicBezTo>
                  <a:cubicBezTo>
                    <a:pt x="55" y="403"/>
                    <a:pt x="149" y="499"/>
                    <a:pt x="259" y="499"/>
                  </a:cubicBezTo>
                  <a:cubicBezTo>
                    <a:pt x="276" y="499"/>
                    <a:pt x="293" y="497"/>
                    <a:pt x="310" y="492"/>
                  </a:cubicBezTo>
                  <a:cubicBezTo>
                    <a:pt x="441" y="468"/>
                    <a:pt x="548" y="349"/>
                    <a:pt x="524" y="218"/>
                  </a:cubicBezTo>
                  <a:cubicBezTo>
                    <a:pt x="492" y="90"/>
                    <a:pt x="393" y="0"/>
                    <a:pt x="27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5" name="Google Shape;375;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76" name="Google Shape;376;p4"/>
          <p:cNvSpPr txBox="1">
            <a:spLocks noGrp="1"/>
          </p:cNvSpPr>
          <p:nvPr>
            <p:ph type="body" idx="1"/>
          </p:nvPr>
        </p:nvSpPr>
        <p:spPr>
          <a:xfrm>
            <a:off x="720000" y="1097102"/>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AutoNum type="arabicPeriod"/>
              <a:defRPr sz="1200">
                <a:solidFill>
                  <a:srgbClr val="434343"/>
                </a:solidFill>
              </a:defRPr>
            </a:lvl1pPr>
            <a:lvl2pPr marL="914400" lvl="1"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1600"/>
              </a:spcBef>
              <a:spcAft>
                <a:spcPts val="1600"/>
              </a:spcAft>
              <a:buClr>
                <a:srgbClr val="434343"/>
              </a:buClr>
              <a:buSzPts val="1200"/>
              <a:buFont typeface="Roboto Condensed Light"/>
              <a:buAutoNum type="romanLcPeriod"/>
              <a:defRPr>
                <a:solidFill>
                  <a:srgbClr val="434343"/>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77"/>
        <p:cNvGrpSpPr/>
        <p:nvPr/>
      </p:nvGrpSpPr>
      <p:grpSpPr>
        <a:xfrm>
          <a:off x="0" y="0"/>
          <a:ext cx="0" cy="0"/>
          <a:chOff x="0" y="0"/>
          <a:chExt cx="0" cy="0"/>
        </a:xfrm>
      </p:grpSpPr>
      <p:grpSp>
        <p:nvGrpSpPr>
          <p:cNvPr id="378" name="Google Shape;378;p5"/>
          <p:cNvGrpSpPr/>
          <p:nvPr/>
        </p:nvGrpSpPr>
        <p:grpSpPr>
          <a:xfrm>
            <a:off x="-4" y="-2"/>
            <a:ext cx="1262493" cy="697985"/>
            <a:chOff x="3729625" y="3808325"/>
            <a:chExt cx="470325" cy="260025"/>
          </a:xfrm>
        </p:grpSpPr>
        <p:sp>
          <p:nvSpPr>
            <p:cNvPr id="379" name="Google Shape;379;p5"/>
            <p:cNvSpPr/>
            <p:nvPr/>
          </p:nvSpPr>
          <p:spPr>
            <a:xfrm>
              <a:off x="4184725" y="3808325"/>
              <a:ext cx="15225" cy="20575"/>
            </a:xfrm>
            <a:custGeom>
              <a:avLst/>
              <a:gdLst/>
              <a:ahLst/>
              <a:cxnLst/>
              <a:rect l="l" t="t" r="r" b="b"/>
              <a:pathLst>
                <a:path w="609" h="823" extrusionOk="0">
                  <a:moveTo>
                    <a:pt x="346" y="1"/>
                  </a:moveTo>
                  <a:lnTo>
                    <a:pt x="1" y="727"/>
                  </a:lnTo>
                  <a:lnTo>
                    <a:pt x="227" y="822"/>
                  </a:lnTo>
                  <a:lnTo>
                    <a:pt x="60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
            <p:cNvSpPr/>
            <p:nvPr/>
          </p:nvSpPr>
          <p:spPr>
            <a:xfrm>
              <a:off x="40534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
            <p:cNvSpPr/>
            <p:nvPr/>
          </p:nvSpPr>
          <p:spPr>
            <a:xfrm>
              <a:off x="40540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
            <p:cNvSpPr/>
            <p:nvPr/>
          </p:nvSpPr>
          <p:spPr>
            <a:xfrm>
              <a:off x="4052575" y="3877975"/>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
            <p:cNvSpPr/>
            <p:nvPr/>
          </p:nvSpPr>
          <p:spPr>
            <a:xfrm>
              <a:off x="4052575" y="3877975"/>
              <a:ext cx="925" cy="25"/>
            </a:xfrm>
            <a:custGeom>
              <a:avLst/>
              <a:gdLst/>
              <a:ahLst/>
              <a:cxnLst/>
              <a:rect l="l" t="t" r="r" b="b"/>
              <a:pathLst>
                <a:path w="37" h="1" extrusionOk="0">
                  <a:moveTo>
                    <a:pt x="36"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
            <p:cNvSpPr/>
            <p:nvPr/>
          </p:nvSpPr>
          <p:spPr>
            <a:xfrm>
              <a:off x="4052875" y="3817575"/>
              <a:ext cx="75325" cy="60150"/>
            </a:xfrm>
            <a:custGeom>
              <a:avLst/>
              <a:gdLst/>
              <a:ahLst/>
              <a:cxnLst/>
              <a:rect l="l" t="t" r="r" b="b"/>
              <a:pathLst>
                <a:path w="3013" h="2406" extrusionOk="0">
                  <a:moveTo>
                    <a:pt x="2870" y="0"/>
                  </a:moveTo>
                  <a:lnTo>
                    <a:pt x="1" y="2179"/>
                  </a:lnTo>
                  <a:lnTo>
                    <a:pt x="60" y="2191"/>
                  </a:lnTo>
                  <a:cubicBezTo>
                    <a:pt x="120" y="2203"/>
                    <a:pt x="155" y="2286"/>
                    <a:pt x="143" y="2346"/>
                  </a:cubicBezTo>
                  <a:cubicBezTo>
                    <a:pt x="120" y="2369"/>
                    <a:pt x="108" y="2381"/>
                    <a:pt x="96" y="2405"/>
                  </a:cubicBezTo>
                  <a:lnTo>
                    <a:pt x="3013" y="202"/>
                  </a:lnTo>
                  <a:cubicBezTo>
                    <a:pt x="2953" y="143"/>
                    <a:pt x="2906" y="83"/>
                    <a:pt x="28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
            <p:cNvSpPr/>
            <p:nvPr/>
          </p:nvSpPr>
          <p:spPr>
            <a:xfrm>
              <a:off x="4054375" y="3877700"/>
              <a:ext cx="900" cy="300"/>
            </a:xfrm>
            <a:custGeom>
              <a:avLst/>
              <a:gdLst/>
              <a:ahLst/>
              <a:cxnLst/>
              <a:rect l="l" t="t" r="r" b="b"/>
              <a:pathLst>
                <a:path w="36" h="12" extrusionOk="0">
                  <a:moveTo>
                    <a:pt x="36" y="0"/>
                  </a:moveTo>
                  <a:cubicBezTo>
                    <a:pt x="36" y="0"/>
                    <a:pt x="24" y="0"/>
                    <a:pt x="0" y="12"/>
                  </a:cubicBezTo>
                  <a:cubicBezTo>
                    <a:pt x="24" y="12"/>
                    <a:pt x="36" y="0"/>
                    <a:pt x="3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
            <p:cNvSpPr/>
            <p:nvPr/>
          </p:nvSpPr>
          <p:spPr>
            <a:xfrm>
              <a:off x="3913575" y="3827100"/>
              <a:ext cx="143200" cy="50900"/>
            </a:xfrm>
            <a:custGeom>
              <a:avLst/>
              <a:gdLst/>
              <a:ahLst/>
              <a:cxnLst/>
              <a:rect l="l" t="t" r="r" b="b"/>
              <a:pathLst>
                <a:path w="5728" h="2036" extrusionOk="0">
                  <a:moveTo>
                    <a:pt x="12" y="0"/>
                  </a:moveTo>
                  <a:lnTo>
                    <a:pt x="12" y="0"/>
                  </a:lnTo>
                  <a:cubicBezTo>
                    <a:pt x="24" y="12"/>
                    <a:pt x="24" y="24"/>
                    <a:pt x="36" y="60"/>
                  </a:cubicBezTo>
                  <a:cubicBezTo>
                    <a:pt x="60" y="131"/>
                    <a:pt x="36" y="191"/>
                    <a:pt x="0" y="238"/>
                  </a:cubicBezTo>
                  <a:lnTo>
                    <a:pt x="5561" y="2036"/>
                  </a:lnTo>
                  <a:lnTo>
                    <a:pt x="5644" y="2036"/>
                  </a:lnTo>
                  <a:cubicBezTo>
                    <a:pt x="5668" y="2036"/>
                    <a:pt x="5668" y="2024"/>
                    <a:pt x="5680" y="2024"/>
                  </a:cubicBezTo>
                  <a:cubicBezTo>
                    <a:pt x="5692" y="2000"/>
                    <a:pt x="5703" y="1988"/>
                    <a:pt x="5727" y="1965"/>
                  </a:cubicBezTo>
                  <a:cubicBezTo>
                    <a:pt x="5727" y="1905"/>
                    <a:pt x="5692" y="1822"/>
                    <a:pt x="5632" y="1810"/>
                  </a:cubicBezTo>
                  <a:lnTo>
                    <a:pt x="5573" y="1798"/>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
            <p:cNvSpPr/>
            <p:nvPr/>
          </p:nvSpPr>
          <p:spPr>
            <a:xfrm>
              <a:off x="4141275" y="3808325"/>
              <a:ext cx="5975" cy="2725"/>
            </a:xfrm>
            <a:custGeom>
              <a:avLst/>
              <a:gdLst/>
              <a:ahLst/>
              <a:cxnLst/>
              <a:rect l="l" t="t" r="r" b="b"/>
              <a:pathLst>
                <a:path w="239" h="109" extrusionOk="0">
                  <a:moveTo>
                    <a:pt x="1" y="1"/>
                  </a:moveTo>
                  <a:lnTo>
                    <a:pt x="1" y="13"/>
                  </a:lnTo>
                  <a:lnTo>
                    <a:pt x="10" y="13"/>
                  </a:lnTo>
                  <a:cubicBezTo>
                    <a:pt x="7" y="8"/>
                    <a:pt x="4" y="4"/>
                    <a:pt x="1" y="1"/>
                  </a:cubicBezTo>
                  <a:close/>
                  <a:moveTo>
                    <a:pt x="10" y="13"/>
                  </a:moveTo>
                  <a:lnTo>
                    <a:pt x="10" y="13"/>
                  </a:lnTo>
                  <a:cubicBezTo>
                    <a:pt x="18" y="26"/>
                    <a:pt x="24" y="43"/>
                    <a:pt x="24" y="60"/>
                  </a:cubicBezTo>
                  <a:lnTo>
                    <a:pt x="132" y="108"/>
                  </a:lnTo>
                  <a:lnTo>
                    <a:pt x="239"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
            <p:cNvSpPr/>
            <p:nvPr/>
          </p:nvSpPr>
          <p:spPr>
            <a:xfrm>
              <a:off x="4141875" y="3809525"/>
              <a:ext cx="51525" cy="25325"/>
            </a:xfrm>
            <a:custGeom>
              <a:avLst/>
              <a:gdLst/>
              <a:ahLst/>
              <a:cxnLst/>
              <a:rect l="l" t="t" r="r" b="b"/>
              <a:pathLst>
                <a:path w="2061" h="1013" extrusionOk="0">
                  <a:moveTo>
                    <a:pt x="0" y="1"/>
                  </a:moveTo>
                  <a:lnTo>
                    <a:pt x="0" y="1"/>
                  </a:lnTo>
                  <a:cubicBezTo>
                    <a:pt x="12" y="24"/>
                    <a:pt x="36" y="72"/>
                    <a:pt x="48" y="108"/>
                  </a:cubicBezTo>
                  <a:cubicBezTo>
                    <a:pt x="60" y="167"/>
                    <a:pt x="60" y="203"/>
                    <a:pt x="48" y="263"/>
                  </a:cubicBezTo>
                  <a:lnTo>
                    <a:pt x="1560" y="882"/>
                  </a:lnTo>
                  <a:cubicBezTo>
                    <a:pt x="1584" y="798"/>
                    <a:pt x="1644" y="763"/>
                    <a:pt x="1715" y="739"/>
                  </a:cubicBezTo>
                  <a:cubicBezTo>
                    <a:pt x="1729" y="736"/>
                    <a:pt x="1743" y="734"/>
                    <a:pt x="1756" y="734"/>
                  </a:cubicBezTo>
                  <a:cubicBezTo>
                    <a:pt x="1846" y="734"/>
                    <a:pt x="1920" y="800"/>
                    <a:pt x="1941" y="894"/>
                  </a:cubicBezTo>
                  <a:cubicBezTo>
                    <a:pt x="1953" y="941"/>
                    <a:pt x="1941" y="965"/>
                    <a:pt x="1917" y="1013"/>
                  </a:cubicBezTo>
                  <a:cubicBezTo>
                    <a:pt x="1953" y="1013"/>
                    <a:pt x="1965" y="1001"/>
                    <a:pt x="1977" y="977"/>
                  </a:cubicBezTo>
                  <a:lnTo>
                    <a:pt x="2025" y="941"/>
                  </a:lnTo>
                  <a:cubicBezTo>
                    <a:pt x="2060" y="882"/>
                    <a:pt x="2025" y="798"/>
                    <a:pt x="1965" y="786"/>
                  </a:cubicBezTo>
                  <a:lnTo>
                    <a:pt x="1953" y="786"/>
                  </a:lnTo>
                  <a:lnTo>
                    <a:pt x="1727" y="703"/>
                  </a:lnTo>
                  <a:lnTo>
                    <a:pt x="108" y="48"/>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
            <p:cNvSpPr/>
            <p:nvPr/>
          </p:nvSpPr>
          <p:spPr>
            <a:xfrm>
              <a:off x="4122525" y="3808325"/>
              <a:ext cx="3900" cy="1225"/>
            </a:xfrm>
            <a:custGeom>
              <a:avLst/>
              <a:gdLst/>
              <a:ahLst/>
              <a:cxnLst/>
              <a:rect l="l" t="t" r="r" b="b"/>
              <a:pathLst>
                <a:path w="156" h="49" extrusionOk="0">
                  <a:moveTo>
                    <a:pt x="1" y="1"/>
                  </a:moveTo>
                  <a:lnTo>
                    <a:pt x="120" y="49"/>
                  </a:lnTo>
                  <a:cubicBezTo>
                    <a:pt x="132" y="37"/>
                    <a:pt x="132" y="13"/>
                    <a:pt x="1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
            <p:cNvSpPr/>
            <p:nvPr/>
          </p:nvSpPr>
          <p:spPr>
            <a:xfrm>
              <a:off x="3906425" y="3808325"/>
              <a:ext cx="10750" cy="16400"/>
            </a:xfrm>
            <a:custGeom>
              <a:avLst/>
              <a:gdLst/>
              <a:ahLst/>
              <a:cxnLst/>
              <a:rect l="l" t="t" r="r" b="b"/>
              <a:pathLst>
                <a:path w="430" h="656" extrusionOk="0">
                  <a:moveTo>
                    <a:pt x="191" y="1"/>
                  </a:moveTo>
                  <a:lnTo>
                    <a:pt x="1" y="644"/>
                  </a:lnTo>
                  <a:cubicBezTo>
                    <a:pt x="13" y="632"/>
                    <a:pt x="48" y="632"/>
                    <a:pt x="60" y="608"/>
                  </a:cubicBezTo>
                  <a:cubicBezTo>
                    <a:pt x="74" y="605"/>
                    <a:pt x="89" y="604"/>
                    <a:pt x="104" y="604"/>
                  </a:cubicBezTo>
                  <a:cubicBezTo>
                    <a:pt x="152" y="604"/>
                    <a:pt x="202" y="619"/>
                    <a:pt x="239" y="656"/>
                  </a:cubicBezTo>
                  <a:lnTo>
                    <a:pt x="4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
            <p:cNvSpPr/>
            <p:nvPr/>
          </p:nvSpPr>
          <p:spPr>
            <a:xfrm>
              <a:off x="3838275" y="3832450"/>
              <a:ext cx="71150" cy="218800"/>
            </a:xfrm>
            <a:custGeom>
              <a:avLst/>
              <a:gdLst/>
              <a:ahLst/>
              <a:cxnLst/>
              <a:rect l="l" t="t" r="r" b="b"/>
              <a:pathLst>
                <a:path w="2846" h="8752" extrusionOk="0">
                  <a:moveTo>
                    <a:pt x="2655" y="0"/>
                  </a:moveTo>
                  <a:cubicBezTo>
                    <a:pt x="2631" y="24"/>
                    <a:pt x="2619" y="24"/>
                    <a:pt x="2619" y="24"/>
                  </a:cubicBezTo>
                  <a:lnTo>
                    <a:pt x="0" y="8692"/>
                  </a:lnTo>
                  <a:cubicBezTo>
                    <a:pt x="95" y="8692"/>
                    <a:pt x="167" y="8716"/>
                    <a:pt x="226" y="8751"/>
                  </a:cubicBezTo>
                  <a:lnTo>
                    <a:pt x="2846" y="84"/>
                  </a:lnTo>
                  <a:lnTo>
                    <a:pt x="2846" y="84"/>
                  </a:lnTo>
                  <a:cubicBezTo>
                    <a:pt x="2836" y="85"/>
                    <a:pt x="2827" y="86"/>
                    <a:pt x="2818" y="86"/>
                  </a:cubicBezTo>
                  <a:cubicBezTo>
                    <a:pt x="2754" y="86"/>
                    <a:pt x="2686" y="52"/>
                    <a:pt x="265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5"/>
            <p:cNvSpPr/>
            <p:nvPr/>
          </p:nvSpPr>
          <p:spPr>
            <a:xfrm>
              <a:off x="3813250" y="3808325"/>
              <a:ext cx="91425" cy="24750"/>
            </a:xfrm>
            <a:custGeom>
              <a:avLst/>
              <a:gdLst/>
              <a:ahLst/>
              <a:cxnLst/>
              <a:rect l="l" t="t" r="r" b="b"/>
              <a:pathLst>
                <a:path w="3657" h="990" extrusionOk="0">
                  <a:moveTo>
                    <a:pt x="1" y="1"/>
                  </a:moveTo>
                  <a:lnTo>
                    <a:pt x="3549" y="989"/>
                  </a:lnTo>
                  <a:lnTo>
                    <a:pt x="3620" y="989"/>
                  </a:lnTo>
                  <a:cubicBezTo>
                    <a:pt x="3632" y="989"/>
                    <a:pt x="3656" y="965"/>
                    <a:pt x="3656" y="965"/>
                  </a:cubicBezTo>
                  <a:lnTo>
                    <a:pt x="3609" y="882"/>
                  </a:lnTo>
                  <a:cubicBezTo>
                    <a:pt x="3597" y="834"/>
                    <a:pt x="3609" y="811"/>
                    <a:pt x="3620" y="763"/>
                  </a:cubicBezTo>
                  <a:lnTo>
                    <a:pt x="3609" y="763"/>
                  </a:lnTo>
                  <a:lnTo>
                    <a:pt x="89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5"/>
            <p:cNvSpPr/>
            <p:nvPr/>
          </p:nvSpPr>
          <p:spPr>
            <a:xfrm>
              <a:off x="3729625" y="3808325"/>
              <a:ext cx="107475" cy="244125"/>
            </a:xfrm>
            <a:custGeom>
              <a:avLst/>
              <a:gdLst/>
              <a:ahLst/>
              <a:cxnLst/>
              <a:rect l="l" t="t" r="r" b="b"/>
              <a:pathLst>
                <a:path w="4299" h="9765" extrusionOk="0">
                  <a:moveTo>
                    <a:pt x="0" y="1"/>
                  </a:moveTo>
                  <a:lnTo>
                    <a:pt x="4108" y="9764"/>
                  </a:lnTo>
                  <a:cubicBezTo>
                    <a:pt x="4156" y="9716"/>
                    <a:pt x="4215" y="9681"/>
                    <a:pt x="4298" y="965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5"/>
            <p:cNvSpPr/>
            <p:nvPr/>
          </p:nvSpPr>
          <p:spPr>
            <a:xfrm>
              <a:off x="4180275" y="3827875"/>
              <a:ext cx="10150" cy="9700"/>
            </a:xfrm>
            <a:custGeom>
              <a:avLst/>
              <a:gdLst/>
              <a:ahLst/>
              <a:cxnLst/>
              <a:rect l="l" t="t" r="r" b="b"/>
              <a:pathLst>
                <a:path w="406" h="388" extrusionOk="0">
                  <a:moveTo>
                    <a:pt x="197" y="0"/>
                  </a:moveTo>
                  <a:cubicBezTo>
                    <a:pt x="183" y="0"/>
                    <a:pt x="169" y="2"/>
                    <a:pt x="155" y="5"/>
                  </a:cubicBezTo>
                  <a:cubicBezTo>
                    <a:pt x="84" y="29"/>
                    <a:pt x="24" y="88"/>
                    <a:pt x="12" y="148"/>
                  </a:cubicBezTo>
                  <a:cubicBezTo>
                    <a:pt x="12" y="171"/>
                    <a:pt x="0" y="195"/>
                    <a:pt x="12" y="231"/>
                  </a:cubicBezTo>
                  <a:cubicBezTo>
                    <a:pt x="23" y="329"/>
                    <a:pt x="114" y="387"/>
                    <a:pt x="211" y="387"/>
                  </a:cubicBezTo>
                  <a:cubicBezTo>
                    <a:pt x="220" y="387"/>
                    <a:pt x="229" y="387"/>
                    <a:pt x="239" y="386"/>
                  </a:cubicBezTo>
                  <a:cubicBezTo>
                    <a:pt x="298" y="362"/>
                    <a:pt x="358" y="326"/>
                    <a:pt x="369" y="279"/>
                  </a:cubicBezTo>
                  <a:cubicBezTo>
                    <a:pt x="405" y="243"/>
                    <a:pt x="405" y="207"/>
                    <a:pt x="381" y="160"/>
                  </a:cubicBezTo>
                  <a:cubicBezTo>
                    <a:pt x="371" y="66"/>
                    <a:pt x="289" y="0"/>
                    <a:pt x="19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
            <p:cNvSpPr/>
            <p:nvPr/>
          </p:nvSpPr>
          <p:spPr>
            <a:xfrm>
              <a:off x="4124025" y="3808325"/>
              <a:ext cx="19075" cy="15750"/>
            </a:xfrm>
            <a:custGeom>
              <a:avLst/>
              <a:gdLst/>
              <a:ahLst/>
              <a:cxnLst/>
              <a:rect l="l" t="t" r="r" b="b"/>
              <a:pathLst>
                <a:path w="763" h="630" extrusionOk="0">
                  <a:moveTo>
                    <a:pt x="95" y="1"/>
                  </a:moveTo>
                  <a:cubicBezTo>
                    <a:pt x="72" y="13"/>
                    <a:pt x="60" y="37"/>
                    <a:pt x="60" y="49"/>
                  </a:cubicBezTo>
                  <a:cubicBezTo>
                    <a:pt x="12" y="120"/>
                    <a:pt x="0" y="215"/>
                    <a:pt x="12" y="311"/>
                  </a:cubicBezTo>
                  <a:cubicBezTo>
                    <a:pt x="12" y="334"/>
                    <a:pt x="24" y="358"/>
                    <a:pt x="24" y="370"/>
                  </a:cubicBezTo>
                  <a:cubicBezTo>
                    <a:pt x="60" y="441"/>
                    <a:pt x="107" y="525"/>
                    <a:pt x="179" y="561"/>
                  </a:cubicBezTo>
                  <a:cubicBezTo>
                    <a:pt x="232" y="605"/>
                    <a:pt x="304" y="629"/>
                    <a:pt x="382" y="629"/>
                  </a:cubicBezTo>
                  <a:cubicBezTo>
                    <a:pt x="409" y="629"/>
                    <a:pt x="437" y="626"/>
                    <a:pt x="464" y="620"/>
                  </a:cubicBezTo>
                  <a:cubicBezTo>
                    <a:pt x="607" y="596"/>
                    <a:pt x="726" y="477"/>
                    <a:pt x="762" y="346"/>
                  </a:cubicBezTo>
                  <a:lnTo>
                    <a:pt x="762" y="168"/>
                  </a:lnTo>
                  <a:cubicBezTo>
                    <a:pt x="762" y="120"/>
                    <a:pt x="750" y="96"/>
                    <a:pt x="714" y="60"/>
                  </a:cubicBezTo>
                  <a:cubicBezTo>
                    <a:pt x="703" y="49"/>
                    <a:pt x="691" y="37"/>
                    <a:pt x="69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
            <p:cNvSpPr/>
            <p:nvPr/>
          </p:nvSpPr>
          <p:spPr>
            <a:xfrm>
              <a:off x="3828750" y="4049725"/>
              <a:ext cx="20250" cy="18625"/>
            </a:xfrm>
            <a:custGeom>
              <a:avLst/>
              <a:gdLst/>
              <a:ahLst/>
              <a:cxnLst/>
              <a:rect l="l" t="t" r="r" b="b"/>
              <a:pathLst>
                <a:path w="810" h="745" extrusionOk="0">
                  <a:moveTo>
                    <a:pt x="322" y="1"/>
                  </a:moveTo>
                  <a:cubicBezTo>
                    <a:pt x="250" y="25"/>
                    <a:pt x="179" y="60"/>
                    <a:pt x="119" y="108"/>
                  </a:cubicBezTo>
                  <a:cubicBezTo>
                    <a:pt x="24" y="203"/>
                    <a:pt x="0" y="322"/>
                    <a:pt x="24" y="441"/>
                  </a:cubicBezTo>
                  <a:cubicBezTo>
                    <a:pt x="66" y="621"/>
                    <a:pt x="222" y="745"/>
                    <a:pt x="406" y="745"/>
                  </a:cubicBezTo>
                  <a:cubicBezTo>
                    <a:pt x="429" y="745"/>
                    <a:pt x="453" y="743"/>
                    <a:pt x="476" y="739"/>
                  </a:cubicBezTo>
                  <a:cubicBezTo>
                    <a:pt x="679" y="691"/>
                    <a:pt x="810" y="501"/>
                    <a:pt x="774" y="287"/>
                  </a:cubicBezTo>
                  <a:cubicBezTo>
                    <a:pt x="750" y="179"/>
                    <a:pt x="679" y="108"/>
                    <a:pt x="607" y="49"/>
                  </a:cubicBezTo>
                  <a:cubicBezTo>
                    <a:pt x="548" y="25"/>
                    <a:pt x="476" y="1"/>
                    <a:pt x="3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
            <p:cNvSpPr/>
            <p:nvPr/>
          </p:nvSpPr>
          <p:spPr>
            <a:xfrm>
              <a:off x="3903450" y="3823400"/>
              <a:ext cx="11625" cy="11450"/>
            </a:xfrm>
            <a:custGeom>
              <a:avLst/>
              <a:gdLst/>
              <a:ahLst/>
              <a:cxnLst/>
              <a:rect l="l" t="t" r="r" b="b"/>
              <a:pathLst>
                <a:path w="465" h="458" extrusionOk="0">
                  <a:moveTo>
                    <a:pt x="223" y="1"/>
                  </a:moveTo>
                  <a:cubicBezTo>
                    <a:pt x="208" y="1"/>
                    <a:pt x="193" y="2"/>
                    <a:pt x="179" y="5"/>
                  </a:cubicBezTo>
                  <a:cubicBezTo>
                    <a:pt x="143" y="5"/>
                    <a:pt x="132" y="29"/>
                    <a:pt x="120" y="41"/>
                  </a:cubicBezTo>
                  <a:cubicBezTo>
                    <a:pt x="72" y="65"/>
                    <a:pt x="24" y="112"/>
                    <a:pt x="12" y="160"/>
                  </a:cubicBezTo>
                  <a:cubicBezTo>
                    <a:pt x="1" y="184"/>
                    <a:pt x="1" y="231"/>
                    <a:pt x="1" y="279"/>
                  </a:cubicBezTo>
                  <a:cubicBezTo>
                    <a:pt x="1" y="303"/>
                    <a:pt x="12" y="339"/>
                    <a:pt x="36" y="362"/>
                  </a:cubicBezTo>
                  <a:cubicBezTo>
                    <a:pt x="84" y="422"/>
                    <a:pt x="155" y="458"/>
                    <a:pt x="239" y="458"/>
                  </a:cubicBezTo>
                  <a:lnTo>
                    <a:pt x="263" y="458"/>
                  </a:lnTo>
                  <a:cubicBezTo>
                    <a:pt x="310" y="446"/>
                    <a:pt x="358" y="422"/>
                    <a:pt x="382" y="386"/>
                  </a:cubicBezTo>
                  <a:cubicBezTo>
                    <a:pt x="429" y="327"/>
                    <a:pt x="465" y="267"/>
                    <a:pt x="441" y="184"/>
                  </a:cubicBezTo>
                  <a:cubicBezTo>
                    <a:pt x="441" y="172"/>
                    <a:pt x="429" y="148"/>
                    <a:pt x="417" y="124"/>
                  </a:cubicBezTo>
                  <a:cubicBezTo>
                    <a:pt x="405" y="100"/>
                    <a:pt x="382" y="89"/>
                    <a:pt x="358" y="53"/>
                  </a:cubicBezTo>
                  <a:cubicBezTo>
                    <a:pt x="321" y="16"/>
                    <a:pt x="271" y="1"/>
                    <a:pt x="22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 name="Google Shape;398;p5"/>
          <p:cNvGrpSpPr/>
          <p:nvPr/>
        </p:nvGrpSpPr>
        <p:grpSpPr>
          <a:xfrm flipH="1">
            <a:off x="7881496" y="-2"/>
            <a:ext cx="1262493" cy="697985"/>
            <a:chOff x="3729625" y="3808325"/>
            <a:chExt cx="470325" cy="260025"/>
          </a:xfrm>
        </p:grpSpPr>
        <p:sp>
          <p:nvSpPr>
            <p:cNvPr id="399" name="Google Shape;399;p5"/>
            <p:cNvSpPr/>
            <p:nvPr/>
          </p:nvSpPr>
          <p:spPr>
            <a:xfrm>
              <a:off x="4184725" y="3808325"/>
              <a:ext cx="15225" cy="20575"/>
            </a:xfrm>
            <a:custGeom>
              <a:avLst/>
              <a:gdLst/>
              <a:ahLst/>
              <a:cxnLst/>
              <a:rect l="l" t="t" r="r" b="b"/>
              <a:pathLst>
                <a:path w="609" h="823" extrusionOk="0">
                  <a:moveTo>
                    <a:pt x="346" y="1"/>
                  </a:moveTo>
                  <a:lnTo>
                    <a:pt x="1" y="727"/>
                  </a:lnTo>
                  <a:lnTo>
                    <a:pt x="227" y="822"/>
                  </a:lnTo>
                  <a:lnTo>
                    <a:pt x="60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5"/>
            <p:cNvSpPr/>
            <p:nvPr/>
          </p:nvSpPr>
          <p:spPr>
            <a:xfrm>
              <a:off x="40534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5"/>
            <p:cNvSpPr/>
            <p:nvPr/>
          </p:nvSpPr>
          <p:spPr>
            <a:xfrm>
              <a:off x="40540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5"/>
            <p:cNvSpPr/>
            <p:nvPr/>
          </p:nvSpPr>
          <p:spPr>
            <a:xfrm>
              <a:off x="4052575" y="3877975"/>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
            <p:cNvSpPr/>
            <p:nvPr/>
          </p:nvSpPr>
          <p:spPr>
            <a:xfrm>
              <a:off x="4052575" y="3877975"/>
              <a:ext cx="925" cy="25"/>
            </a:xfrm>
            <a:custGeom>
              <a:avLst/>
              <a:gdLst/>
              <a:ahLst/>
              <a:cxnLst/>
              <a:rect l="l" t="t" r="r" b="b"/>
              <a:pathLst>
                <a:path w="37" h="1" extrusionOk="0">
                  <a:moveTo>
                    <a:pt x="36"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
            <p:cNvSpPr/>
            <p:nvPr/>
          </p:nvSpPr>
          <p:spPr>
            <a:xfrm>
              <a:off x="4052875" y="3817575"/>
              <a:ext cx="75325" cy="60150"/>
            </a:xfrm>
            <a:custGeom>
              <a:avLst/>
              <a:gdLst/>
              <a:ahLst/>
              <a:cxnLst/>
              <a:rect l="l" t="t" r="r" b="b"/>
              <a:pathLst>
                <a:path w="3013" h="2406" extrusionOk="0">
                  <a:moveTo>
                    <a:pt x="2870" y="0"/>
                  </a:moveTo>
                  <a:lnTo>
                    <a:pt x="1" y="2179"/>
                  </a:lnTo>
                  <a:lnTo>
                    <a:pt x="60" y="2191"/>
                  </a:lnTo>
                  <a:cubicBezTo>
                    <a:pt x="120" y="2203"/>
                    <a:pt x="155" y="2286"/>
                    <a:pt x="143" y="2346"/>
                  </a:cubicBezTo>
                  <a:cubicBezTo>
                    <a:pt x="120" y="2369"/>
                    <a:pt x="108" y="2381"/>
                    <a:pt x="96" y="2405"/>
                  </a:cubicBezTo>
                  <a:lnTo>
                    <a:pt x="3013" y="202"/>
                  </a:lnTo>
                  <a:cubicBezTo>
                    <a:pt x="2953" y="143"/>
                    <a:pt x="2906" y="83"/>
                    <a:pt x="28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5"/>
            <p:cNvSpPr/>
            <p:nvPr/>
          </p:nvSpPr>
          <p:spPr>
            <a:xfrm>
              <a:off x="4054375" y="3877700"/>
              <a:ext cx="900" cy="300"/>
            </a:xfrm>
            <a:custGeom>
              <a:avLst/>
              <a:gdLst/>
              <a:ahLst/>
              <a:cxnLst/>
              <a:rect l="l" t="t" r="r" b="b"/>
              <a:pathLst>
                <a:path w="36" h="12" extrusionOk="0">
                  <a:moveTo>
                    <a:pt x="36" y="0"/>
                  </a:moveTo>
                  <a:cubicBezTo>
                    <a:pt x="36" y="0"/>
                    <a:pt x="24" y="0"/>
                    <a:pt x="0" y="12"/>
                  </a:cubicBezTo>
                  <a:cubicBezTo>
                    <a:pt x="24" y="12"/>
                    <a:pt x="36" y="0"/>
                    <a:pt x="3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
            <p:cNvSpPr/>
            <p:nvPr/>
          </p:nvSpPr>
          <p:spPr>
            <a:xfrm>
              <a:off x="3913575" y="3827100"/>
              <a:ext cx="143200" cy="50900"/>
            </a:xfrm>
            <a:custGeom>
              <a:avLst/>
              <a:gdLst/>
              <a:ahLst/>
              <a:cxnLst/>
              <a:rect l="l" t="t" r="r" b="b"/>
              <a:pathLst>
                <a:path w="5728" h="2036" extrusionOk="0">
                  <a:moveTo>
                    <a:pt x="12" y="0"/>
                  </a:moveTo>
                  <a:lnTo>
                    <a:pt x="12" y="0"/>
                  </a:lnTo>
                  <a:cubicBezTo>
                    <a:pt x="24" y="12"/>
                    <a:pt x="24" y="24"/>
                    <a:pt x="36" y="60"/>
                  </a:cubicBezTo>
                  <a:cubicBezTo>
                    <a:pt x="60" y="131"/>
                    <a:pt x="36" y="191"/>
                    <a:pt x="0" y="238"/>
                  </a:cubicBezTo>
                  <a:lnTo>
                    <a:pt x="5561" y="2036"/>
                  </a:lnTo>
                  <a:lnTo>
                    <a:pt x="5644" y="2036"/>
                  </a:lnTo>
                  <a:cubicBezTo>
                    <a:pt x="5668" y="2036"/>
                    <a:pt x="5668" y="2024"/>
                    <a:pt x="5680" y="2024"/>
                  </a:cubicBezTo>
                  <a:cubicBezTo>
                    <a:pt x="5692" y="2000"/>
                    <a:pt x="5703" y="1988"/>
                    <a:pt x="5727" y="1965"/>
                  </a:cubicBezTo>
                  <a:cubicBezTo>
                    <a:pt x="5727" y="1905"/>
                    <a:pt x="5692" y="1822"/>
                    <a:pt x="5632" y="1810"/>
                  </a:cubicBezTo>
                  <a:lnTo>
                    <a:pt x="5573" y="1798"/>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
            <p:cNvSpPr/>
            <p:nvPr/>
          </p:nvSpPr>
          <p:spPr>
            <a:xfrm>
              <a:off x="4141275" y="3808325"/>
              <a:ext cx="5975" cy="2725"/>
            </a:xfrm>
            <a:custGeom>
              <a:avLst/>
              <a:gdLst/>
              <a:ahLst/>
              <a:cxnLst/>
              <a:rect l="l" t="t" r="r" b="b"/>
              <a:pathLst>
                <a:path w="239" h="109" extrusionOk="0">
                  <a:moveTo>
                    <a:pt x="1" y="1"/>
                  </a:moveTo>
                  <a:lnTo>
                    <a:pt x="1" y="13"/>
                  </a:lnTo>
                  <a:lnTo>
                    <a:pt x="10" y="13"/>
                  </a:lnTo>
                  <a:cubicBezTo>
                    <a:pt x="7" y="8"/>
                    <a:pt x="4" y="4"/>
                    <a:pt x="1" y="1"/>
                  </a:cubicBezTo>
                  <a:close/>
                  <a:moveTo>
                    <a:pt x="10" y="13"/>
                  </a:moveTo>
                  <a:lnTo>
                    <a:pt x="10" y="13"/>
                  </a:lnTo>
                  <a:cubicBezTo>
                    <a:pt x="18" y="26"/>
                    <a:pt x="24" y="43"/>
                    <a:pt x="24" y="60"/>
                  </a:cubicBezTo>
                  <a:lnTo>
                    <a:pt x="132" y="108"/>
                  </a:lnTo>
                  <a:lnTo>
                    <a:pt x="239"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5"/>
            <p:cNvSpPr/>
            <p:nvPr/>
          </p:nvSpPr>
          <p:spPr>
            <a:xfrm>
              <a:off x="4141875" y="3809525"/>
              <a:ext cx="51525" cy="25325"/>
            </a:xfrm>
            <a:custGeom>
              <a:avLst/>
              <a:gdLst/>
              <a:ahLst/>
              <a:cxnLst/>
              <a:rect l="l" t="t" r="r" b="b"/>
              <a:pathLst>
                <a:path w="2061" h="1013" extrusionOk="0">
                  <a:moveTo>
                    <a:pt x="0" y="1"/>
                  </a:moveTo>
                  <a:lnTo>
                    <a:pt x="0" y="1"/>
                  </a:lnTo>
                  <a:cubicBezTo>
                    <a:pt x="12" y="24"/>
                    <a:pt x="36" y="72"/>
                    <a:pt x="48" y="108"/>
                  </a:cubicBezTo>
                  <a:cubicBezTo>
                    <a:pt x="60" y="167"/>
                    <a:pt x="60" y="203"/>
                    <a:pt x="48" y="263"/>
                  </a:cubicBezTo>
                  <a:lnTo>
                    <a:pt x="1560" y="882"/>
                  </a:lnTo>
                  <a:cubicBezTo>
                    <a:pt x="1584" y="798"/>
                    <a:pt x="1644" y="763"/>
                    <a:pt x="1715" y="739"/>
                  </a:cubicBezTo>
                  <a:cubicBezTo>
                    <a:pt x="1729" y="736"/>
                    <a:pt x="1743" y="734"/>
                    <a:pt x="1756" y="734"/>
                  </a:cubicBezTo>
                  <a:cubicBezTo>
                    <a:pt x="1846" y="734"/>
                    <a:pt x="1920" y="800"/>
                    <a:pt x="1941" y="894"/>
                  </a:cubicBezTo>
                  <a:cubicBezTo>
                    <a:pt x="1953" y="941"/>
                    <a:pt x="1941" y="965"/>
                    <a:pt x="1917" y="1013"/>
                  </a:cubicBezTo>
                  <a:cubicBezTo>
                    <a:pt x="1953" y="1013"/>
                    <a:pt x="1965" y="1001"/>
                    <a:pt x="1977" y="977"/>
                  </a:cubicBezTo>
                  <a:lnTo>
                    <a:pt x="2025" y="941"/>
                  </a:lnTo>
                  <a:cubicBezTo>
                    <a:pt x="2060" y="882"/>
                    <a:pt x="2025" y="798"/>
                    <a:pt x="1965" y="786"/>
                  </a:cubicBezTo>
                  <a:lnTo>
                    <a:pt x="1953" y="786"/>
                  </a:lnTo>
                  <a:lnTo>
                    <a:pt x="1727" y="703"/>
                  </a:lnTo>
                  <a:lnTo>
                    <a:pt x="108" y="48"/>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5"/>
            <p:cNvSpPr/>
            <p:nvPr/>
          </p:nvSpPr>
          <p:spPr>
            <a:xfrm>
              <a:off x="4122525" y="3808325"/>
              <a:ext cx="3900" cy="1225"/>
            </a:xfrm>
            <a:custGeom>
              <a:avLst/>
              <a:gdLst/>
              <a:ahLst/>
              <a:cxnLst/>
              <a:rect l="l" t="t" r="r" b="b"/>
              <a:pathLst>
                <a:path w="156" h="49" extrusionOk="0">
                  <a:moveTo>
                    <a:pt x="1" y="1"/>
                  </a:moveTo>
                  <a:lnTo>
                    <a:pt x="120" y="49"/>
                  </a:lnTo>
                  <a:cubicBezTo>
                    <a:pt x="132" y="37"/>
                    <a:pt x="132" y="13"/>
                    <a:pt x="1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5"/>
            <p:cNvSpPr/>
            <p:nvPr/>
          </p:nvSpPr>
          <p:spPr>
            <a:xfrm>
              <a:off x="3906425" y="3808325"/>
              <a:ext cx="10750" cy="16400"/>
            </a:xfrm>
            <a:custGeom>
              <a:avLst/>
              <a:gdLst/>
              <a:ahLst/>
              <a:cxnLst/>
              <a:rect l="l" t="t" r="r" b="b"/>
              <a:pathLst>
                <a:path w="430" h="656" extrusionOk="0">
                  <a:moveTo>
                    <a:pt x="191" y="1"/>
                  </a:moveTo>
                  <a:lnTo>
                    <a:pt x="1" y="644"/>
                  </a:lnTo>
                  <a:cubicBezTo>
                    <a:pt x="13" y="632"/>
                    <a:pt x="48" y="632"/>
                    <a:pt x="60" y="608"/>
                  </a:cubicBezTo>
                  <a:cubicBezTo>
                    <a:pt x="74" y="605"/>
                    <a:pt x="89" y="604"/>
                    <a:pt x="104" y="604"/>
                  </a:cubicBezTo>
                  <a:cubicBezTo>
                    <a:pt x="152" y="604"/>
                    <a:pt x="202" y="619"/>
                    <a:pt x="239" y="656"/>
                  </a:cubicBezTo>
                  <a:lnTo>
                    <a:pt x="4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5"/>
            <p:cNvSpPr/>
            <p:nvPr/>
          </p:nvSpPr>
          <p:spPr>
            <a:xfrm>
              <a:off x="3838275" y="3832450"/>
              <a:ext cx="71150" cy="218800"/>
            </a:xfrm>
            <a:custGeom>
              <a:avLst/>
              <a:gdLst/>
              <a:ahLst/>
              <a:cxnLst/>
              <a:rect l="l" t="t" r="r" b="b"/>
              <a:pathLst>
                <a:path w="2846" h="8752" extrusionOk="0">
                  <a:moveTo>
                    <a:pt x="2655" y="0"/>
                  </a:moveTo>
                  <a:cubicBezTo>
                    <a:pt x="2631" y="24"/>
                    <a:pt x="2619" y="24"/>
                    <a:pt x="2619" y="24"/>
                  </a:cubicBezTo>
                  <a:lnTo>
                    <a:pt x="0" y="8692"/>
                  </a:lnTo>
                  <a:cubicBezTo>
                    <a:pt x="95" y="8692"/>
                    <a:pt x="167" y="8716"/>
                    <a:pt x="226" y="8751"/>
                  </a:cubicBezTo>
                  <a:lnTo>
                    <a:pt x="2846" y="84"/>
                  </a:lnTo>
                  <a:lnTo>
                    <a:pt x="2846" y="84"/>
                  </a:lnTo>
                  <a:cubicBezTo>
                    <a:pt x="2836" y="85"/>
                    <a:pt x="2827" y="86"/>
                    <a:pt x="2818" y="86"/>
                  </a:cubicBezTo>
                  <a:cubicBezTo>
                    <a:pt x="2754" y="86"/>
                    <a:pt x="2686" y="52"/>
                    <a:pt x="265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5"/>
            <p:cNvSpPr/>
            <p:nvPr/>
          </p:nvSpPr>
          <p:spPr>
            <a:xfrm>
              <a:off x="3813250" y="3808325"/>
              <a:ext cx="91425" cy="24750"/>
            </a:xfrm>
            <a:custGeom>
              <a:avLst/>
              <a:gdLst/>
              <a:ahLst/>
              <a:cxnLst/>
              <a:rect l="l" t="t" r="r" b="b"/>
              <a:pathLst>
                <a:path w="3657" h="990" extrusionOk="0">
                  <a:moveTo>
                    <a:pt x="1" y="1"/>
                  </a:moveTo>
                  <a:lnTo>
                    <a:pt x="3549" y="989"/>
                  </a:lnTo>
                  <a:lnTo>
                    <a:pt x="3620" y="989"/>
                  </a:lnTo>
                  <a:cubicBezTo>
                    <a:pt x="3632" y="989"/>
                    <a:pt x="3656" y="965"/>
                    <a:pt x="3656" y="965"/>
                  </a:cubicBezTo>
                  <a:lnTo>
                    <a:pt x="3609" y="882"/>
                  </a:lnTo>
                  <a:cubicBezTo>
                    <a:pt x="3597" y="834"/>
                    <a:pt x="3609" y="811"/>
                    <a:pt x="3620" y="763"/>
                  </a:cubicBezTo>
                  <a:lnTo>
                    <a:pt x="3609" y="763"/>
                  </a:lnTo>
                  <a:lnTo>
                    <a:pt x="89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5"/>
            <p:cNvSpPr/>
            <p:nvPr/>
          </p:nvSpPr>
          <p:spPr>
            <a:xfrm>
              <a:off x="3729625" y="3808325"/>
              <a:ext cx="107475" cy="244125"/>
            </a:xfrm>
            <a:custGeom>
              <a:avLst/>
              <a:gdLst/>
              <a:ahLst/>
              <a:cxnLst/>
              <a:rect l="l" t="t" r="r" b="b"/>
              <a:pathLst>
                <a:path w="4299" h="9765" extrusionOk="0">
                  <a:moveTo>
                    <a:pt x="0" y="1"/>
                  </a:moveTo>
                  <a:lnTo>
                    <a:pt x="4108" y="9764"/>
                  </a:lnTo>
                  <a:cubicBezTo>
                    <a:pt x="4156" y="9716"/>
                    <a:pt x="4215" y="9681"/>
                    <a:pt x="4298" y="965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5"/>
            <p:cNvSpPr/>
            <p:nvPr/>
          </p:nvSpPr>
          <p:spPr>
            <a:xfrm>
              <a:off x="4180275" y="3827875"/>
              <a:ext cx="10150" cy="9700"/>
            </a:xfrm>
            <a:custGeom>
              <a:avLst/>
              <a:gdLst/>
              <a:ahLst/>
              <a:cxnLst/>
              <a:rect l="l" t="t" r="r" b="b"/>
              <a:pathLst>
                <a:path w="406" h="388" extrusionOk="0">
                  <a:moveTo>
                    <a:pt x="197" y="0"/>
                  </a:moveTo>
                  <a:cubicBezTo>
                    <a:pt x="183" y="0"/>
                    <a:pt x="169" y="2"/>
                    <a:pt x="155" y="5"/>
                  </a:cubicBezTo>
                  <a:cubicBezTo>
                    <a:pt x="84" y="29"/>
                    <a:pt x="24" y="88"/>
                    <a:pt x="12" y="148"/>
                  </a:cubicBezTo>
                  <a:cubicBezTo>
                    <a:pt x="12" y="171"/>
                    <a:pt x="0" y="195"/>
                    <a:pt x="12" y="231"/>
                  </a:cubicBezTo>
                  <a:cubicBezTo>
                    <a:pt x="23" y="329"/>
                    <a:pt x="114" y="387"/>
                    <a:pt x="211" y="387"/>
                  </a:cubicBezTo>
                  <a:cubicBezTo>
                    <a:pt x="220" y="387"/>
                    <a:pt x="229" y="387"/>
                    <a:pt x="239" y="386"/>
                  </a:cubicBezTo>
                  <a:cubicBezTo>
                    <a:pt x="298" y="362"/>
                    <a:pt x="358" y="326"/>
                    <a:pt x="369" y="279"/>
                  </a:cubicBezTo>
                  <a:cubicBezTo>
                    <a:pt x="405" y="243"/>
                    <a:pt x="405" y="207"/>
                    <a:pt x="381" y="160"/>
                  </a:cubicBezTo>
                  <a:cubicBezTo>
                    <a:pt x="371" y="66"/>
                    <a:pt x="289" y="0"/>
                    <a:pt x="19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5"/>
            <p:cNvSpPr/>
            <p:nvPr/>
          </p:nvSpPr>
          <p:spPr>
            <a:xfrm>
              <a:off x="4124025" y="3808325"/>
              <a:ext cx="19075" cy="15750"/>
            </a:xfrm>
            <a:custGeom>
              <a:avLst/>
              <a:gdLst/>
              <a:ahLst/>
              <a:cxnLst/>
              <a:rect l="l" t="t" r="r" b="b"/>
              <a:pathLst>
                <a:path w="763" h="630" extrusionOk="0">
                  <a:moveTo>
                    <a:pt x="95" y="1"/>
                  </a:moveTo>
                  <a:cubicBezTo>
                    <a:pt x="72" y="13"/>
                    <a:pt x="60" y="37"/>
                    <a:pt x="60" y="49"/>
                  </a:cubicBezTo>
                  <a:cubicBezTo>
                    <a:pt x="12" y="120"/>
                    <a:pt x="0" y="215"/>
                    <a:pt x="12" y="311"/>
                  </a:cubicBezTo>
                  <a:cubicBezTo>
                    <a:pt x="12" y="334"/>
                    <a:pt x="24" y="358"/>
                    <a:pt x="24" y="370"/>
                  </a:cubicBezTo>
                  <a:cubicBezTo>
                    <a:pt x="60" y="441"/>
                    <a:pt x="107" y="525"/>
                    <a:pt x="179" y="561"/>
                  </a:cubicBezTo>
                  <a:cubicBezTo>
                    <a:pt x="232" y="605"/>
                    <a:pt x="304" y="629"/>
                    <a:pt x="382" y="629"/>
                  </a:cubicBezTo>
                  <a:cubicBezTo>
                    <a:pt x="409" y="629"/>
                    <a:pt x="437" y="626"/>
                    <a:pt x="464" y="620"/>
                  </a:cubicBezTo>
                  <a:cubicBezTo>
                    <a:pt x="607" y="596"/>
                    <a:pt x="726" y="477"/>
                    <a:pt x="762" y="346"/>
                  </a:cubicBezTo>
                  <a:lnTo>
                    <a:pt x="762" y="168"/>
                  </a:lnTo>
                  <a:cubicBezTo>
                    <a:pt x="762" y="120"/>
                    <a:pt x="750" y="96"/>
                    <a:pt x="714" y="60"/>
                  </a:cubicBezTo>
                  <a:cubicBezTo>
                    <a:pt x="703" y="49"/>
                    <a:pt x="691" y="37"/>
                    <a:pt x="69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5"/>
            <p:cNvSpPr/>
            <p:nvPr/>
          </p:nvSpPr>
          <p:spPr>
            <a:xfrm>
              <a:off x="3828750" y="4049725"/>
              <a:ext cx="20250" cy="18625"/>
            </a:xfrm>
            <a:custGeom>
              <a:avLst/>
              <a:gdLst/>
              <a:ahLst/>
              <a:cxnLst/>
              <a:rect l="l" t="t" r="r" b="b"/>
              <a:pathLst>
                <a:path w="810" h="745" extrusionOk="0">
                  <a:moveTo>
                    <a:pt x="322" y="1"/>
                  </a:moveTo>
                  <a:cubicBezTo>
                    <a:pt x="250" y="25"/>
                    <a:pt x="179" y="60"/>
                    <a:pt x="119" y="108"/>
                  </a:cubicBezTo>
                  <a:cubicBezTo>
                    <a:pt x="24" y="203"/>
                    <a:pt x="0" y="322"/>
                    <a:pt x="24" y="441"/>
                  </a:cubicBezTo>
                  <a:cubicBezTo>
                    <a:pt x="66" y="621"/>
                    <a:pt x="222" y="745"/>
                    <a:pt x="406" y="745"/>
                  </a:cubicBezTo>
                  <a:cubicBezTo>
                    <a:pt x="429" y="745"/>
                    <a:pt x="453" y="743"/>
                    <a:pt x="476" y="739"/>
                  </a:cubicBezTo>
                  <a:cubicBezTo>
                    <a:pt x="679" y="691"/>
                    <a:pt x="810" y="501"/>
                    <a:pt x="774" y="287"/>
                  </a:cubicBezTo>
                  <a:cubicBezTo>
                    <a:pt x="750" y="179"/>
                    <a:pt x="679" y="108"/>
                    <a:pt x="607" y="49"/>
                  </a:cubicBezTo>
                  <a:cubicBezTo>
                    <a:pt x="548" y="25"/>
                    <a:pt x="476" y="1"/>
                    <a:pt x="3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5"/>
            <p:cNvSpPr/>
            <p:nvPr/>
          </p:nvSpPr>
          <p:spPr>
            <a:xfrm>
              <a:off x="3903450" y="3823400"/>
              <a:ext cx="11625" cy="11450"/>
            </a:xfrm>
            <a:custGeom>
              <a:avLst/>
              <a:gdLst/>
              <a:ahLst/>
              <a:cxnLst/>
              <a:rect l="l" t="t" r="r" b="b"/>
              <a:pathLst>
                <a:path w="465" h="458" extrusionOk="0">
                  <a:moveTo>
                    <a:pt x="223" y="1"/>
                  </a:moveTo>
                  <a:cubicBezTo>
                    <a:pt x="208" y="1"/>
                    <a:pt x="193" y="2"/>
                    <a:pt x="179" y="5"/>
                  </a:cubicBezTo>
                  <a:cubicBezTo>
                    <a:pt x="143" y="5"/>
                    <a:pt x="132" y="29"/>
                    <a:pt x="120" y="41"/>
                  </a:cubicBezTo>
                  <a:cubicBezTo>
                    <a:pt x="72" y="65"/>
                    <a:pt x="24" y="112"/>
                    <a:pt x="12" y="160"/>
                  </a:cubicBezTo>
                  <a:cubicBezTo>
                    <a:pt x="1" y="184"/>
                    <a:pt x="1" y="231"/>
                    <a:pt x="1" y="279"/>
                  </a:cubicBezTo>
                  <a:cubicBezTo>
                    <a:pt x="1" y="303"/>
                    <a:pt x="12" y="339"/>
                    <a:pt x="36" y="362"/>
                  </a:cubicBezTo>
                  <a:cubicBezTo>
                    <a:pt x="84" y="422"/>
                    <a:pt x="155" y="458"/>
                    <a:pt x="239" y="458"/>
                  </a:cubicBezTo>
                  <a:lnTo>
                    <a:pt x="263" y="458"/>
                  </a:lnTo>
                  <a:cubicBezTo>
                    <a:pt x="310" y="446"/>
                    <a:pt x="358" y="422"/>
                    <a:pt x="382" y="386"/>
                  </a:cubicBezTo>
                  <a:cubicBezTo>
                    <a:pt x="429" y="327"/>
                    <a:pt x="465" y="267"/>
                    <a:pt x="441" y="184"/>
                  </a:cubicBezTo>
                  <a:cubicBezTo>
                    <a:pt x="441" y="172"/>
                    <a:pt x="429" y="148"/>
                    <a:pt x="417" y="124"/>
                  </a:cubicBezTo>
                  <a:cubicBezTo>
                    <a:pt x="405" y="100"/>
                    <a:pt x="382" y="89"/>
                    <a:pt x="358" y="53"/>
                  </a:cubicBezTo>
                  <a:cubicBezTo>
                    <a:pt x="321" y="16"/>
                    <a:pt x="271" y="1"/>
                    <a:pt x="22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 name="Google Shape;418;p5"/>
          <p:cNvGrpSpPr/>
          <p:nvPr/>
        </p:nvGrpSpPr>
        <p:grpSpPr>
          <a:xfrm rot="10800000" flipH="1">
            <a:off x="-5825" y="2616294"/>
            <a:ext cx="1451646" cy="2527204"/>
            <a:chOff x="1083450" y="1318750"/>
            <a:chExt cx="624525" cy="1087250"/>
          </a:xfrm>
        </p:grpSpPr>
        <p:sp>
          <p:nvSpPr>
            <p:cNvPr id="419" name="Google Shape;419;p5"/>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5"/>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5"/>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5"/>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5"/>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5"/>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5"/>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5"/>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5"/>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5"/>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5"/>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5"/>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5"/>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5"/>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5"/>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5"/>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5"/>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5"/>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5"/>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5"/>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5"/>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5"/>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5"/>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5"/>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5"/>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5"/>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5"/>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5"/>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5"/>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5"/>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5"/>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5"/>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5"/>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 name="Google Shape;456;p5"/>
          <p:cNvGrpSpPr/>
          <p:nvPr/>
        </p:nvGrpSpPr>
        <p:grpSpPr>
          <a:xfrm rot="10800000">
            <a:off x="7698175" y="2616294"/>
            <a:ext cx="1451646" cy="2527204"/>
            <a:chOff x="1083450" y="1318750"/>
            <a:chExt cx="624525" cy="1087250"/>
          </a:xfrm>
        </p:grpSpPr>
        <p:sp>
          <p:nvSpPr>
            <p:cNvPr id="457" name="Google Shape;457;p5"/>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5"/>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5"/>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5"/>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5"/>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5"/>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5"/>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5"/>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5"/>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5"/>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5"/>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5"/>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5"/>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5"/>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5"/>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5"/>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5"/>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5"/>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5"/>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5"/>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5"/>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5"/>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5"/>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5"/>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5"/>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5"/>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5"/>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5"/>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5"/>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5"/>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5"/>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5"/>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5"/>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5"/>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5"/>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4" name="Google Shape;494;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5" name="Google Shape;495;p5"/>
          <p:cNvSpPr txBox="1">
            <a:spLocks noGrp="1"/>
          </p:cNvSpPr>
          <p:nvPr>
            <p:ph type="title" idx="2"/>
          </p:nvPr>
        </p:nvSpPr>
        <p:spPr>
          <a:xfrm>
            <a:off x="1525123" y="2626694"/>
            <a:ext cx="28857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6" name="Google Shape;496;p5"/>
          <p:cNvSpPr txBox="1">
            <a:spLocks noGrp="1"/>
          </p:cNvSpPr>
          <p:nvPr>
            <p:ph type="title" idx="3"/>
          </p:nvPr>
        </p:nvSpPr>
        <p:spPr>
          <a:xfrm>
            <a:off x="4733177" y="2626694"/>
            <a:ext cx="28857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7" name="Google Shape;497;p5"/>
          <p:cNvSpPr txBox="1">
            <a:spLocks noGrp="1"/>
          </p:cNvSpPr>
          <p:nvPr>
            <p:ph type="subTitle" idx="1"/>
          </p:nvPr>
        </p:nvSpPr>
        <p:spPr>
          <a:xfrm>
            <a:off x="4733173" y="2945269"/>
            <a:ext cx="28857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98" name="Google Shape;498;p5"/>
          <p:cNvSpPr txBox="1">
            <a:spLocks noGrp="1"/>
          </p:cNvSpPr>
          <p:nvPr>
            <p:ph type="subTitle" idx="4"/>
          </p:nvPr>
        </p:nvSpPr>
        <p:spPr>
          <a:xfrm>
            <a:off x="1525123" y="2945269"/>
            <a:ext cx="28857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69"/>
        <p:cNvGrpSpPr/>
        <p:nvPr/>
      </p:nvGrpSpPr>
      <p:grpSpPr>
        <a:xfrm>
          <a:off x="0" y="0"/>
          <a:ext cx="0" cy="0"/>
          <a:chOff x="0" y="0"/>
          <a:chExt cx="0" cy="0"/>
        </a:xfrm>
      </p:grpSpPr>
      <p:grpSp>
        <p:nvGrpSpPr>
          <p:cNvPr id="670" name="Google Shape;670;p7"/>
          <p:cNvGrpSpPr/>
          <p:nvPr/>
        </p:nvGrpSpPr>
        <p:grpSpPr>
          <a:xfrm rot="-5400000">
            <a:off x="5576433" y="-1506716"/>
            <a:ext cx="2083957" cy="5050533"/>
            <a:chOff x="5728375" y="1492875"/>
            <a:chExt cx="1308525" cy="3171250"/>
          </a:xfrm>
        </p:grpSpPr>
        <p:sp>
          <p:nvSpPr>
            <p:cNvPr id="671" name="Google Shape;671;p7"/>
            <p:cNvSpPr/>
            <p:nvPr/>
          </p:nvSpPr>
          <p:spPr>
            <a:xfrm>
              <a:off x="6942225" y="2835900"/>
              <a:ext cx="625" cy="925"/>
            </a:xfrm>
            <a:custGeom>
              <a:avLst/>
              <a:gdLst/>
              <a:ahLst/>
              <a:cxnLst/>
              <a:rect l="l" t="t" r="r" b="b"/>
              <a:pathLst>
                <a:path w="25" h="37" extrusionOk="0">
                  <a:moveTo>
                    <a:pt x="24" y="0"/>
                  </a:moveTo>
                  <a:lnTo>
                    <a:pt x="24" y="0"/>
                  </a:lnTo>
                  <a:cubicBezTo>
                    <a:pt x="12" y="12"/>
                    <a:pt x="12" y="24"/>
                    <a:pt x="0" y="36"/>
                  </a:cubicBezTo>
                  <a:cubicBezTo>
                    <a:pt x="12" y="36"/>
                    <a:pt x="12" y="24"/>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7"/>
            <p:cNvSpPr/>
            <p:nvPr/>
          </p:nvSpPr>
          <p:spPr>
            <a:xfrm>
              <a:off x="6942225" y="2836800"/>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7"/>
            <p:cNvSpPr/>
            <p:nvPr/>
          </p:nvSpPr>
          <p:spPr>
            <a:xfrm>
              <a:off x="6945500" y="2844825"/>
              <a:ext cx="42300" cy="133375"/>
            </a:xfrm>
            <a:custGeom>
              <a:avLst/>
              <a:gdLst/>
              <a:ahLst/>
              <a:cxnLst/>
              <a:rect l="l" t="t" r="r" b="b"/>
              <a:pathLst>
                <a:path w="1692" h="5335" extrusionOk="0">
                  <a:moveTo>
                    <a:pt x="346" y="0"/>
                  </a:moveTo>
                  <a:lnTo>
                    <a:pt x="203" y="12"/>
                  </a:lnTo>
                  <a:lnTo>
                    <a:pt x="0" y="453"/>
                  </a:lnTo>
                  <a:lnTo>
                    <a:pt x="1215" y="5263"/>
                  </a:lnTo>
                  <a:lnTo>
                    <a:pt x="1691" y="5334"/>
                  </a:lnTo>
                  <a:lnTo>
                    <a:pt x="1691" y="5334"/>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7"/>
            <p:cNvSpPr/>
            <p:nvPr/>
          </p:nvSpPr>
          <p:spPr>
            <a:xfrm>
              <a:off x="6943725" y="2835300"/>
              <a:ext cx="300" cy="25"/>
            </a:xfrm>
            <a:custGeom>
              <a:avLst/>
              <a:gdLst/>
              <a:ahLst/>
              <a:cxnLst/>
              <a:rect l="l" t="t" r="r" b="b"/>
              <a:pathLst>
                <a:path w="12" h="1" extrusionOk="0">
                  <a:moveTo>
                    <a:pt x="0" y="0"/>
                  </a:moveTo>
                  <a:lnTo>
                    <a:pt x="0" y="0"/>
                  </a:lnTo>
                  <a:cubicBezTo>
                    <a:pt x="12" y="0"/>
                    <a:pt x="0"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7"/>
            <p:cNvSpPr/>
            <p:nvPr/>
          </p:nvSpPr>
          <p:spPr>
            <a:xfrm>
              <a:off x="6945500" y="2834575"/>
              <a:ext cx="625" cy="150"/>
            </a:xfrm>
            <a:custGeom>
              <a:avLst/>
              <a:gdLst/>
              <a:ahLst/>
              <a:cxnLst/>
              <a:rect l="l" t="t" r="r" b="b"/>
              <a:pathLst>
                <a:path w="25" h="6" extrusionOk="0">
                  <a:moveTo>
                    <a:pt x="15" y="0"/>
                  </a:moveTo>
                  <a:cubicBezTo>
                    <a:pt x="11" y="0"/>
                    <a:pt x="8" y="6"/>
                    <a:pt x="0" y="6"/>
                  </a:cubicBezTo>
                  <a:lnTo>
                    <a:pt x="24" y="6"/>
                  </a:lnTo>
                  <a:cubicBezTo>
                    <a:pt x="20" y="2"/>
                    <a:pt x="18" y="0"/>
                    <a:pt x="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7"/>
            <p:cNvSpPr/>
            <p:nvPr/>
          </p:nvSpPr>
          <p:spPr>
            <a:xfrm>
              <a:off x="6943125" y="2835625"/>
              <a:ext cx="550" cy="300"/>
            </a:xfrm>
            <a:custGeom>
              <a:avLst/>
              <a:gdLst/>
              <a:ahLst/>
              <a:cxnLst/>
              <a:rect l="l" t="t" r="r" b="b"/>
              <a:pathLst>
                <a:path w="22" h="12" extrusionOk="0">
                  <a:moveTo>
                    <a:pt x="16" y="1"/>
                  </a:moveTo>
                  <a:cubicBezTo>
                    <a:pt x="13" y="1"/>
                    <a:pt x="8" y="3"/>
                    <a:pt x="0" y="11"/>
                  </a:cubicBezTo>
                  <a:cubicBezTo>
                    <a:pt x="16" y="11"/>
                    <a:pt x="21" y="1"/>
                    <a:pt x="1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7"/>
            <p:cNvSpPr/>
            <p:nvPr/>
          </p:nvSpPr>
          <p:spPr>
            <a:xfrm>
              <a:off x="6978825" y="2988300"/>
              <a:ext cx="57175" cy="218500"/>
            </a:xfrm>
            <a:custGeom>
              <a:avLst/>
              <a:gdLst/>
              <a:ahLst/>
              <a:cxnLst/>
              <a:rect l="l" t="t" r="r" b="b"/>
              <a:pathLst>
                <a:path w="2287" h="8740" extrusionOk="0">
                  <a:moveTo>
                    <a:pt x="1" y="0"/>
                  </a:moveTo>
                  <a:lnTo>
                    <a:pt x="2227" y="8739"/>
                  </a:lnTo>
                  <a:cubicBezTo>
                    <a:pt x="2239" y="8728"/>
                    <a:pt x="2251" y="8704"/>
                    <a:pt x="2287" y="8692"/>
                  </a:cubicBezTo>
                  <a:lnTo>
                    <a:pt x="2287" y="7180"/>
                  </a:lnTo>
                  <a:lnTo>
                    <a:pt x="477" y="72"/>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7"/>
            <p:cNvSpPr/>
            <p:nvPr/>
          </p:nvSpPr>
          <p:spPr>
            <a:xfrm>
              <a:off x="6796675" y="2972825"/>
              <a:ext cx="91400" cy="176525"/>
            </a:xfrm>
            <a:custGeom>
              <a:avLst/>
              <a:gdLst/>
              <a:ahLst/>
              <a:cxnLst/>
              <a:rect l="l" t="t" r="r" b="b"/>
              <a:pathLst>
                <a:path w="3656" h="7061" extrusionOk="0">
                  <a:moveTo>
                    <a:pt x="3203" y="0"/>
                  </a:moveTo>
                  <a:lnTo>
                    <a:pt x="0" y="6632"/>
                  </a:lnTo>
                  <a:lnTo>
                    <a:pt x="286" y="7061"/>
                  </a:lnTo>
                  <a:lnTo>
                    <a:pt x="3656" y="48"/>
                  </a:lnTo>
                  <a:lnTo>
                    <a:pt x="3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7"/>
            <p:cNvSpPr/>
            <p:nvPr/>
          </p:nvSpPr>
          <p:spPr>
            <a:xfrm>
              <a:off x="6629100" y="3150225"/>
              <a:ext cx="168775" cy="337550"/>
            </a:xfrm>
            <a:custGeom>
              <a:avLst/>
              <a:gdLst/>
              <a:ahLst/>
              <a:cxnLst/>
              <a:rect l="l" t="t" r="r" b="b"/>
              <a:pathLst>
                <a:path w="6751" h="13502" extrusionOk="0">
                  <a:moveTo>
                    <a:pt x="6465" y="0"/>
                  </a:moveTo>
                  <a:lnTo>
                    <a:pt x="0" y="13359"/>
                  </a:lnTo>
                  <a:cubicBezTo>
                    <a:pt x="155" y="13359"/>
                    <a:pt x="274" y="13419"/>
                    <a:pt x="381" y="13502"/>
                  </a:cubicBezTo>
                  <a:lnTo>
                    <a:pt x="464" y="13442"/>
                  </a:lnTo>
                  <a:lnTo>
                    <a:pt x="6751" y="429"/>
                  </a:lnTo>
                  <a:lnTo>
                    <a:pt x="646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7"/>
            <p:cNvSpPr/>
            <p:nvPr/>
          </p:nvSpPr>
          <p:spPr>
            <a:xfrm>
              <a:off x="6945500" y="283470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7"/>
            <p:cNvSpPr/>
            <p:nvPr/>
          </p:nvSpPr>
          <p:spPr>
            <a:xfrm>
              <a:off x="6943725" y="2835300"/>
              <a:ext cx="0" cy="625"/>
            </a:xfrm>
            <a:custGeom>
              <a:avLst/>
              <a:gdLst/>
              <a:ahLst/>
              <a:cxnLst/>
              <a:rect l="l" t="t" r="r" b="b"/>
              <a:pathLst>
                <a:path h="25" extrusionOk="0">
                  <a:moveTo>
                    <a:pt x="0" y="24"/>
                  </a:moveTo>
                  <a:cubicBezTo>
                    <a:pt x="0" y="24"/>
                    <a:pt x="0" y="0"/>
                    <a:pt x="0" y="24"/>
                  </a:cubicBezTo>
                  <a:cubicBezTo>
                    <a:pt x="0" y="0"/>
                    <a:pt x="0" y="0"/>
                    <a:pt x="0" y="24"/>
                  </a:cubicBezTo>
                  <a:cubicBezTo>
                    <a:pt x="0" y="0"/>
                    <a:pt x="0" y="0"/>
                    <a:pt x="0" y="24"/>
                  </a:cubicBez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7"/>
            <p:cNvSpPr/>
            <p:nvPr/>
          </p:nvSpPr>
          <p:spPr>
            <a:xfrm>
              <a:off x="6942225" y="2836800"/>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7"/>
            <p:cNvSpPr/>
            <p:nvPr/>
          </p:nvSpPr>
          <p:spPr>
            <a:xfrm>
              <a:off x="6881800" y="2836500"/>
              <a:ext cx="68775" cy="126825"/>
            </a:xfrm>
            <a:custGeom>
              <a:avLst/>
              <a:gdLst/>
              <a:ahLst/>
              <a:cxnLst/>
              <a:rect l="l" t="t" r="r" b="b"/>
              <a:pathLst>
                <a:path w="2751" h="5073" extrusionOk="0">
                  <a:moveTo>
                    <a:pt x="2429" y="0"/>
                  </a:moveTo>
                  <a:cubicBezTo>
                    <a:pt x="2417" y="0"/>
                    <a:pt x="2417" y="12"/>
                    <a:pt x="2417" y="12"/>
                  </a:cubicBezTo>
                  <a:lnTo>
                    <a:pt x="1" y="5001"/>
                  </a:lnTo>
                  <a:lnTo>
                    <a:pt x="465" y="5072"/>
                  </a:lnTo>
                  <a:lnTo>
                    <a:pt x="2548" y="774"/>
                  </a:lnTo>
                  <a:lnTo>
                    <a:pt x="2751" y="345"/>
                  </a:lnTo>
                  <a:lnTo>
                    <a:pt x="2632" y="357"/>
                  </a:lnTo>
                  <a:cubicBezTo>
                    <a:pt x="2624" y="358"/>
                    <a:pt x="2615" y="358"/>
                    <a:pt x="2607" y="358"/>
                  </a:cubicBezTo>
                  <a:cubicBezTo>
                    <a:pt x="2488" y="358"/>
                    <a:pt x="2394" y="276"/>
                    <a:pt x="2394" y="131"/>
                  </a:cubicBezTo>
                  <a:cubicBezTo>
                    <a:pt x="2394" y="95"/>
                    <a:pt x="2394" y="48"/>
                    <a:pt x="242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7"/>
            <p:cNvSpPr/>
            <p:nvPr/>
          </p:nvSpPr>
          <p:spPr>
            <a:xfrm>
              <a:off x="6902350" y="1492875"/>
              <a:ext cx="133950" cy="92000"/>
            </a:xfrm>
            <a:custGeom>
              <a:avLst/>
              <a:gdLst/>
              <a:ahLst/>
              <a:cxnLst/>
              <a:rect l="l" t="t" r="r" b="b"/>
              <a:pathLst>
                <a:path w="5358" h="3680" extrusionOk="0">
                  <a:moveTo>
                    <a:pt x="5358" y="0"/>
                  </a:moveTo>
                  <a:lnTo>
                    <a:pt x="0" y="3275"/>
                  </a:lnTo>
                  <a:lnTo>
                    <a:pt x="202" y="3679"/>
                  </a:lnTo>
                  <a:lnTo>
                    <a:pt x="5358" y="524"/>
                  </a:lnTo>
                  <a:lnTo>
                    <a:pt x="535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7"/>
            <p:cNvSpPr/>
            <p:nvPr/>
          </p:nvSpPr>
          <p:spPr>
            <a:xfrm>
              <a:off x="6839525" y="1837250"/>
              <a:ext cx="325" cy="925"/>
            </a:xfrm>
            <a:custGeom>
              <a:avLst/>
              <a:gdLst/>
              <a:ahLst/>
              <a:cxnLst/>
              <a:rect l="l" t="t" r="r" b="b"/>
              <a:pathLst>
                <a:path w="13" h="37" extrusionOk="0">
                  <a:moveTo>
                    <a:pt x="13" y="1"/>
                  </a:moveTo>
                  <a:cubicBezTo>
                    <a:pt x="1" y="1"/>
                    <a:pt x="1" y="25"/>
                    <a:pt x="1" y="37"/>
                  </a:cubicBezTo>
                  <a:cubicBezTo>
                    <a:pt x="1" y="25"/>
                    <a:pt x="1" y="13"/>
                    <a:pt x="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7"/>
            <p:cNvSpPr/>
            <p:nvPr/>
          </p:nvSpPr>
          <p:spPr>
            <a:xfrm>
              <a:off x="6839525" y="1689025"/>
              <a:ext cx="97375" cy="151525"/>
            </a:xfrm>
            <a:custGeom>
              <a:avLst/>
              <a:gdLst/>
              <a:ahLst/>
              <a:cxnLst/>
              <a:rect l="l" t="t" r="r" b="b"/>
              <a:pathLst>
                <a:path w="3895" h="6061" extrusionOk="0">
                  <a:moveTo>
                    <a:pt x="20" y="5898"/>
                  </a:moveTo>
                  <a:cubicBezTo>
                    <a:pt x="13" y="5908"/>
                    <a:pt x="6" y="5919"/>
                    <a:pt x="1" y="5930"/>
                  </a:cubicBezTo>
                  <a:lnTo>
                    <a:pt x="20" y="5898"/>
                  </a:lnTo>
                  <a:close/>
                  <a:moveTo>
                    <a:pt x="3513" y="1"/>
                  </a:moveTo>
                  <a:lnTo>
                    <a:pt x="20" y="5898"/>
                  </a:lnTo>
                  <a:lnTo>
                    <a:pt x="20" y="5898"/>
                  </a:lnTo>
                  <a:cubicBezTo>
                    <a:pt x="42" y="5867"/>
                    <a:pt x="69" y="5844"/>
                    <a:pt x="96" y="5835"/>
                  </a:cubicBezTo>
                  <a:cubicBezTo>
                    <a:pt x="130" y="5818"/>
                    <a:pt x="166" y="5809"/>
                    <a:pt x="201" y="5809"/>
                  </a:cubicBezTo>
                  <a:cubicBezTo>
                    <a:pt x="288" y="5809"/>
                    <a:pt x="368" y="5860"/>
                    <a:pt x="394" y="5954"/>
                  </a:cubicBezTo>
                  <a:lnTo>
                    <a:pt x="441" y="6061"/>
                  </a:lnTo>
                  <a:lnTo>
                    <a:pt x="3894" y="239"/>
                  </a:lnTo>
                  <a:cubicBezTo>
                    <a:pt x="3727" y="191"/>
                    <a:pt x="3597" y="120"/>
                    <a:pt x="35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7"/>
            <p:cNvSpPr/>
            <p:nvPr/>
          </p:nvSpPr>
          <p:spPr>
            <a:xfrm>
              <a:off x="6838950" y="1834425"/>
              <a:ext cx="124725" cy="258250"/>
            </a:xfrm>
            <a:custGeom>
              <a:avLst/>
              <a:gdLst/>
              <a:ahLst/>
              <a:cxnLst/>
              <a:rect l="l" t="t" r="r" b="b"/>
              <a:pathLst>
                <a:path w="4989" h="10330" extrusionOk="0">
                  <a:moveTo>
                    <a:pt x="212" y="0"/>
                  </a:moveTo>
                  <a:cubicBezTo>
                    <a:pt x="182" y="0"/>
                    <a:pt x="150" y="6"/>
                    <a:pt x="119" y="19"/>
                  </a:cubicBezTo>
                  <a:cubicBezTo>
                    <a:pt x="83" y="31"/>
                    <a:pt x="48" y="66"/>
                    <a:pt x="24" y="102"/>
                  </a:cubicBezTo>
                  <a:cubicBezTo>
                    <a:pt x="24" y="126"/>
                    <a:pt x="0" y="138"/>
                    <a:pt x="0" y="150"/>
                  </a:cubicBezTo>
                  <a:lnTo>
                    <a:pt x="0" y="162"/>
                  </a:lnTo>
                  <a:lnTo>
                    <a:pt x="0" y="197"/>
                  </a:lnTo>
                  <a:lnTo>
                    <a:pt x="0" y="209"/>
                  </a:lnTo>
                  <a:lnTo>
                    <a:pt x="0" y="245"/>
                  </a:lnTo>
                  <a:lnTo>
                    <a:pt x="0" y="257"/>
                  </a:lnTo>
                  <a:cubicBezTo>
                    <a:pt x="0" y="269"/>
                    <a:pt x="24" y="281"/>
                    <a:pt x="24" y="304"/>
                  </a:cubicBezTo>
                  <a:lnTo>
                    <a:pt x="4560" y="10329"/>
                  </a:lnTo>
                  <a:cubicBezTo>
                    <a:pt x="4624" y="10255"/>
                    <a:pt x="4736" y="10209"/>
                    <a:pt x="4845" y="10209"/>
                  </a:cubicBezTo>
                  <a:cubicBezTo>
                    <a:pt x="4857" y="10209"/>
                    <a:pt x="4869" y="10209"/>
                    <a:pt x="4882" y="10210"/>
                  </a:cubicBezTo>
                  <a:cubicBezTo>
                    <a:pt x="4917" y="10210"/>
                    <a:pt x="4965" y="10222"/>
                    <a:pt x="4989" y="10246"/>
                  </a:cubicBezTo>
                  <a:lnTo>
                    <a:pt x="464" y="221"/>
                  </a:lnTo>
                  <a:lnTo>
                    <a:pt x="417" y="126"/>
                  </a:lnTo>
                  <a:cubicBezTo>
                    <a:pt x="373" y="47"/>
                    <a:pt x="297" y="0"/>
                    <a:pt x="2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7"/>
            <p:cNvSpPr/>
            <p:nvPr/>
          </p:nvSpPr>
          <p:spPr>
            <a:xfrm>
              <a:off x="6945800" y="1529475"/>
              <a:ext cx="90500" cy="135175"/>
            </a:xfrm>
            <a:custGeom>
              <a:avLst/>
              <a:gdLst/>
              <a:ahLst/>
              <a:cxnLst/>
              <a:rect l="l" t="t" r="r" b="b"/>
              <a:pathLst>
                <a:path w="3620" h="5407" extrusionOk="0">
                  <a:moveTo>
                    <a:pt x="3620" y="1"/>
                  </a:moveTo>
                  <a:lnTo>
                    <a:pt x="0" y="5073"/>
                  </a:lnTo>
                  <a:lnTo>
                    <a:pt x="108" y="5263"/>
                  </a:lnTo>
                  <a:cubicBezTo>
                    <a:pt x="179" y="5299"/>
                    <a:pt x="250" y="5335"/>
                    <a:pt x="310" y="5406"/>
                  </a:cubicBezTo>
                  <a:lnTo>
                    <a:pt x="3620" y="775"/>
                  </a:lnTo>
                  <a:lnTo>
                    <a:pt x="36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7"/>
            <p:cNvSpPr/>
            <p:nvPr/>
          </p:nvSpPr>
          <p:spPr>
            <a:xfrm>
              <a:off x="6951750" y="1681000"/>
              <a:ext cx="84550" cy="169075"/>
            </a:xfrm>
            <a:custGeom>
              <a:avLst/>
              <a:gdLst/>
              <a:ahLst/>
              <a:cxnLst/>
              <a:rect l="l" t="t" r="r" b="b"/>
              <a:pathLst>
                <a:path w="3382" h="6763" extrusionOk="0">
                  <a:moveTo>
                    <a:pt x="286" y="0"/>
                  </a:moveTo>
                  <a:cubicBezTo>
                    <a:pt x="239" y="179"/>
                    <a:pt x="155" y="334"/>
                    <a:pt x="0" y="429"/>
                  </a:cubicBezTo>
                  <a:lnTo>
                    <a:pt x="3382" y="6763"/>
                  </a:lnTo>
                  <a:lnTo>
                    <a:pt x="3382" y="5810"/>
                  </a:ln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7"/>
            <p:cNvSpPr/>
            <p:nvPr/>
          </p:nvSpPr>
          <p:spPr>
            <a:xfrm>
              <a:off x="6891325" y="1570800"/>
              <a:ext cx="56875" cy="90275"/>
            </a:xfrm>
            <a:custGeom>
              <a:avLst/>
              <a:gdLst/>
              <a:ahLst/>
              <a:cxnLst/>
              <a:rect l="l" t="t" r="r" b="b"/>
              <a:pathLst>
                <a:path w="2275" h="3611" extrusionOk="0">
                  <a:moveTo>
                    <a:pt x="219" y="1"/>
                  </a:moveTo>
                  <a:cubicBezTo>
                    <a:pt x="185" y="1"/>
                    <a:pt x="151" y="9"/>
                    <a:pt x="120" y="27"/>
                  </a:cubicBezTo>
                  <a:cubicBezTo>
                    <a:pt x="84" y="62"/>
                    <a:pt x="48" y="86"/>
                    <a:pt x="36" y="122"/>
                  </a:cubicBezTo>
                  <a:cubicBezTo>
                    <a:pt x="24" y="146"/>
                    <a:pt x="1" y="193"/>
                    <a:pt x="1" y="241"/>
                  </a:cubicBezTo>
                  <a:cubicBezTo>
                    <a:pt x="72" y="205"/>
                    <a:pt x="143" y="193"/>
                    <a:pt x="215" y="193"/>
                  </a:cubicBezTo>
                  <a:cubicBezTo>
                    <a:pt x="405" y="205"/>
                    <a:pt x="572" y="384"/>
                    <a:pt x="548" y="574"/>
                  </a:cubicBezTo>
                  <a:cubicBezTo>
                    <a:pt x="524" y="717"/>
                    <a:pt x="441" y="836"/>
                    <a:pt x="322" y="872"/>
                  </a:cubicBezTo>
                  <a:lnTo>
                    <a:pt x="1763" y="3587"/>
                  </a:lnTo>
                  <a:cubicBezTo>
                    <a:pt x="1834" y="3560"/>
                    <a:pt x="1906" y="3546"/>
                    <a:pt x="1982" y="3546"/>
                  </a:cubicBezTo>
                  <a:cubicBezTo>
                    <a:pt x="2007" y="3546"/>
                    <a:pt x="2034" y="3548"/>
                    <a:pt x="2060" y="3551"/>
                  </a:cubicBezTo>
                  <a:cubicBezTo>
                    <a:pt x="2132" y="3575"/>
                    <a:pt x="2215" y="3587"/>
                    <a:pt x="2275" y="3610"/>
                  </a:cubicBezTo>
                  <a:lnTo>
                    <a:pt x="2167" y="3420"/>
                  </a:lnTo>
                  <a:lnTo>
                    <a:pt x="643" y="551"/>
                  </a:lnTo>
                  <a:lnTo>
                    <a:pt x="441" y="146"/>
                  </a:lnTo>
                  <a:lnTo>
                    <a:pt x="417" y="122"/>
                  </a:lnTo>
                  <a:cubicBezTo>
                    <a:pt x="375" y="47"/>
                    <a:pt x="298" y="1"/>
                    <a:pt x="21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7"/>
            <p:cNvSpPr/>
            <p:nvPr/>
          </p:nvSpPr>
          <p:spPr>
            <a:xfrm>
              <a:off x="6967825" y="2063475"/>
              <a:ext cx="68475" cy="40500"/>
            </a:xfrm>
            <a:custGeom>
              <a:avLst/>
              <a:gdLst/>
              <a:ahLst/>
              <a:cxnLst/>
              <a:rect l="l" t="t" r="r" b="b"/>
              <a:pathLst>
                <a:path w="2739" h="1620" extrusionOk="0">
                  <a:moveTo>
                    <a:pt x="2739" y="1"/>
                  </a:moveTo>
                  <a:lnTo>
                    <a:pt x="0" y="1167"/>
                  </a:lnTo>
                  <a:cubicBezTo>
                    <a:pt x="72" y="1263"/>
                    <a:pt x="131" y="1370"/>
                    <a:pt x="119" y="1501"/>
                  </a:cubicBezTo>
                  <a:cubicBezTo>
                    <a:pt x="119" y="1548"/>
                    <a:pt x="108" y="1572"/>
                    <a:pt x="84" y="1620"/>
                  </a:cubicBezTo>
                  <a:lnTo>
                    <a:pt x="2739" y="489"/>
                  </a:lnTo>
                  <a:lnTo>
                    <a:pt x="27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7"/>
            <p:cNvSpPr/>
            <p:nvPr/>
          </p:nvSpPr>
          <p:spPr>
            <a:xfrm>
              <a:off x="6558850" y="2100100"/>
              <a:ext cx="396200" cy="178025"/>
            </a:xfrm>
            <a:custGeom>
              <a:avLst/>
              <a:gdLst/>
              <a:ahLst/>
              <a:cxnLst/>
              <a:rect l="l" t="t" r="r" b="b"/>
              <a:pathLst>
                <a:path w="15848" h="7121" extrusionOk="0">
                  <a:moveTo>
                    <a:pt x="15657" y="0"/>
                  </a:moveTo>
                  <a:lnTo>
                    <a:pt x="0" y="6703"/>
                  </a:lnTo>
                  <a:cubicBezTo>
                    <a:pt x="95" y="6822"/>
                    <a:pt x="155" y="6965"/>
                    <a:pt x="167" y="7120"/>
                  </a:cubicBezTo>
                  <a:lnTo>
                    <a:pt x="15824" y="417"/>
                  </a:lnTo>
                  <a:cubicBezTo>
                    <a:pt x="15836" y="393"/>
                    <a:pt x="15836" y="357"/>
                    <a:pt x="15847" y="345"/>
                  </a:cubicBezTo>
                  <a:cubicBezTo>
                    <a:pt x="15728" y="274"/>
                    <a:pt x="15657" y="155"/>
                    <a:pt x="1565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7"/>
            <p:cNvSpPr/>
            <p:nvPr/>
          </p:nvSpPr>
          <p:spPr>
            <a:xfrm>
              <a:off x="6954425" y="2108725"/>
              <a:ext cx="81875" cy="207200"/>
            </a:xfrm>
            <a:custGeom>
              <a:avLst/>
              <a:gdLst/>
              <a:ahLst/>
              <a:cxnLst/>
              <a:rect l="l" t="t" r="r" b="b"/>
              <a:pathLst>
                <a:path w="3275" h="8288" extrusionOk="0">
                  <a:moveTo>
                    <a:pt x="24" y="0"/>
                  </a:moveTo>
                  <a:cubicBezTo>
                    <a:pt x="13" y="36"/>
                    <a:pt x="1" y="48"/>
                    <a:pt x="1" y="60"/>
                  </a:cubicBezTo>
                  <a:cubicBezTo>
                    <a:pt x="1" y="108"/>
                    <a:pt x="1" y="155"/>
                    <a:pt x="13" y="191"/>
                  </a:cubicBezTo>
                  <a:lnTo>
                    <a:pt x="3275" y="8287"/>
                  </a:lnTo>
                  <a:lnTo>
                    <a:pt x="3275" y="7097"/>
                  </a:lnTo>
                  <a:lnTo>
                    <a:pt x="429" y="36"/>
                  </a:lnTo>
                  <a:cubicBezTo>
                    <a:pt x="417" y="36"/>
                    <a:pt x="417" y="12"/>
                    <a:pt x="417" y="12"/>
                  </a:cubicBezTo>
                  <a:cubicBezTo>
                    <a:pt x="358" y="48"/>
                    <a:pt x="286" y="60"/>
                    <a:pt x="203" y="60"/>
                  </a:cubicBezTo>
                  <a:cubicBezTo>
                    <a:pt x="132" y="48"/>
                    <a:pt x="72" y="36"/>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7"/>
            <p:cNvSpPr/>
            <p:nvPr/>
          </p:nvSpPr>
          <p:spPr>
            <a:xfrm>
              <a:off x="6559150" y="2280175"/>
              <a:ext cx="477150" cy="150350"/>
            </a:xfrm>
            <a:custGeom>
              <a:avLst/>
              <a:gdLst/>
              <a:ahLst/>
              <a:cxnLst/>
              <a:rect l="l" t="t" r="r" b="b"/>
              <a:pathLst>
                <a:path w="19086" h="6014" extrusionOk="0">
                  <a:moveTo>
                    <a:pt x="167" y="0"/>
                  </a:moveTo>
                  <a:cubicBezTo>
                    <a:pt x="155" y="167"/>
                    <a:pt x="95" y="298"/>
                    <a:pt x="0" y="405"/>
                  </a:cubicBezTo>
                  <a:lnTo>
                    <a:pt x="19086" y="6013"/>
                  </a:lnTo>
                  <a:lnTo>
                    <a:pt x="19086" y="5561"/>
                  </a:lnTo>
                  <a:lnTo>
                    <a:pt x="16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7"/>
            <p:cNvSpPr/>
            <p:nvPr/>
          </p:nvSpPr>
          <p:spPr>
            <a:xfrm>
              <a:off x="6941625" y="2825775"/>
              <a:ext cx="95275" cy="19700"/>
            </a:xfrm>
            <a:custGeom>
              <a:avLst/>
              <a:gdLst/>
              <a:ahLst/>
              <a:cxnLst/>
              <a:rect l="l" t="t" r="r" b="b"/>
              <a:pathLst>
                <a:path w="3811" h="788" extrusionOk="0">
                  <a:moveTo>
                    <a:pt x="3811" y="0"/>
                  </a:moveTo>
                  <a:lnTo>
                    <a:pt x="227" y="334"/>
                  </a:lnTo>
                  <a:lnTo>
                    <a:pt x="155" y="334"/>
                  </a:lnTo>
                  <a:cubicBezTo>
                    <a:pt x="132" y="334"/>
                    <a:pt x="132" y="358"/>
                    <a:pt x="120" y="358"/>
                  </a:cubicBezTo>
                  <a:cubicBezTo>
                    <a:pt x="120" y="370"/>
                    <a:pt x="108" y="370"/>
                    <a:pt x="108" y="370"/>
                  </a:cubicBezTo>
                  <a:cubicBezTo>
                    <a:pt x="108" y="381"/>
                    <a:pt x="96" y="381"/>
                    <a:pt x="96" y="381"/>
                  </a:cubicBezTo>
                  <a:lnTo>
                    <a:pt x="84" y="405"/>
                  </a:lnTo>
                  <a:lnTo>
                    <a:pt x="60" y="417"/>
                  </a:lnTo>
                  <a:cubicBezTo>
                    <a:pt x="48" y="417"/>
                    <a:pt x="48" y="429"/>
                    <a:pt x="36" y="441"/>
                  </a:cubicBezTo>
                  <a:cubicBezTo>
                    <a:pt x="1" y="489"/>
                    <a:pt x="1" y="536"/>
                    <a:pt x="1" y="584"/>
                  </a:cubicBezTo>
                  <a:cubicBezTo>
                    <a:pt x="1" y="707"/>
                    <a:pt x="105" y="787"/>
                    <a:pt x="216" y="787"/>
                  </a:cubicBezTo>
                  <a:cubicBezTo>
                    <a:pt x="224" y="787"/>
                    <a:pt x="231" y="787"/>
                    <a:pt x="239" y="786"/>
                  </a:cubicBezTo>
                  <a:lnTo>
                    <a:pt x="358" y="774"/>
                  </a:lnTo>
                  <a:lnTo>
                    <a:pt x="501" y="762"/>
                  </a:lnTo>
                  <a:lnTo>
                    <a:pt x="3811" y="441"/>
                  </a:lnTo>
                  <a:lnTo>
                    <a:pt x="381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7"/>
            <p:cNvSpPr/>
            <p:nvPr/>
          </p:nvSpPr>
          <p:spPr>
            <a:xfrm>
              <a:off x="6649325" y="2926075"/>
              <a:ext cx="386100" cy="71175"/>
            </a:xfrm>
            <a:custGeom>
              <a:avLst/>
              <a:gdLst/>
              <a:ahLst/>
              <a:cxnLst/>
              <a:rect l="l" t="t" r="r" b="b"/>
              <a:pathLst>
                <a:path w="15444" h="2847" extrusionOk="0">
                  <a:moveTo>
                    <a:pt x="1" y="1"/>
                  </a:moveTo>
                  <a:lnTo>
                    <a:pt x="1" y="25"/>
                  </a:lnTo>
                  <a:cubicBezTo>
                    <a:pt x="18" y="20"/>
                    <a:pt x="36" y="17"/>
                    <a:pt x="52" y="17"/>
                  </a:cubicBezTo>
                  <a:cubicBezTo>
                    <a:pt x="117" y="17"/>
                    <a:pt x="175" y="52"/>
                    <a:pt x="203" y="108"/>
                  </a:cubicBezTo>
                  <a:lnTo>
                    <a:pt x="489" y="525"/>
                  </a:lnTo>
                  <a:lnTo>
                    <a:pt x="9097" y="1846"/>
                  </a:lnTo>
                  <a:lnTo>
                    <a:pt x="9550" y="1918"/>
                  </a:lnTo>
                  <a:lnTo>
                    <a:pt x="13169" y="2489"/>
                  </a:lnTo>
                  <a:lnTo>
                    <a:pt x="13645" y="2561"/>
                  </a:lnTo>
                  <a:lnTo>
                    <a:pt x="15443" y="2846"/>
                  </a:lnTo>
                  <a:lnTo>
                    <a:pt x="15443" y="2406"/>
                  </a:lnTo>
                  <a:lnTo>
                    <a:pt x="13526" y="2108"/>
                  </a:lnTo>
                  <a:lnTo>
                    <a:pt x="13050" y="2025"/>
                  </a:lnTo>
                  <a:lnTo>
                    <a:pt x="9752" y="1525"/>
                  </a:lnTo>
                  <a:lnTo>
                    <a:pt x="9288" y="1453"/>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7"/>
            <p:cNvSpPr/>
            <p:nvPr/>
          </p:nvSpPr>
          <p:spPr>
            <a:xfrm>
              <a:off x="6909175" y="3226725"/>
              <a:ext cx="125350" cy="88725"/>
            </a:xfrm>
            <a:custGeom>
              <a:avLst/>
              <a:gdLst/>
              <a:ahLst/>
              <a:cxnLst/>
              <a:rect l="l" t="t" r="r" b="b"/>
              <a:pathLst>
                <a:path w="5014" h="3549" extrusionOk="0">
                  <a:moveTo>
                    <a:pt x="4740" y="0"/>
                  </a:moveTo>
                  <a:lnTo>
                    <a:pt x="1" y="3179"/>
                  </a:lnTo>
                  <a:lnTo>
                    <a:pt x="263" y="3548"/>
                  </a:lnTo>
                  <a:lnTo>
                    <a:pt x="5013" y="357"/>
                  </a:lnTo>
                  <a:cubicBezTo>
                    <a:pt x="4871" y="274"/>
                    <a:pt x="4787" y="155"/>
                    <a:pt x="474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7"/>
            <p:cNvSpPr/>
            <p:nvPr/>
          </p:nvSpPr>
          <p:spPr>
            <a:xfrm>
              <a:off x="6638625" y="3316900"/>
              <a:ext cx="267900" cy="180400"/>
            </a:xfrm>
            <a:custGeom>
              <a:avLst/>
              <a:gdLst/>
              <a:ahLst/>
              <a:cxnLst/>
              <a:rect l="l" t="t" r="r" b="b"/>
              <a:pathLst>
                <a:path w="10716" h="7216" extrusionOk="0">
                  <a:moveTo>
                    <a:pt x="10573" y="1"/>
                  </a:moveTo>
                  <a:cubicBezTo>
                    <a:pt x="10550" y="196"/>
                    <a:pt x="10372" y="347"/>
                    <a:pt x="10157" y="347"/>
                  </a:cubicBezTo>
                  <a:cubicBezTo>
                    <a:pt x="10149" y="347"/>
                    <a:pt x="10141" y="346"/>
                    <a:pt x="10132" y="346"/>
                  </a:cubicBezTo>
                  <a:cubicBezTo>
                    <a:pt x="10025" y="322"/>
                    <a:pt x="9918" y="287"/>
                    <a:pt x="9858" y="203"/>
                  </a:cubicBezTo>
                  <a:lnTo>
                    <a:pt x="83" y="6775"/>
                  </a:lnTo>
                  <a:lnTo>
                    <a:pt x="0" y="6835"/>
                  </a:lnTo>
                  <a:cubicBezTo>
                    <a:pt x="119" y="6930"/>
                    <a:pt x="203" y="7049"/>
                    <a:pt x="250" y="7216"/>
                  </a:cubicBezTo>
                  <a:lnTo>
                    <a:pt x="10716" y="191"/>
                  </a:lnTo>
                  <a:lnTo>
                    <a:pt x="105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7"/>
            <p:cNvSpPr/>
            <p:nvPr/>
          </p:nvSpPr>
          <p:spPr>
            <a:xfrm>
              <a:off x="6965450" y="3661000"/>
              <a:ext cx="70850" cy="74725"/>
            </a:xfrm>
            <a:custGeom>
              <a:avLst/>
              <a:gdLst/>
              <a:ahLst/>
              <a:cxnLst/>
              <a:rect l="l" t="t" r="r" b="b"/>
              <a:pathLst>
                <a:path w="2834" h="2989" extrusionOk="0">
                  <a:moveTo>
                    <a:pt x="2834" y="0"/>
                  </a:moveTo>
                  <a:lnTo>
                    <a:pt x="0" y="2739"/>
                  </a:lnTo>
                  <a:lnTo>
                    <a:pt x="393" y="2989"/>
                  </a:lnTo>
                  <a:lnTo>
                    <a:pt x="2834" y="631"/>
                  </a:lnTo>
                  <a:lnTo>
                    <a:pt x="283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7"/>
            <p:cNvSpPr/>
            <p:nvPr/>
          </p:nvSpPr>
          <p:spPr>
            <a:xfrm>
              <a:off x="6647850" y="3864600"/>
              <a:ext cx="184850" cy="181875"/>
            </a:xfrm>
            <a:custGeom>
              <a:avLst/>
              <a:gdLst/>
              <a:ahLst/>
              <a:cxnLst/>
              <a:rect l="l" t="t" r="r" b="b"/>
              <a:pathLst>
                <a:path w="7394" h="7275" extrusionOk="0">
                  <a:moveTo>
                    <a:pt x="7156" y="0"/>
                  </a:moveTo>
                  <a:lnTo>
                    <a:pt x="0" y="6953"/>
                  </a:lnTo>
                  <a:cubicBezTo>
                    <a:pt x="119" y="7025"/>
                    <a:pt x="226" y="7144"/>
                    <a:pt x="310" y="7275"/>
                  </a:cubicBezTo>
                  <a:lnTo>
                    <a:pt x="7394" y="405"/>
                  </a:lnTo>
                  <a:lnTo>
                    <a:pt x="7346" y="322"/>
                  </a:lnTo>
                  <a:cubicBezTo>
                    <a:pt x="7311" y="286"/>
                    <a:pt x="7275" y="238"/>
                    <a:pt x="7263" y="179"/>
                  </a:cubicBezTo>
                  <a:lnTo>
                    <a:pt x="715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7"/>
            <p:cNvSpPr/>
            <p:nvPr/>
          </p:nvSpPr>
          <p:spPr>
            <a:xfrm>
              <a:off x="6835375" y="3737800"/>
              <a:ext cx="131575" cy="122050"/>
            </a:xfrm>
            <a:custGeom>
              <a:avLst/>
              <a:gdLst/>
              <a:ahLst/>
              <a:cxnLst/>
              <a:rect l="l" t="t" r="r" b="b"/>
              <a:pathLst>
                <a:path w="5263" h="4882" extrusionOk="0">
                  <a:moveTo>
                    <a:pt x="4882" y="0"/>
                  </a:moveTo>
                  <a:lnTo>
                    <a:pt x="0" y="4727"/>
                  </a:lnTo>
                  <a:cubicBezTo>
                    <a:pt x="60" y="4703"/>
                    <a:pt x="119" y="4703"/>
                    <a:pt x="191" y="4703"/>
                  </a:cubicBezTo>
                  <a:cubicBezTo>
                    <a:pt x="310" y="4715"/>
                    <a:pt x="429" y="4775"/>
                    <a:pt x="488" y="4882"/>
                  </a:cubicBezTo>
                  <a:lnTo>
                    <a:pt x="5263" y="250"/>
                  </a:lnTo>
                  <a:lnTo>
                    <a:pt x="488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7"/>
            <p:cNvSpPr/>
            <p:nvPr/>
          </p:nvSpPr>
          <p:spPr>
            <a:xfrm>
              <a:off x="6647550" y="2926675"/>
              <a:ext cx="388750" cy="587000"/>
            </a:xfrm>
            <a:custGeom>
              <a:avLst/>
              <a:gdLst/>
              <a:ahLst/>
              <a:cxnLst/>
              <a:rect l="l" t="t" r="r" b="b"/>
              <a:pathLst>
                <a:path w="15550" h="23480" extrusionOk="0">
                  <a:moveTo>
                    <a:pt x="96" y="1"/>
                  </a:moveTo>
                  <a:lnTo>
                    <a:pt x="96" y="132"/>
                  </a:lnTo>
                  <a:cubicBezTo>
                    <a:pt x="84" y="251"/>
                    <a:pt x="60" y="358"/>
                    <a:pt x="0" y="441"/>
                  </a:cubicBezTo>
                  <a:lnTo>
                    <a:pt x="5739" y="8954"/>
                  </a:lnTo>
                  <a:lnTo>
                    <a:pt x="6025" y="9383"/>
                  </a:lnTo>
                  <a:lnTo>
                    <a:pt x="6561" y="10181"/>
                  </a:lnTo>
                  <a:lnTo>
                    <a:pt x="6608" y="10181"/>
                  </a:lnTo>
                  <a:cubicBezTo>
                    <a:pt x="6823" y="10192"/>
                    <a:pt x="7001" y="10395"/>
                    <a:pt x="6977" y="10621"/>
                  </a:cubicBezTo>
                  <a:cubicBezTo>
                    <a:pt x="6977" y="10669"/>
                    <a:pt x="6965" y="10692"/>
                    <a:pt x="6942" y="10740"/>
                  </a:cubicBezTo>
                  <a:lnTo>
                    <a:pt x="9918" y="15145"/>
                  </a:lnTo>
                  <a:cubicBezTo>
                    <a:pt x="10121" y="15193"/>
                    <a:pt x="10263" y="15372"/>
                    <a:pt x="10240" y="15574"/>
                  </a:cubicBezTo>
                  <a:lnTo>
                    <a:pt x="10240" y="15610"/>
                  </a:lnTo>
                  <a:lnTo>
                    <a:pt x="10371" y="15800"/>
                  </a:lnTo>
                  <a:lnTo>
                    <a:pt x="15550" y="23480"/>
                  </a:lnTo>
                  <a:lnTo>
                    <a:pt x="15550" y="22682"/>
                  </a:lnTo>
                  <a:lnTo>
                    <a:pt x="10728" y="15550"/>
                  </a:lnTo>
                  <a:lnTo>
                    <a:pt x="10478" y="15181"/>
                  </a:lnTo>
                  <a:lnTo>
                    <a:pt x="6263" y="8907"/>
                  </a:lnTo>
                  <a:lnTo>
                    <a:pt x="5977" y="8478"/>
                  </a:lnTo>
                  <a:lnTo>
                    <a:pt x="596" y="501"/>
                  </a:lnTo>
                  <a:lnTo>
                    <a:pt x="310" y="84"/>
                  </a:lnTo>
                  <a:cubicBezTo>
                    <a:pt x="262" y="25"/>
                    <a:pt x="179" y="1"/>
                    <a:pt x="9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7"/>
            <p:cNvSpPr/>
            <p:nvPr/>
          </p:nvSpPr>
          <p:spPr>
            <a:xfrm>
              <a:off x="6603800" y="3495625"/>
              <a:ext cx="7450" cy="13000"/>
            </a:xfrm>
            <a:custGeom>
              <a:avLst/>
              <a:gdLst/>
              <a:ahLst/>
              <a:cxnLst/>
              <a:rect l="l" t="t" r="r" b="b"/>
              <a:pathLst>
                <a:path w="298" h="520" extrusionOk="0">
                  <a:moveTo>
                    <a:pt x="237" y="0"/>
                  </a:moveTo>
                  <a:cubicBezTo>
                    <a:pt x="172" y="0"/>
                    <a:pt x="97" y="34"/>
                    <a:pt x="60" y="91"/>
                  </a:cubicBezTo>
                  <a:lnTo>
                    <a:pt x="60" y="115"/>
                  </a:lnTo>
                  <a:cubicBezTo>
                    <a:pt x="0" y="222"/>
                    <a:pt x="36" y="353"/>
                    <a:pt x="143" y="412"/>
                  </a:cubicBezTo>
                  <a:lnTo>
                    <a:pt x="298" y="519"/>
                  </a:lnTo>
                  <a:cubicBezTo>
                    <a:pt x="262" y="412"/>
                    <a:pt x="238" y="305"/>
                    <a:pt x="238" y="198"/>
                  </a:cubicBezTo>
                  <a:cubicBezTo>
                    <a:pt x="238" y="138"/>
                    <a:pt x="262" y="67"/>
                    <a:pt x="286" y="7"/>
                  </a:cubicBezTo>
                  <a:cubicBezTo>
                    <a:pt x="271" y="2"/>
                    <a:pt x="254" y="0"/>
                    <a:pt x="23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7"/>
            <p:cNvSpPr/>
            <p:nvPr/>
          </p:nvSpPr>
          <p:spPr>
            <a:xfrm>
              <a:off x="6640400" y="3514550"/>
              <a:ext cx="395900" cy="275350"/>
            </a:xfrm>
            <a:custGeom>
              <a:avLst/>
              <a:gdLst/>
              <a:ahLst/>
              <a:cxnLst/>
              <a:rect l="l" t="t" r="r" b="b"/>
              <a:pathLst>
                <a:path w="15836" h="11014" extrusionOk="0">
                  <a:moveTo>
                    <a:pt x="12" y="0"/>
                  </a:moveTo>
                  <a:lnTo>
                    <a:pt x="1" y="12"/>
                  </a:lnTo>
                  <a:lnTo>
                    <a:pt x="477" y="846"/>
                  </a:lnTo>
                  <a:lnTo>
                    <a:pt x="12681" y="8930"/>
                  </a:lnTo>
                  <a:lnTo>
                    <a:pt x="13062" y="9180"/>
                  </a:lnTo>
                  <a:lnTo>
                    <a:pt x="15836" y="11014"/>
                  </a:lnTo>
                  <a:lnTo>
                    <a:pt x="15836" y="10478"/>
                  </a:lnTo>
                  <a:lnTo>
                    <a:pt x="13395" y="8847"/>
                  </a:lnTo>
                  <a:lnTo>
                    <a:pt x="13002" y="8597"/>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7"/>
            <p:cNvSpPr/>
            <p:nvPr/>
          </p:nvSpPr>
          <p:spPr>
            <a:xfrm>
              <a:off x="6841925" y="4224750"/>
              <a:ext cx="194375" cy="153025"/>
            </a:xfrm>
            <a:custGeom>
              <a:avLst/>
              <a:gdLst/>
              <a:ahLst/>
              <a:cxnLst/>
              <a:rect l="l" t="t" r="r" b="b"/>
              <a:pathLst>
                <a:path w="7775" h="6121" extrusionOk="0">
                  <a:moveTo>
                    <a:pt x="560" y="1"/>
                  </a:moveTo>
                  <a:lnTo>
                    <a:pt x="0" y="120"/>
                  </a:lnTo>
                  <a:lnTo>
                    <a:pt x="7775" y="6121"/>
                  </a:lnTo>
                  <a:lnTo>
                    <a:pt x="7775" y="5549"/>
                  </a:lnTo>
                  <a:lnTo>
                    <a:pt x="5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7"/>
            <p:cNvSpPr/>
            <p:nvPr/>
          </p:nvSpPr>
          <p:spPr>
            <a:xfrm>
              <a:off x="6649325" y="4070575"/>
              <a:ext cx="195300" cy="148550"/>
            </a:xfrm>
            <a:custGeom>
              <a:avLst/>
              <a:gdLst/>
              <a:ahLst/>
              <a:cxnLst/>
              <a:rect l="l" t="t" r="r" b="b"/>
              <a:pathLst>
                <a:path w="7812" h="5942" extrusionOk="0">
                  <a:moveTo>
                    <a:pt x="263" y="0"/>
                  </a:moveTo>
                  <a:cubicBezTo>
                    <a:pt x="203" y="119"/>
                    <a:pt x="120" y="227"/>
                    <a:pt x="1" y="334"/>
                  </a:cubicBezTo>
                  <a:lnTo>
                    <a:pt x="48" y="405"/>
                  </a:lnTo>
                  <a:lnTo>
                    <a:pt x="7252" y="5942"/>
                  </a:lnTo>
                  <a:lnTo>
                    <a:pt x="7811" y="5811"/>
                  </a:lnTo>
                  <a:lnTo>
                    <a:pt x="26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7"/>
            <p:cNvSpPr/>
            <p:nvPr/>
          </p:nvSpPr>
          <p:spPr>
            <a:xfrm>
              <a:off x="6831200" y="3872325"/>
              <a:ext cx="180400" cy="298875"/>
            </a:xfrm>
            <a:custGeom>
              <a:avLst/>
              <a:gdLst/>
              <a:ahLst/>
              <a:cxnLst/>
              <a:rect l="l" t="t" r="r" b="b"/>
              <a:pathLst>
                <a:path w="7216" h="11955" extrusionOk="0">
                  <a:moveTo>
                    <a:pt x="0" y="1"/>
                  </a:moveTo>
                  <a:lnTo>
                    <a:pt x="48" y="72"/>
                  </a:lnTo>
                  <a:lnTo>
                    <a:pt x="6823" y="11955"/>
                  </a:lnTo>
                  <a:cubicBezTo>
                    <a:pt x="6918" y="11847"/>
                    <a:pt x="7073" y="11776"/>
                    <a:pt x="7216" y="11764"/>
                  </a:cubicBezTo>
                  <a:lnTo>
                    <a:pt x="4525" y="7025"/>
                  </a:lnTo>
                  <a:cubicBezTo>
                    <a:pt x="4465" y="7061"/>
                    <a:pt x="4394" y="7061"/>
                    <a:pt x="4334" y="7061"/>
                  </a:cubicBezTo>
                  <a:cubicBezTo>
                    <a:pt x="4108" y="7037"/>
                    <a:pt x="3941" y="6847"/>
                    <a:pt x="3965" y="6609"/>
                  </a:cubicBezTo>
                  <a:cubicBezTo>
                    <a:pt x="3977" y="6490"/>
                    <a:pt x="4037" y="6383"/>
                    <a:pt x="4120" y="6323"/>
                  </a:cubicBezTo>
                  <a:lnTo>
                    <a:pt x="548" y="60"/>
                  </a:lnTo>
                  <a:cubicBezTo>
                    <a:pt x="483" y="107"/>
                    <a:pt x="410" y="139"/>
                    <a:pt x="335" y="139"/>
                  </a:cubicBezTo>
                  <a:cubicBezTo>
                    <a:pt x="315" y="139"/>
                    <a:pt x="295" y="137"/>
                    <a:pt x="274" y="132"/>
                  </a:cubicBezTo>
                  <a:cubicBezTo>
                    <a:pt x="167" y="120"/>
                    <a:pt x="60" y="72"/>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7"/>
            <p:cNvSpPr/>
            <p:nvPr/>
          </p:nvSpPr>
          <p:spPr>
            <a:xfrm>
              <a:off x="6632950" y="3514850"/>
              <a:ext cx="202450" cy="354225"/>
            </a:xfrm>
            <a:custGeom>
              <a:avLst/>
              <a:gdLst/>
              <a:ahLst/>
              <a:cxnLst/>
              <a:rect l="l" t="t" r="r" b="b"/>
              <a:pathLst>
                <a:path w="8098" h="14169" extrusionOk="0">
                  <a:moveTo>
                    <a:pt x="310" y="0"/>
                  </a:moveTo>
                  <a:cubicBezTo>
                    <a:pt x="227" y="84"/>
                    <a:pt x="120" y="143"/>
                    <a:pt x="1" y="179"/>
                  </a:cubicBezTo>
                  <a:lnTo>
                    <a:pt x="1" y="358"/>
                  </a:lnTo>
                  <a:lnTo>
                    <a:pt x="7764" y="13990"/>
                  </a:lnTo>
                  <a:lnTo>
                    <a:pt x="7871" y="14169"/>
                  </a:lnTo>
                  <a:cubicBezTo>
                    <a:pt x="7859" y="14121"/>
                    <a:pt x="7859" y="14062"/>
                    <a:pt x="7859" y="14002"/>
                  </a:cubicBezTo>
                  <a:cubicBezTo>
                    <a:pt x="7859" y="13835"/>
                    <a:pt x="7954" y="13716"/>
                    <a:pt x="8097" y="13657"/>
                  </a:cubicBezTo>
                  <a:lnTo>
                    <a:pt x="787" y="834"/>
                  </a:lnTo>
                  <a:lnTo>
                    <a:pt x="3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7"/>
            <p:cNvSpPr/>
            <p:nvPr/>
          </p:nvSpPr>
          <p:spPr>
            <a:xfrm>
              <a:off x="6621650" y="3519025"/>
              <a:ext cx="17000" cy="515550"/>
            </a:xfrm>
            <a:custGeom>
              <a:avLst/>
              <a:gdLst/>
              <a:ahLst/>
              <a:cxnLst/>
              <a:rect l="l" t="t" r="r" b="b"/>
              <a:pathLst>
                <a:path w="680" h="20622" extrusionOk="0">
                  <a:moveTo>
                    <a:pt x="0" y="0"/>
                  </a:moveTo>
                  <a:lnTo>
                    <a:pt x="227" y="20622"/>
                  </a:lnTo>
                  <a:cubicBezTo>
                    <a:pt x="311" y="20605"/>
                    <a:pt x="389" y="20588"/>
                    <a:pt x="470" y="20588"/>
                  </a:cubicBezTo>
                  <a:cubicBezTo>
                    <a:pt x="503" y="20588"/>
                    <a:pt x="537" y="20591"/>
                    <a:pt x="572" y="20598"/>
                  </a:cubicBezTo>
                  <a:cubicBezTo>
                    <a:pt x="596" y="20598"/>
                    <a:pt x="643" y="20610"/>
                    <a:pt x="679" y="20610"/>
                  </a:cubicBezTo>
                  <a:lnTo>
                    <a:pt x="453" y="202"/>
                  </a:lnTo>
                  <a:lnTo>
                    <a:pt x="453" y="24"/>
                  </a:lnTo>
                  <a:cubicBezTo>
                    <a:pt x="387" y="32"/>
                    <a:pt x="333" y="46"/>
                    <a:pt x="278" y="46"/>
                  </a:cubicBezTo>
                  <a:cubicBezTo>
                    <a:pt x="253" y="46"/>
                    <a:pt x="229" y="43"/>
                    <a:pt x="203" y="36"/>
                  </a:cubicBezTo>
                  <a:cubicBezTo>
                    <a:pt x="143" y="36"/>
                    <a:pt x="60"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7"/>
            <p:cNvSpPr/>
            <p:nvPr/>
          </p:nvSpPr>
          <p:spPr>
            <a:xfrm>
              <a:off x="5767375" y="3510375"/>
              <a:ext cx="852500" cy="922475"/>
            </a:xfrm>
            <a:custGeom>
              <a:avLst/>
              <a:gdLst/>
              <a:ahLst/>
              <a:cxnLst/>
              <a:rect l="l" t="t" r="r" b="b"/>
              <a:pathLst>
                <a:path w="34100" h="36899" extrusionOk="0">
                  <a:moveTo>
                    <a:pt x="33779" y="1"/>
                  </a:moveTo>
                  <a:lnTo>
                    <a:pt x="1" y="36577"/>
                  </a:lnTo>
                  <a:cubicBezTo>
                    <a:pt x="143" y="36672"/>
                    <a:pt x="239" y="36779"/>
                    <a:pt x="334" y="36898"/>
                  </a:cubicBezTo>
                  <a:lnTo>
                    <a:pt x="34100" y="310"/>
                  </a:lnTo>
                  <a:cubicBezTo>
                    <a:pt x="33969" y="239"/>
                    <a:pt x="33862" y="132"/>
                    <a:pt x="3377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7"/>
            <p:cNvSpPr/>
            <p:nvPr/>
          </p:nvSpPr>
          <p:spPr>
            <a:xfrm>
              <a:off x="6299575" y="4069975"/>
              <a:ext cx="318525" cy="244400"/>
            </a:xfrm>
            <a:custGeom>
              <a:avLst/>
              <a:gdLst/>
              <a:ahLst/>
              <a:cxnLst/>
              <a:rect l="l" t="t" r="r" b="b"/>
              <a:pathLst>
                <a:path w="12741" h="9776" extrusionOk="0">
                  <a:moveTo>
                    <a:pt x="12455" y="1"/>
                  </a:moveTo>
                  <a:lnTo>
                    <a:pt x="1" y="9418"/>
                  </a:lnTo>
                  <a:cubicBezTo>
                    <a:pt x="108" y="9525"/>
                    <a:pt x="191" y="9645"/>
                    <a:pt x="263" y="9776"/>
                  </a:cubicBezTo>
                  <a:lnTo>
                    <a:pt x="12741" y="358"/>
                  </a:lnTo>
                  <a:cubicBezTo>
                    <a:pt x="12622" y="251"/>
                    <a:pt x="12514" y="131"/>
                    <a:pt x="124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7"/>
            <p:cNvSpPr/>
            <p:nvPr/>
          </p:nvSpPr>
          <p:spPr>
            <a:xfrm>
              <a:off x="6312675" y="4246175"/>
              <a:ext cx="406325" cy="101975"/>
            </a:xfrm>
            <a:custGeom>
              <a:avLst/>
              <a:gdLst/>
              <a:ahLst/>
              <a:cxnLst/>
              <a:rect l="l" t="t" r="r" b="b"/>
              <a:pathLst>
                <a:path w="16253" h="4079" extrusionOk="0">
                  <a:moveTo>
                    <a:pt x="15931" y="1"/>
                  </a:moveTo>
                  <a:lnTo>
                    <a:pt x="13" y="3620"/>
                  </a:lnTo>
                  <a:cubicBezTo>
                    <a:pt x="25" y="3716"/>
                    <a:pt x="25" y="3799"/>
                    <a:pt x="13" y="3918"/>
                  </a:cubicBezTo>
                  <a:cubicBezTo>
                    <a:pt x="13" y="3966"/>
                    <a:pt x="13" y="4025"/>
                    <a:pt x="1" y="4073"/>
                  </a:cubicBezTo>
                  <a:cubicBezTo>
                    <a:pt x="17" y="4073"/>
                    <a:pt x="38" y="4078"/>
                    <a:pt x="61" y="4078"/>
                  </a:cubicBezTo>
                  <a:cubicBezTo>
                    <a:pt x="72" y="4078"/>
                    <a:pt x="84" y="4077"/>
                    <a:pt x="96" y="4073"/>
                  </a:cubicBezTo>
                  <a:lnTo>
                    <a:pt x="16253" y="394"/>
                  </a:lnTo>
                  <a:cubicBezTo>
                    <a:pt x="16074" y="346"/>
                    <a:pt x="15931" y="203"/>
                    <a:pt x="1593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7"/>
            <p:cNvSpPr/>
            <p:nvPr/>
          </p:nvSpPr>
          <p:spPr>
            <a:xfrm>
              <a:off x="6728200" y="4251550"/>
              <a:ext cx="2725" cy="2100"/>
            </a:xfrm>
            <a:custGeom>
              <a:avLst/>
              <a:gdLst/>
              <a:ahLst/>
              <a:cxnLst/>
              <a:rect l="l" t="t" r="r" b="b"/>
              <a:pathLst>
                <a:path w="109" h="84" extrusionOk="0">
                  <a:moveTo>
                    <a:pt x="72" y="0"/>
                  </a:moveTo>
                  <a:cubicBezTo>
                    <a:pt x="60" y="24"/>
                    <a:pt x="25" y="60"/>
                    <a:pt x="1" y="84"/>
                  </a:cubicBezTo>
                  <a:lnTo>
                    <a:pt x="108" y="60"/>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7"/>
            <p:cNvSpPr/>
            <p:nvPr/>
          </p:nvSpPr>
          <p:spPr>
            <a:xfrm>
              <a:off x="6736250" y="4181300"/>
              <a:ext cx="261950" cy="69375"/>
            </a:xfrm>
            <a:custGeom>
              <a:avLst/>
              <a:gdLst/>
              <a:ahLst/>
              <a:cxnLst/>
              <a:rect l="l" t="t" r="r" b="b"/>
              <a:pathLst>
                <a:path w="10478" h="2775" extrusionOk="0">
                  <a:moveTo>
                    <a:pt x="10442" y="0"/>
                  </a:moveTo>
                  <a:lnTo>
                    <a:pt x="4334" y="1382"/>
                  </a:lnTo>
                  <a:lnTo>
                    <a:pt x="3775" y="1513"/>
                  </a:lnTo>
                  <a:lnTo>
                    <a:pt x="0" y="2382"/>
                  </a:lnTo>
                  <a:lnTo>
                    <a:pt x="227" y="2775"/>
                  </a:lnTo>
                  <a:lnTo>
                    <a:pt x="4215" y="1870"/>
                  </a:lnTo>
                  <a:lnTo>
                    <a:pt x="4787" y="1739"/>
                  </a:lnTo>
                  <a:lnTo>
                    <a:pt x="10478" y="441"/>
                  </a:lnTo>
                  <a:cubicBezTo>
                    <a:pt x="10442" y="322"/>
                    <a:pt x="10406" y="203"/>
                    <a:pt x="10418" y="72"/>
                  </a:cubicBezTo>
                  <a:cubicBezTo>
                    <a:pt x="10418" y="36"/>
                    <a:pt x="10442" y="24"/>
                    <a:pt x="1044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7"/>
            <p:cNvSpPr/>
            <p:nvPr/>
          </p:nvSpPr>
          <p:spPr>
            <a:xfrm>
              <a:off x="6640400" y="4078600"/>
              <a:ext cx="213150" cy="382525"/>
            </a:xfrm>
            <a:custGeom>
              <a:avLst/>
              <a:gdLst/>
              <a:ahLst/>
              <a:cxnLst/>
              <a:rect l="l" t="t" r="r" b="b"/>
              <a:pathLst>
                <a:path w="8526" h="15301" extrusionOk="0">
                  <a:moveTo>
                    <a:pt x="405" y="1"/>
                  </a:moveTo>
                  <a:cubicBezTo>
                    <a:pt x="286" y="84"/>
                    <a:pt x="143" y="156"/>
                    <a:pt x="1" y="191"/>
                  </a:cubicBezTo>
                  <a:lnTo>
                    <a:pt x="3275" y="6275"/>
                  </a:lnTo>
                  <a:lnTo>
                    <a:pt x="3322" y="6275"/>
                  </a:lnTo>
                  <a:cubicBezTo>
                    <a:pt x="3537" y="6311"/>
                    <a:pt x="3703" y="6502"/>
                    <a:pt x="3691" y="6728"/>
                  </a:cubicBezTo>
                  <a:cubicBezTo>
                    <a:pt x="3680" y="6799"/>
                    <a:pt x="3644" y="6859"/>
                    <a:pt x="3620" y="6918"/>
                  </a:cubicBezTo>
                  <a:lnTo>
                    <a:pt x="3644" y="6978"/>
                  </a:lnTo>
                  <a:lnTo>
                    <a:pt x="8121" y="15300"/>
                  </a:lnTo>
                  <a:lnTo>
                    <a:pt x="8180" y="15193"/>
                  </a:lnTo>
                  <a:cubicBezTo>
                    <a:pt x="8204" y="15193"/>
                    <a:pt x="8204" y="15181"/>
                    <a:pt x="8216" y="15157"/>
                  </a:cubicBezTo>
                  <a:lnTo>
                    <a:pt x="8228" y="15146"/>
                  </a:lnTo>
                  <a:lnTo>
                    <a:pt x="8240" y="15134"/>
                  </a:lnTo>
                  <a:cubicBezTo>
                    <a:pt x="8240" y="15122"/>
                    <a:pt x="8263" y="15122"/>
                    <a:pt x="8263" y="15122"/>
                  </a:cubicBezTo>
                  <a:cubicBezTo>
                    <a:pt x="8263" y="15122"/>
                    <a:pt x="8263" y="15098"/>
                    <a:pt x="8275" y="15098"/>
                  </a:cubicBezTo>
                  <a:lnTo>
                    <a:pt x="8287" y="15098"/>
                  </a:lnTo>
                  <a:cubicBezTo>
                    <a:pt x="8287" y="15086"/>
                    <a:pt x="8299" y="15086"/>
                    <a:pt x="8299" y="15086"/>
                  </a:cubicBezTo>
                  <a:lnTo>
                    <a:pt x="8525" y="15026"/>
                  </a:lnTo>
                  <a:lnTo>
                    <a:pt x="4120" y="6871"/>
                  </a:lnTo>
                  <a:lnTo>
                    <a:pt x="3894" y="6466"/>
                  </a:lnTo>
                  <a:lnTo>
                    <a:pt x="441" y="72"/>
                  </a:lnTo>
                  <a:lnTo>
                    <a:pt x="40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7"/>
            <p:cNvSpPr/>
            <p:nvPr/>
          </p:nvSpPr>
          <p:spPr>
            <a:xfrm>
              <a:off x="6851450" y="4463175"/>
              <a:ext cx="184850" cy="115525"/>
            </a:xfrm>
            <a:custGeom>
              <a:avLst/>
              <a:gdLst/>
              <a:ahLst/>
              <a:cxnLst/>
              <a:rect l="l" t="t" r="r" b="b"/>
              <a:pathLst>
                <a:path w="7394" h="4621" extrusionOk="0">
                  <a:moveTo>
                    <a:pt x="488" y="1"/>
                  </a:moveTo>
                  <a:lnTo>
                    <a:pt x="60" y="108"/>
                  </a:lnTo>
                  <a:lnTo>
                    <a:pt x="0" y="227"/>
                  </a:lnTo>
                  <a:lnTo>
                    <a:pt x="7394" y="4620"/>
                  </a:lnTo>
                  <a:lnTo>
                    <a:pt x="7394" y="4096"/>
                  </a:lnTo>
                  <a:lnTo>
                    <a:pt x="48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7"/>
            <p:cNvSpPr/>
            <p:nvPr/>
          </p:nvSpPr>
          <p:spPr>
            <a:xfrm>
              <a:off x="6847575" y="4406025"/>
              <a:ext cx="188425" cy="60450"/>
            </a:xfrm>
            <a:custGeom>
              <a:avLst/>
              <a:gdLst/>
              <a:ahLst/>
              <a:cxnLst/>
              <a:rect l="l" t="t" r="r" b="b"/>
              <a:pathLst>
                <a:path w="7537" h="2418" extrusionOk="0">
                  <a:moveTo>
                    <a:pt x="17" y="1997"/>
                  </a:moveTo>
                  <a:cubicBezTo>
                    <a:pt x="11" y="1998"/>
                    <a:pt x="6" y="2000"/>
                    <a:pt x="0" y="2001"/>
                  </a:cubicBezTo>
                  <a:lnTo>
                    <a:pt x="17" y="1997"/>
                  </a:lnTo>
                  <a:close/>
                  <a:moveTo>
                    <a:pt x="7537" y="1"/>
                  </a:moveTo>
                  <a:lnTo>
                    <a:pt x="167" y="1965"/>
                  </a:lnTo>
                  <a:lnTo>
                    <a:pt x="17" y="1997"/>
                  </a:lnTo>
                  <a:lnTo>
                    <a:pt x="17" y="1997"/>
                  </a:lnTo>
                  <a:cubicBezTo>
                    <a:pt x="29" y="1995"/>
                    <a:pt x="43" y="1994"/>
                    <a:pt x="57" y="1994"/>
                  </a:cubicBezTo>
                  <a:cubicBezTo>
                    <a:pt x="92" y="1994"/>
                    <a:pt x="129" y="2002"/>
                    <a:pt x="167" y="2025"/>
                  </a:cubicBezTo>
                  <a:cubicBezTo>
                    <a:pt x="286" y="2084"/>
                    <a:pt x="310" y="2215"/>
                    <a:pt x="250" y="2322"/>
                  </a:cubicBezTo>
                  <a:lnTo>
                    <a:pt x="215" y="2418"/>
                  </a:lnTo>
                  <a:lnTo>
                    <a:pt x="631" y="2299"/>
                  </a:lnTo>
                  <a:lnTo>
                    <a:pt x="7537" y="453"/>
                  </a:lnTo>
                  <a:lnTo>
                    <a:pt x="753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7"/>
            <p:cNvSpPr/>
            <p:nvPr/>
          </p:nvSpPr>
          <p:spPr>
            <a:xfrm>
              <a:off x="6725825" y="4654575"/>
              <a:ext cx="17300" cy="9550"/>
            </a:xfrm>
            <a:custGeom>
              <a:avLst/>
              <a:gdLst/>
              <a:ahLst/>
              <a:cxnLst/>
              <a:rect l="l" t="t" r="r" b="b"/>
              <a:pathLst>
                <a:path w="692" h="382" extrusionOk="0">
                  <a:moveTo>
                    <a:pt x="227" y="0"/>
                  </a:moveTo>
                  <a:lnTo>
                    <a:pt x="1" y="381"/>
                  </a:lnTo>
                  <a:lnTo>
                    <a:pt x="525" y="381"/>
                  </a:lnTo>
                  <a:lnTo>
                    <a:pt x="691" y="84"/>
                  </a:ln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7"/>
            <p:cNvSpPr/>
            <p:nvPr/>
          </p:nvSpPr>
          <p:spPr>
            <a:xfrm>
              <a:off x="6737150" y="4455550"/>
              <a:ext cx="117875" cy="190425"/>
            </a:xfrm>
            <a:custGeom>
              <a:avLst/>
              <a:gdLst/>
              <a:ahLst/>
              <a:cxnLst/>
              <a:rect l="l" t="t" r="r" b="b"/>
              <a:pathLst>
                <a:path w="4715" h="7617" extrusionOk="0">
                  <a:moveTo>
                    <a:pt x="4478" y="0"/>
                  </a:moveTo>
                  <a:cubicBezTo>
                    <a:pt x="4455" y="0"/>
                    <a:pt x="4430" y="3"/>
                    <a:pt x="4405" y="8"/>
                  </a:cubicBezTo>
                  <a:cubicBezTo>
                    <a:pt x="4405" y="20"/>
                    <a:pt x="4382" y="20"/>
                    <a:pt x="4382" y="20"/>
                  </a:cubicBezTo>
                  <a:lnTo>
                    <a:pt x="4370" y="20"/>
                  </a:lnTo>
                  <a:lnTo>
                    <a:pt x="4358" y="32"/>
                  </a:lnTo>
                  <a:cubicBezTo>
                    <a:pt x="4358" y="56"/>
                    <a:pt x="4346" y="56"/>
                    <a:pt x="4346" y="56"/>
                  </a:cubicBezTo>
                  <a:lnTo>
                    <a:pt x="4334" y="68"/>
                  </a:lnTo>
                  <a:lnTo>
                    <a:pt x="4310" y="79"/>
                  </a:lnTo>
                  <a:cubicBezTo>
                    <a:pt x="4298" y="79"/>
                    <a:pt x="4298" y="91"/>
                    <a:pt x="4286" y="115"/>
                  </a:cubicBezTo>
                  <a:lnTo>
                    <a:pt x="4227" y="222"/>
                  </a:lnTo>
                  <a:lnTo>
                    <a:pt x="0" y="7521"/>
                  </a:lnTo>
                  <a:lnTo>
                    <a:pt x="453" y="7616"/>
                  </a:lnTo>
                  <a:lnTo>
                    <a:pt x="4548" y="508"/>
                  </a:lnTo>
                  <a:lnTo>
                    <a:pt x="4608" y="389"/>
                  </a:lnTo>
                  <a:lnTo>
                    <a:pt x="4655" y="318"/>
                  </a:lnTo>
                  <a:cubicBezTo>
                    <a:pt x="4715" y="210"/>
                    <a:pt x="4667" y="79"/>
                    <a:pt x="4560" y="20"/>
                  </a:cubicBezTo>
                  <a:cubicBezTo>
                    <a:pt x="4539" y="6"/>
                    <a:pt x="4510" y="0"/>
                    <a:pt x="447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7"/>
            <p:cNvSpPr/>
            <p:nvPr/>
          </p:nvSpPr>
          <p:spPr>
            <a:xfrm>
              <a:off x="6337975" y="4576300"/>
              <a:ext cx="3900" cy="5375"/>
            </a:xfrm>
            <a:custGeom>
              <a:avLst/>
              <a:gdLst/>
              <a:ahLst/>
              <a:cxnLst/>
              <a:rect l="l" t="t" r="r" b="b"/>
              <a:pathLst>
                <a:path w="156" h="215" extrusionOk="0">
                  <a:moveTo>
                    <a:pt x="1" y="0"/>
                  </a:moveTo>
                  <a:lnTo>
                    <a:pt x="1" y="0"/>
                  </a:lnTo>
                  <a:cubicBezTo>
                    <a:pt x="13" y="95"/>
                    <a:pt x="72" y="179"/>
                    <a:pt x="156" y="214"/>
                  </a:cubicBezTo>
                  <a:lnTo>
                    <a:pt x="156" y="48"/>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7"/>
            <p:cNvSpPr/>
            <p:nvPr/>
          </p:nvSpPr>
          <p:spPr>
            <a:xfrm>
              <a:off x="6410025" y="4583425"/>
              <a:ext cx="434000" cy="80700"/>
            </a:xfrm>
            <a:custGeom>
              <a:avLst/>
              <a:gdLst/>
              <a:ahLst/>
              <a:cxnLst/>
              <a:rect l="l" t="t" r="r" b="b"/>
              <a:pathLst>
                <a:path w="17360" h="3228" extrusionOk="0">
                  <a:moveTo>
                    <a:pt x="107" y="1"/>
                  </a:moveTo>
                  <a:cubicBezTo>
                    <a:pt x="95" y="144"/>
                    <a:pt x="60" y="298"/>
                    <a:pt x="0" y="429"/>
                  </a:cubicBezTo>
                  <a:lnTo>
                    <a:pt x="12859" y="2846"/>
                  </a:lnTo>
                  <a:lnTo>
                    <a:pt x="13323" y="2930"/>
                  </a:lnTo>
                  <a:lnTo>
                    <a:pt x="14931" y="3227"/>
                  </a:lnTo>
                  <a:lnTo>
                    <a:pt x="17359" y="3227"/>
                  </a:lnTo>
                  <a:lnTo>
                    <a:pt x="13561" y="2513"/>
                  </a:lnTo>
                  <a:lnTo>
                    <a:pt x="13097" y="2418"/>
                  </a:lnTo>
                  <a:lnTo>
                    <a:pt x="10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7"/>
            <p:cNvSpPr/>
            <p:nvPr/>
          </p:nvSpPr>
          <p:spPr>
            <a:xfrm>
              <a:off x="5778675" y="4344125"/>
              <a:ext cx="436700" cy="105675"/>
            </a:xfrm>
            <a:custGeom>
              <a:avLst/>
              <a:gdLst/>
              <a:ahLst/>
              <a:cxnLst/>
              <a:rect l="l" t="t" r="r" b="b"/>
              <a:pathLst>
                <a:path w="17468" h="4227" extrusionOk="0">
                  <a:moveTo>
                    <a:pt x="17384" y="0"/>
                  </a:moveTo>
                  <a:lnTo>
                    <a:pt x="1" y="3786"/>
                  </a:lnTo>
                  <a:cubicBezTo>
                    <a:pt x="25" y="3905"/>
                    <a:pt x="60" y="4048"/>
                    <a:pt x="49" y="4179"/>
                  </a:cubicBezTo>
                  <a:lnTo>
                    <a:pt x="49" y="4227"/>
                  </a:lnTo>
                  <a:lnTo>
                    <a:pt x="17467" y="429"/>
                  </a:lnTo>
                  <a:cubicBezTo>
                    <a:pt x="17432" y="286"/>
                    <a:pt x="17396" y="155"/>
                    <a:pt x="1738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7"/>
            <p:cNvSpPr/>
            <p:nvPr/>
          </p:nvSpPr>
          <p:spPr>
            <a:xfrm>
              <a:off x="5778975" y="4449775"/>
              <a:ext cx="566475" cy="127425"/>
            </a:xfrm>
            <a:custGeom>
              <a:avLst/>
              <a:gdLst/>
              <a:ahLst/>
              <a:cxnLst/>
              <a:rect l="l" t="t" r="r" b="b"/>
              <a:pathLst>
                <a:path w="22659" h="5097" extrusionOk="0">
                  <a:moveTo>
                    <a:pt x="48" y="1"/>
                  </a:moveTo>
                  <a:cubicBezTo>
                    <a:pt x="37" y="72"/>
                    <a:pt x="13" y="132"/>
                    <a:pt x="1" y="191"/>
                  </a:cubicBezTo>
                  <a:lnTo>
                    <a:pt x="691" y="596"/>
                  </a:lnTo>
                  <a:lnTo>
                    <a:pt x="22373" y="5061"/>
                  </a:lnTo>
                  <a:lnTo>
                    <a:pt x="22539" y="5097"/>
                  </a:lnTo>
                  <a:cubicBezTo>
                    <a:pt x="22551" y="4942"/>
                    <a:pt x="22575" y="4799"/>
                    <a:pt x="22658" y="4656"/>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7"/>
            <p:cNvSpPr/>
            <p:nvPr/>
          </p:nvSpPr>
          <p:spPr>
            <a:xfrm>
              <a:off x="6395425" y="4603375"/>
              <a:ext cx="42600" cy="60750"/>
            </a:xfrm>
            <a:custGeom>
              <a:avLst/>
              <a:gdLst/>
              <a:ahLst/>
              <a:cxnLst/>
              <a:rect l="l" t="t" r="r" b="b"/>
              <a:pathLst>
                <a:path w="1704" h="2430" extrusionOk="0">
                  <a:moveTo>
                    <a:pt x="346" y="0"/>
                  </a:moveTo>
                  <a:cubicBezTo>
                    <a:pt x="239" y="120"/>
                    <a:pt x="144" y="215"/>
                    <a:pt x="1" y="286"/>
                  </a:cubicBezTo>
                  <a:lnTo>
                    <a:pt x="1191" y="2429"/>
                  </a:lnTo>
                  <a:lnTo>
                    <a:pt x="1703" y="2429"/>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7"/>
            <p:cNvSpPr/>
            <p:nvPr/>
          </p:nvSpPr>
          <p:spPr>
            <a:xfrm>
              <a:off x="6271300" y="4385800"/>
              <a:ext cx="100350" cy="163725"/>
            </a:xfrm>
            <a:custGeom>
              <a:avLst/>
              <a:gdLst/>
              <a:ahLst/>
              <a:cxnLst/>
              <a:rect l="l" t="t" r="r" b="b"/>
              <a:pathLst>
                <a:path w="4014" h="6549" extrusionOk="0">
                  <a:moveTo>
                    <a:pt x="429" y="0"/>
                  </a:moveTo>
                  <a:cubicBezTo>
                    <a:pt x="298" y="60"/>
                    <a:pt x="144" y="107"/>
                    <a:pt x="1" y="131"/>
                  </a:cubicBezTo>
                  <a:lnTo>
                    <a:pt x="3585" y="6548"/>
                  </a:lnTo>
                  <a:cubicBezTo>
                    <a:pt x="3716" y="6477"/>
                    <a:pt x="3870" y="6429"/>
                    <a:pt x="4013" y="6406"/>
                  </a:cubicBezTo>
                  <a:lnTo>
                    <a:pt x="42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7"/>
            <p:cNvSpPr/>
            <p:nvPr/>
          </p:nvSpPr>
          <p:spPr>
            <a:xfrm>
              <a:off x="5772725" y="4454250"/>
              <a:ext cx="364950" cy="209875"/>
            </a:xfrm>
            <a:custGeom>
              <a:avLst/>
              <a:gdLst/>
              <a:ahLst/>
              <a:cxnLst/>
              <a:rect l="l" t="t" r="r" b="b"/>
              <a:pathLst>
                <a:path w="14598" h="8395" extrusionOk="0">
                  <a:moveTo>
                    <a:pt x="239" y="0"/>
                  </a:moveTo>
                  <a:cubicBezTo>
                    <a:pt x="179" y="155"/>
                    <a:pt x="108" y="286"/>
                    <a:pt x="1" y="393"/>
                  </a:cubicBezTo>
                  <a:lnTo>
                    <a:pt x="13705" y="8394"/>
                  </a:lnTo>
                  <a:lnTo>
                    <a:pt x="14598" y="8394"/>
                  </a:lnTo>
                  <a:lnTo>
                    <a:pt x="918" y="417"/>
                  </a:lnTo>
                  <a:lnTo>
                    <a:pt x="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7"/>
            <p:cNvSpPr/>
            <p:nvPr/>
          </p:nvSpPr>
          <p:spPr>
            <a:xfrm>
              <a:off x="6341850" y="4544475"/>
              <a:ext cx="72350" cy="71050"/>
            </a:xfrm>
            <a:custGeom>
              <a:avLst/>
              <a:gdLst/>
              <a:ahLst/>
              <a:cxnLst/>
              <a:rect l="l" t="t" r="r" b="b"/>
              <a:pathLst>
                <a:path w="2894" h="2842" extrusionOk="0">
                  <a:moveTo>
                    <a:pt x="1417" y="1"/>
                  </a:moveTo>
                  <a:cubicBezTo>
                    <a:pt x="1338" y="1"/>
                    <a:pt x="1261" y="15"/>
                    <a:pt x="1179" y="23"/>
                  </a:cubicBezTo>
                  <a:cubicBezTo>
                    <a:pt x="1036" y="59"/>
                    <a:pt x="882" y="94"/>
                    <a:pt x="751" y="166"/>
                  </a:cubicBezTo>
                  <a:cubicBezTo>
                    <a:pt x="465" y="321"/>
                    <a:pt x="239" y="559"/>
                    <a:pt x="108" y="856"/>
                  </a:cubicBezTo>
                  <a:cubicBezTo>
                    <a:pt x="60" y="987"/>
                    <a:pt x="24" y="1142"/>
                    <a:pt x="1" y="1285"/>
                  </a:cubicBezTo>
                  <a:lnTo>
                    <a:pt x="1" y="1297"/>
                  </a:lnTo>
                  <a:lnTo>
                    <a:pt x="1" y="1464"/>
                  </a:lnTo>
                  <a:cubicBezTo>
                    <a:pt x="36" y="2178"/>
                    <a:pt x="584" y="2773"/>
                    <a:pt x="1298" y="2833"/>
                  </a:cubicBezTo>
                  <a:cubicBezTo>
                    <a:pt x="1351" y="2839"/>
                    <a:pt x="1403" y="2842"/>
                    <a:pt x="1455" y="2842"/>
                  </a:cubicBezTo>
                  <a:cubicBezTo>
                    <a:pt x="1707" y="2842"/>
                    <a:pt x="1946" y="2771"/>
                    <a:pt x="2144" y="2642"/>
                  </a:cubicBezTo>
                  <a:cubicBezTo>
                    <a:pt x="2287" y="2571"/>
                    <a:pt x="2382" y="2476"/>
                    <a:pt x="2489" y="2345"/>
                  </a:cubicBezTo>
                  <a:cubicBezTo>
                    <a:pt x="2584" y="2225"/>
                    <a:pt x="2656" y="2106"/>
                    <a:pt x="2715" y="1975"/>
                  </a:cubicBezTo>
                  <a:cubicBezTo>
                    <a:pt x="2775" y="1833"/>
                    <a:pt x="2799" y="1690"/>
                    <a:pt x="2822" y="1535"/>
                  </a:cubicBezTo>
                  <a:cubicBezTo>
                    <a:pt x="2894" y="761"/>
                    <a:pt x="2310" y="82"/>
                    <a:pt x="1525" y="11"/>
                  </a:cubicBezTo>
                  <a:cubicBezTo>
                    <a:pt x="1488" y="4"/>
                    <a:pt x="1452" y="1"/>
                    <a:pt x="141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7"/>
            <p:cNvSpPr/>
            <p:nvPr/>
          </p:nvSpPr>
          <p:spPr>
            <a:xfrm>
              <a:off x="6212375" y="4289200"/>
              <a:ext cx="100625" cy="100600"/>
            </a:xfrm>
            <a:custGeom>
              <a:avLst/>
              <a:gdLst/>
              <a:ahLst/>
              <a:cxnLst/>
              <a:rect l="l" t="t" r="r" b="b"/>
              <a:pathLst>
                <a:path w="4025" h="4024" extrusionOk="0">
                  <a:moveTo>
                    <a:pt x="2038" y="1"/>
                  </a:moveTo>
                  <a:cubicBezTo>
                    <a:pt x="1006" y="1"/>
                    <a:pt x="115" y="796"/>
                    <a:pt x="24" y="1840"/>
                  </a:cubicBezTo>
                  <a:cubicBezTo>
                    <a:pt x="0" y="1959"/>
                    <a:pt x="0" y="2078"/>
                    <a:pt x="24" y="2197"/>
                  </a:cubicBezTo>
                  <a:cubicBezTo>
                    <a:pt x="36" y="2352"/>
                    <a:pt x="60" y="2495"/>
                    <a:pt x="108" y="2626"/>
                  </a:cubicBezTo>
                  <a:cubicBezTo>
                    <a:pt x="358" y="3376"/>
                    <a:pt x="1036" y="3935"/>
                    <a:pt x="1846" y="4019"/>
                  </a:cubicBezTo>
                  <a:cubicBezTo>
                    <a:pt x="1890" y="4022"/>
                    <a:pt x="1934" y="4023"/>
                    <a:pt x="1978" y="4023"/>
                  </a:cubicBezTo>
                  <a:cubicBezTo>
                    <a:pt x="2107" y="4023"/>
                    <a:pt x="2230" y="4010"/>
                    <a:pt x="2346" y="3983"/>
                  </a:cubicBezTo>
                  <a:cubicBezTo>
                    <a:pt x="2501" y="3971"/>
                    <a:pt x="2655" y="3924"/>
                    <a:pt x="2786" y="3864"/>
                  </a:cubicBezTo>
                  <a:cubicBezTo>
                    <a:pt x="3417" y="3602"/>
                    <a:pt x="3894" y="3031"/>
                    <a:pt x="4013" y="2328"/>
                  </a:cubicBezTo>
                  <a:cubicBezTo>
                    <a:pt x="4013" y="2292"/>
                    <a:pt x="4025" y="2233"/>
                    <a:pt x="4025" y="2185"/>
                  </a:cubicBezTo>
                  <a:lnTo>
                    <a:pt x="4025" y="1899"/>
                  </a:lnTo>
                  <a:cubicBezTo>
                    <a:pt x="3989" y="1578"/>
                    <a:pt x="3906" y="1257"/>
                    <a:pt x="3739" y="995"/>
                  </a:cubicBezTo>
                  <a:cubicBezTo>
                    <a:pt x="3667" y="864"/>
                    <a:pt x="3572" y="745"/>
                    <a:pt x="3465" y="637"/>
                  </a:cubicBezTo>
                  <a:cubicBezTo>
                    <a:pt x="3144" y="292"/>
                    <a:pt x="2703" y="54"/>
                    <a:pt x="2191" y="6"/>
                  </a:cubicBezTo>
                  <a:cubicBezTo>
                    <a:pt x="2140" y="2"/>
                    <a:pt x="2089" y="1"/>
                    <a:pt x="203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7"/>
            <p:cNvSpPr/>
            <p:nvPr/>
          </p:nvSpPr>
          <p:spPr>
            <a:xfrm>
              <a:off x="6886575" y="1575550"/>
              <a:ext cx="19050" cy="17950"/>
            </a:xfrm>
            <a:custGeom>
              <a:avLst/>
              <a:gdLst/>
              <a:ahLst/>
              <a:cxnLst/>
              <a:rect l="l" t="t" r="r" b="b"/>
              <a:pathLst>
                <a:path w="762" h="718" extrusionOk="0">
                  <a:moveTo>
                    <a:pt x="367" y="0"/>
                  </a:moveTo>
                  <a:cubicBezTo>
                    <a:pt x="308" y="0"/>
                    <a:pt x="251" y="22"/>
                    <a:pt x="202" y="51"/>
                  </a:cubicBezTo>
                  <a:cubicBezTo>
                    <a:pt x="95" y="111"/>
                    <a:pt x="36" y="206"/>
                    <a:pt x="24" y="325"/>
                  </a:cubicBezTo>
                  <a:cubicBezTo>
                    <a:pt x="0" y="539"/>
                    <a:pt x="155" y="706"/>
                    <a:pt x="345" y="718"/>
                  </a:cubicBezTo>
                  <a:cubicBezTo>
                    <a:pt x="405" y="718"/>
                    <a:pt x="464" y="706"/>
                    <a:pt x="512" y="682"/>
                  </a:cubicBezTo>
                  <a:cubicBezTo>
                    <a:pt x="631" y="646"/>
                    <a:pt x="714" y="539"/>
                    <a:pt x="738" y="384"/>
                  </a:cubicBezTo>
                  <a:cubicBezTo>
                    <a:pt x="762" y="194"/>
                    <a:pt x="595" y="15"/>
                    <a:pt x="405" y="3"/>
                  </a:cubicBezTo>
                  <a:cubicBezTo>
                    <a:pt x="392" y="1"/>
                    <a:pt x="380" y="0"/>
                    <a:pt x="3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7"/>
            <p:cNvSpPr/>
            <p:nvPr/>
          </p:nvSpPr>
          <p:spPr>
            <a:xfrm>
              <a:off x="6612725" y="2909675"/>
              <a:ext cx="36925" cy="36225"/>
            </a:xfrm>
            <a:custGeom>
              <a:avLst/>
              <a:gdLst/>
              <a:ahLst/>
              <a:cxnLst/>
              <a:rect l="l" t="t" r="r" b="b"/>
              <a:pathLst>
                <a:path w="1477" h="1449" extrusionOk="0">
                  <a:moveTo>
                    <a:pt x="765" y="1"/>
                  </a:moveTo>
                  <a:cubicBezTo>
                    <a:pt x="380" y="1"/>
                    <a:pt x="59" y="291"/>
                    <a:pt x="36" y="669"/>
                  </a:cubicBezTo>
                  <a:cubicBezTo>
                    <a:pt x="0" y="1074"/>
                    <a:pt x="298" y="1419"/>
                    <a:pt x="703" y="1443"/>
                  </a:cubicBezTo>
                  <a:cubicBezTo>
                    <a:pt x="732" y="1446"/>
                    <a:pt x="761" y="1448"/>
                    <a:pt x="790" y="1448"/>
                  </a:cubicBezTo>
                  <a:cubicBezTo>
                    <a:pt x="1039" y="1448"/>
                    <a:pt x="1252" y="1312"/>
                    <a:pt x="1369" y="1109"/>
                  </a:cubicBezTo>
                  <a:cubicBezTo>
                    <a:pt x="1429" y="1014"/>
                    <a:pt x="1465" y="907"/>
                    <a:pt x="1477" y="788"/>
                  </a:cubicBezTo>
                  <a:cubicBezTo>
                    <a:pt x="1477" y="752"/>
                    <a:pt x="1477" y="705"/>
                    <a:pt x="1465" y="657"/>
                  </a:cubicBezTo>
                  <a:lnTo>
                    <a:pt x="1465" y="645"/>
                  </a:lnTo>
                  <a:cubicBezTo>
                    <a:pt x="1417" y="312"/>
                    <a:pt x="1167" y="38"/>
                    <a:pt x="810" y="2"/>
                  </a:cubicBezTo>
                  <a:cubicBezTo>
                    <a:pt x="795" y="1"/>
                    <a:pt x="780" y="1"/>
                    <a:pt x="7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7"/>
            <p:cNvSpPr/>
            <p:nvPr/>
          </p:nvSpPr>
          <p:spPr>
            <a:xfrm>
              <a:off x="6607950" y="4033250"/>
              <a:ext cx="50925" cy="50550"/>
            </a:xfrm>
            <a:custGeom>
              <a:avLst/>
              <a:gdLst/>
              <a:ahLst/>
              <a:cxnLst/>
              <a:rect l="l" t="t" r="r" b="b"/>
              <a:pathLst>
                <a:path w="2037" h="2022" extrusionOk="0">
                  <a:moveTo>
                    <a:pt x="1019" y="1"/>
                  </a:moveTo>
                  <a:cubicBezTo>
                    <a:pt x="930" y="1"/>
                    <a:pt x="843" y="14"/>
                    <a:pt x="763" y="41"/>
                  </a:cubicBezTo>
                  <a:cubicBezTo>
                    <a:pt x="358" y="148"/>
                    <a:pt x="48" y="505"/>
                    <a:pt x="13" y="934"/>
                  </a:cubicBezTo>
                  <a:cubicBezTo>
                    <a:pt x="1" y="1124"/>
                    <a:pt x="25" y="1291"/>
                    <a:pt x="108" y="1458"/>
                  </a:cubicBezTo>
                  <a:cubicBezTo>
                    <a:pt x="179" y="1600"/>
                    <a:pt x="275" y="1720"/>
                    <a:pt x="394" y="1815"/>
                  </a:cubicBezTo>
                  <a:cubicBezTo>
                    <a:pt x="537" y="1934"/>
                    <a:pt x="727" y="2005"/>
                    <a:pt x="941" y="2017"/>
                  </a:cubicBezTo>
                  <a:cubicBezTo>
                    <a:pt x="969" y="2020"/>
                    <a:pt x="997" y="2021"/>
                    <a:pt x="1024" y="2021"/>
                  </a:cubicBezTo>
                  <a:cubicBezTo>
                    <a:pt x="1110" y="2021"/>
                    <a:pt x="1187" y="2006"/>
                    <a:pt x="1251" y="1970"/>
                  </a:cubicBezTo>
                  <a:cubicBezTo>
                    <a:pt x="1406" y="1946"/>
                    <a:pt x="1537" y="1874"/>
                    <a:pt x="1656" y="1779"/>
                  </a:cubicBezTo>
                  <a:cubicBezTo>
                    <a:pt x="1775" y="1696"/>
                    <a:pt x="1858" y="1589"/>
                    <a:pt x="1918" y="1470"/>
                  </a:cubicBezTo>
                  <a:cubicBezTo>
                    <a:pt x="1977" y="1350"/>
                    <a:pt x="2013" y="1219"/>
                    <a:pt x="2025" y="1077"/>
                  </a:cubicBezTo>
                  <a:cubicBezTo>
                    <a:pt x="2037" y="874"/>
                    <a:pt x="2001" y="660"/>
                    <a:pt x="1894" y="505"/>
                  </a:cubicBezTo>
                  <a:cubicBezTo>
                    <a:pt x="1799" y="362"/>
                    <a:pt x="1703" y="267"/>
                    <a:pt x="1584" y="172"/>
                  </a:cubicBezTo>
                  <a:cubicBezTo>
                    <a:pt x="1465" y="100"/>
                    <a:pt x="1346" y="53"/>
                    <a:pt x="1203" y="29"/>
                  </a:cubicBezTo>
                  <a:cubicBezTo>
                    <a:pt x="1179" y="29"/>
                    <a:pt x="1132" y="5"/>
                    <a:pt x="1108" y="5"/>
                  </a:cubicBezTo>
                  <a:cubicBezTo>
                    <a:pt x="1078" y="2"/>
                    <a:pt x="1049" y="1"/>
                    <a:pt x="101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7"/>
            <p:cNvSpPr/>
            <p:nvPr/>
          </p:nvSpPr>
          <p:spPr>
            <a:xfrm>
              <a:off x="6996400" y="4166875"/>
              <a:ext cx="36325" cy="36000"/>
            </a:xfrm>
            <a:custGeom>
              <a:avLst/>
              <a:gdLst/>
              <a:ahLst/>
              <a:cxnLst/>
              <a:rect l="l" t="t" r="r" b="b"/>
              <a:pathLst>
                <a:path w="1453" h="1440" extrusionOk="0">
                  <a:moveTo>
                    <a:pt x="733" y="1"/>
                  </a:moveTo>
                  <a:cubicBezTo>
                    <a:pt x="700" y="1"/>
                    <a:pt x="671" y="6"/>
                    <a:pt x="631" y="6"/>
                  </a:cubicBezTo>
                  <a:cubicBezTo>
                    <a:pt x="465" y="18"/>
                    <a:pt x="334" y="101"/>
                    <a:pt x="227" y="196"/>
                  </a:cubicBezTo>
                  <a:cubicBezTo>
                    <a:pt x="119" y="304"/>
                    <a:pt x="60" y="423"/>
                    <a:pt x="36" y="577"/>
                  </a:cubicBezTo>
                  <a:cubicBezTo>
                    <a:pt x="36" y="601"/>
                    <a:pt x="12" y="613"/>
                    <a:pt x="12" y="649"/>
                  </a:cubicBezTo>
                  <a:cubicBezTo>
                    <a:pt x="0" y="780"/>
                    <a:pt x="36" y="899"/>
                    <a:pt x="84" y="1030"/>
                  </a:cubicBezTo>
                  <a:cubicBezTo>
                    <a:pt x="191" y="1256"/>
                    <a:pt x="405" y="1423"/>
                    <a:pt x="667" y="1435"/>
                  </a:cubicBezTo>
                  <a:cubicBezTo>
                    <a:pt x="696" y="1438"/>
                    <a:pt x="724" y="1440"/>
                    <a:pt x="752" y="1440"/>
                  </a:cubicBezTo>
                  <a:cubicBezTo>
                    <a:pt x="1119" y="1440"/>
                    <a:pt x="1419" y="1156"/>
                    <a:pt x="1441" y="780"/>
                  </a:cubicBezTo>
                  <a:cubicBezTo>
                    <a:pt x="1453" y="399"/>
                    <a:pt x="1155" y="42"/>
                    <a:pt x="786" y="6"/>
                  </a:cubicBezTo>
                  <a:cubicBezTo>
                    <a:pt x="766" y="2"/>
                    <a:pt x="749" y="1"/>
                    <a:pt x="7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7"/>
            <p:cNvSpPr/>
            <p:nvPr/>
          </p:nvSpPr>
          <p:spPr>
            <a:xfrm>
              <a:off x="6710350" y="4394000"/>
              <a:ext cx="37225" cy="35950"/>
            </a:xfrm>
            <a:custGeom>
              <a:avLst/>
              <a:gdLst/>
              <a:ahLst/>
              <a:cxnLst/>
              <a:rect l="l" t="t" r="r" b="b"/>
              <a:pathLst>
                <a:path w="1489" h="1438" extrusionOk="0">
                  <a:moveTo>
                    <a:pt x="737" y="0"/>
                  </a:moveTo>
                  <a:cubicBezTo>
                    <a:pt x="370" y="0"/>
                    <a:pt x="70" y="284"/>
                    <a:pt x="48" y="660"/>
                  </a:cubicBezTo>
                  <a:cubicBezTo>
                    <a:pt x="1" y="1053"/>
                    <a:pt x="298" y="1398"/>
                    <a:pt x="703" y="1434"/>
                  </a:cubicBezTo>
                  <a:cubicBezTo>
                    <a:pt x="724" y="1436"/>
                    <a:pt x="746" y="1437"/>
                    <a:pt x="767" y="1437"/>
                  </a:cubicBezTo>
                  <a:cubicBezTo>
                    <a:pt x="1133" y="1437"/>
                    <a:pt x="1443" y="1151"/>
                    <a:pt x="1477" y="779"/>
                  </a:cubicBezTo>
                  <a:cubicBezTo>
                    <a:pt x="1489" y="386"/>
                    <a:pt x="1203" y="41"/>
                    <a:pt x="822" y="5"/>
                  </a:cubicBezTo>
                  <a:cubicBezTo>
                    <a:pt x="793" y="2"/>
                    <a:pt x="765" y="0"/>
                    <a:pt x="73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7"/>
            <p:cNvSpPr/>
            <p:nvPr/>
          </p:nvSpPr>
          <p:spPr>
            <a:xfrm>
              <a:off x="6609750" y="3484075"/>
              <a:ext cx="35725" cy="35675"/>
            </a:xfrm>
            <a:custGeom>
              <a:avLst/>
              <a:gdLst/>
              <a:ahLst/>
              <a:cxnLst/>
              <a:rect l="l" t="t" r="r" b="b"/>
              <a:pathLst>
                <a:path w="1429" h="1427" extrusionOk="0">
                  <a:moveTo>
                    <a:pt x="700" y="1"/>
                  </a:moveTo>
                  <a:cubicBezTo>
                    <a:pt x="418" y="1"/>
                    <a:pt x="158" y="184"/>
                    <a:pt x="60" y="458"/>
                  </a:cubicBezTo>
                  <a:cubicBezTo>
                    <a:pt x="48" y="517"/>
                    <a:pt x="24" y="577"/>
                    <a:pt x="24" y="648"/>
                  </a:cubicBezTo>
                  <a:cubicBezTo>
                    <a:pt x="0" y="755"/>
                    <a:pt x="36" y="850"/>
                    <a:pt x="60" y="958"/>
                  </a:cubicBezTo>
                  <a:cubicBezTo>
                    <a:pt x="84" y="993"/>
                    <a:pt x="84" y="1005"/>
                    <a:pt x="95" y="1041"/>
                  </a:cubicBezTo>
                  <a:cubicBezTo>
                    <a:pt x="155" y="1172"/>
                    <a:pt x="274" y="1279"/>
                    <a:pt x="405" y="1350"/>
                  </a:cubicBezTo>
                  <a:cubicBezTo>
                    <a:pt x="417" y="1362"/>
                    <a:pt x="453" y="1362"/>
                    <a:pt x="465" y="1374"/>
                  </a:cubicBezTo>
                  <a:cubicBezTo>
                    <a:pt x="524" y="1398"/>
                    <a:pt x="584" y="1422"/>
                    <a:pt x="655" y="1422"/>
                  </a:cubicBezTo>
                  <a:cubicBezTo>
                    <a:pt x="683" y="1425"/>
                    <a:pt x="710" y="1427"/>
                    <a:pt x="736" y="1427"/>
                  </a:cubicBezTo>
                  <a:cubicBezTo>
                    <a:pt x="799" y="1427"/>
                    <a:pt x="858" y="1418"/>
                    <a:pt x="917" y="1410"/>
                  </a:cubicBezTo>
                  <a:cubicBezTo>
                    <a:pt x="1036" y="1374"/>
                    <a:pt x="1155" y="1315"/>
                    <a:pt x="1227" y="1243"/>
                  </a:cubicBezTo>
                  <a:lnTo>
                    <a:pt x="1238" y="1231"/>
                  </a:lnTo>
                  <a:cubicBezTo>
                    <a:pt x="1346" y="1112"/>
                    <a:pt x="1417" y="958"/>
                    <a:pt x="1429" y="779"/>
                  </a:cubicBezTo>
                  <a:cubicBezTo>
                    <a:pt x="1429" y="684"/>
                    <a:pt x="1429" y="600"/>
                    <a:pt x="1405" y="517"/>
                  </a:cubicBezTo>
                  <a:cubicBezTo>
                    <a:pt x="1358" y="362"/>
                    <a:pt x="1262" y="231"/>
                    <a:pt x="1143" y="148"/>
                  </a:cubicBezTo>
                  <a:cubicBezTo>
                    <a:pt x="1048" y="65"/>
                    <a:pt x="917" y="29"/>
                    <a:pt x="774" y="5"/>
                  </a:cubicBezTo>
                  <a:cubicBezTo>
                    <a:pt x="749" y="2"/>
                    <a:pt x="724" y="1"/>
                    <a:pt x="70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7"/>
            <p:cNvSpPr/>
            <p:nvPr/>
          </p:nvSpPr>
          <p:spPr>
            <a:xfrm>
              <a:off x="7027050" y="3205875"/>
              <a:ext cx="8950" cy="31275"/>
            </a:xfrm>
            <a:custGeom>
              <a:avLst/>
              <a:gdLst/>
              <a:ahLst/>
              <a:cxnLst/>
              <a:rect l="l" t="t" r="r" b="b"/>
              <a:pathLst>
                <a:path w="358" h="1251" extrusionOk="0">
                  <a:moveTo>
                    <a:pt x="358" y="1"/>
                  </a:moveTo>
                  <a:cubicBezTo>
                    <a:pt x="334" y="25"/>
                    <a:pt x="310" y="36"/>
                    <a:pt x="298" y="48"/>
                  </a:cubicBezTo>
                  <a:cubicBezTo>
                    <a:pt x="132" y="167"/>
                    <a:pt x="13" y="346"/>
                    <a:pt x="1" y="572"/>
                  </a:cubicBezTo>
                  <a:cubicBezTo>
                    <a:pt x="1" y="656"/>
                    <a:pt x="1" y="751"/>
                    <a:pt x="25" y="834"/>
                  </a:cubicBezTo>
                  <a:cubicBezTo>
                    <a:pt x="72" y="989"/>
                    <a:pt x="179" y="1108"/>
                    <a:pt x="275" y="1215"/>
                  </a:cubicBezTo>
                  <a:cubicBezTo>
                    <a:pt x="310" y="1227"/>
                    <a:pt x="322" y="1239"/>
                    <a:pt x="358" y="1251"/>
                  </a:cubicBezTo>
                  <a:lnTo>
                    <a:pt x="358" y="1"/>
                  </a:ln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7"/>
            <p:cNvSpPr/>
            <p:nvPr/>
          </p:nvSpPr>
          <p:spPr>
            <a:xfrm>
              <a:off x="6923175" y="1659900"/>
              <a:ext cx="35750" cy="35150"/>
            </a:xfrm>
            <a:custGeom>
              <a:avLst/>
              <a:gdLst/>
              <a:ahLst/>
              <a:cxnLst/>
              <a:rect l="l" t="t" r="r" b="b"/>
              <a:pathLst>
                <a:path w="1430" h="1406" extrusionOk="0">
                  <a:moveTo>
                    <a:pt x="681" y="1"/>
                  </a:moveTo>
                  <a:cubicBezTo>
                    <a:pt x="607" y="1"/>
                    <a:pt x="536" y="18"/>
                    <a:pt x="477" y="35"/>
                  </a:cubicBezTo>
                  <a:cubicBezTo>
                    <a:pt x="227" y="130"/>
                    <a:pt x="24" y="344"/>
                    <a:pt x="12" y="642"/>
                  </a:cubicBezTo>
                  <a:cubicBezTo>
                    <a:pt x="0" y="844"/>
                    <a:pt x="60" y="1035"/>
                    <a:pt x="179" y="1166"/>
                  </a:cubicBezTo>
                  <a:cubicBezTo>
                    <a:pt x="262" y="1285"/>
                    <a:pt x="405" y="1356"/>
                    <a:pt x="548" y="1392"/>
                  </a:cubicBezTo>
                  <a:cubicBezTo>
                    <a:pt x="584" y="1392"/>
                    <a:pt x="608" y="1404"/>
                    <a:pt x="655" y="1404"/>
                  </a:cubicBezTo>
                  <a:cubicBezTo>
                    <a:pt x="677" y="1405"/>
                    <a:pt x="698" y="1406"/>
                    <a:pt x="720" y="1406"/>
                  </a:cubicBezTo>
                  <a:cubicBezTo>
                    <a:pt x="874" y="1406"/>
                    <a:pt x="1016" y="1367"/>
                    <a:pt x="1132" y="1273"/>
                  </a:cubicBezTo>
                  <a:cubicBezTo>
                    <a:pt x="1263" y="1178"/>
                    <a:pt x="1370" y="1023"/>
                    <a:pt x="1394" y="844"/>
                  </a:cubicBezTo>
                  <a:cubicBezTo>
                    <a:pt x="1394" y="820"/>
                    <a:pt x="1417" y="797"/>
                    <a:pt x="1417" y="761"/>
                  </a:cubicBezTo>
                  <a:cubicBezTo>
                    <a:pt x="1429" y="546"/>
                    <a:pt x="1334" y="332"/>
                    <a:pt x="1191" y="189"/>
                  </a:cubicBezTo>
                  <a:cubicBezTo>
                    <a:pt x="1132" y="130"/>
                    <a:pt x="1060" y="82"/>
                    <a:pt x="977" y="46"/>
                  </a:cubicBezTo>
                  <a:cubicBezTo>
                    <a:pt x="917" y="35"/>
                    <a:pt x="846" y="11"/>
                    <a:pt x="774" y="11"/>
                  </a:cubicBezTo>
                  <a:cubicBezTo>
                    <a:pt x="743" y="4"/>
                    <a:pt x="712" y="1"/>
                    <a:pt x="6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7"/>
            <p:cNvSpPr/>
            <p:nvPr/>
          </p:nvSpPr>
          <p:spPr>
            <a:xfrm>
              <a:off x="6526400" y="2260750"/>
              <a:ext cx="36625" cy="35900"/>
            </a:xfrm>
            <a:custGeom>
              <a:avLst/>
              <a:gdLst/>
              <a:ahLst/>
              <a:cxnLst/>
              <a:rect l="l" t="t" r="r" b="b"/>
              <a:pathLst>
                <a:path w="1465" h="1436" extrusionOk="0">
                  <a:moveTo>
                    <a:pt x="756" y="1"/>
                  </a:moveTo>
                  <a:cubicBezTo>
                    <a:pt x="382" y="1"/>
                    <a:pt x="82" y="287"/>
                    <a:pt x="48" y="658"/>
                  </a:cubicBezTo>
                  <a:cubicBezTo>
                    <a:pt x="0" y="1063"/>
                    <a:pt x="298" y="1408"/>
                    <a:pt x="703" y="1432"/>
                  </a:cubicBezTo>
                  <a:cubicBezTo>
                    <a:pt x="727" y="1435"/>
                    <a:pt x="751" y="1436"/>
                    <a:pt x="775" y="1436"/>
                  </a:cubicBezTo>
                  <a:cubicBezTo>
                    <a:pt x="986" y="1436"/>
                    <a:pt x="1182" y="1343"/>
                    <a:pt x="1310" y="1182"/>
                  </a:cubicBezTo>
                  <a:cubicBezTo>
                    <a:pt x="1405" y="1075"/>
                    <a:pt x="1465" y="944"/>
                    <a:pt x="1465" y="765"/>
                  </a:cubicBezTo>
                  <a:lnTo>
                    <a:pt x="1465" y="754"/>
                  </a:lnTo>
                  <a:lnTo>
                    <a:pt x="1465" y="682"/>
                  </a:lnTo>
                  <a:cubicBezTo>
                    <a:pt x="1453" y="515"/>
                    <a:pt x="1393" y="384"/>
                    <a:pt x="1298" y="265"/>
                  </a:cubicBezTo>
                  <a:cubicBezTo>
                    <a:pt x="1179" y="123"/>
                    <a:pt x="1012" y="27"/>
                    <a:pt x="822" y="3"/>
                  </a:cubicBezTo>
                  <a:cubicBezTo>
                    <a:pt x="800" y="2"/>
                    <a:pt x="778" y="1"/>
                    <a:pt x="75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7"/>
            <p:cNvSpPr/>
            <p:nvPr/>
          </p:nvSpPr>
          <p:spPr>
            <a:xfrm>
              <a:off x="5728375" y="4421425"/>
              <a:ext cx="51825" cy="50475"/>
            </a:xfrm>
            <a:custGeom>
              <a:avLst/>
              <a:gdLst/>
              <a:ahLst/>
              <a:cxnLst/>
              <a:rect l="l" t="t" r="r" b="b"/>
              <a:pathLst>
                <a:path w="2073" h="2019" extrusionOk="0">
                  <a:moveTo>
                    <a:pt x="1045" y="0"/>
                  </a:moveTo>
                  <a:cubicBezTo>
                    <a:pt x="521" y="0"/>
                    <a:pt x="71" y="402"/>
                    <a:pt x="48" y="932"/>
                  </a:cubicBezTo>
                  <a:cubicBezTo>
                    <a:pt x="1" y="1492"/>
                    <a:pt x="418" y="1980"/>
                    <a:pt x="965" y="2016"/>
                  </a:cubicBezTo>
                  <a:cubicBezTo>
                    <a:pt x="992" y="2018"/>
                    <a:pt x="1019" y="2019"/>
                    <a:pt x="1046" y="2019"/>
                  </a:cubicBezTo>
                  <a:cubicBezTo>
                    <a:pt x="1333" y="2019"/>
                    <a:pt x="1579" y="1903"/>
                    <a:pt x="1775" y="1718"/>
                  </a:cubicBezTo>
                  <a:cubicBezTo>
                    <a:pt x="1870" y="1611"/>
                    <a:pt x="1965" y="1480"/>
                    <a:pt x="2013" y="1325"/>
                  </a:cubicBezTo>
                  <a:cubicBezTo>
                    <a:pt x="2037" y="1266"/>
                    <a:pt x="2037" y="1194"/>
                    <a:pt x="2061" y="1135"/>
                  </a:cubicBezTo>
                  <a:lnTo>
                    <a:pt x="2061" y="1123"/>
                  </a:lnTo>
                  <a:lnTo>
                    <a:pt x="2061" y="1075"/>
                  </a:lnTo>
                  <a:cubicBezTo>
                    <a:pt x="2072" y="944"/>
                    <a:pt x="2061" y="813"/>
                    <a:pt x="2013" y="671"/>
                  </a:cubicBezTo>
                  <a:cubicBezTo>
                    <a:pt x="1977" y="599"/>
                    <a:pt x="1942" y="528"/>
                    <a:pt x="1894" y="456"/>
                  </a:cubicBezTo>
                  <a:cubicBezTo>
                    <a:pt x="1822" y="337"/>
                    <a:pt x="1703" y="218"/>
                    <a:pt x="1561" y="135"/>
                  </a:cubicBezTo>
                  <a:cubicBezTo>
                    <a:pt x="1430" y="63"/>
                    <a:pt x="1275" y="16"/>
                    <a:pt x="1132" y="4"/>
                  </a:cubicBezTo>
                  <a:cubicBezTo>
                    <a:pt x="1103" y="1"/>
                    <a:pt x="1074" y="0"/>
                    <a:pt x="104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7"/>
            <p:cNvSpPr/>
            <p:nvPr/>
          </p:nvSpPr>
          <p:spPr>
            <a:xfrm>
              <a:off x="6710950" y="4235475"/>
              <a:ext cx="20850" cy="20600"/>
            </a:xfrm>
            <a:custGeom>
              <a:avLst/>
              <a:gdLst/>
              <a:ahLst/>
              <a:cxnLst/>
              <a:rect l="l" t="t" r="r" b="b"/>
              <a:pathLst>
                <a:path w="834" h="824" extrusionOk="0">
                  <a:moveTo>
                    <a:pt x="405" y="0"/>
                  </a:moveTo>
                  <a:cubicBezTo>
                    <a:pt x="203" y="0"/>
                    <a:pt x="24" y="155"/>
                    <a:pt x="0" y="369"/>
                  </a:cubicBezTo>
                  <a:lnTo>
                    <a:pt x="0" y="417"/>
                  </a:lnTo>
                  <a:cubicBezTo>
                    <a:pt x="24" y="608"/>
                    <a:pt x="143" y="762"/>
                    <a:pt x="322" y="810"/>
                  </a:cubicBezTo>
                  <a:cubicBezTo>
                    <a:pt x="334" y="822"/>
                    <a:pt x="358" y="822"/>
                    <a:pt x="381" y="822"/>
                  </a:cubicBezTo>
                  <a:cubicBezTo>
                    <a:pt x="394" y="823"/>
                    <a:pt x="406" y="824"/>
                    <a:pt x="418" y="824"/>
                  </a:cubicBezTo>
                  <a:cubicBezTo>
                    <a:pt x="520" y="824"/>
                    <a:pt x="604" y="780"/>
                    <a:pt x="679" y="727"/>
                  </a:cubicBezTo>
                  <a:cubicBezTo>
                    <a:pt x="703" y="703"/>
                    <a:pt x="739" y="667"/>
                    <a:pt x="750" y="643"/>
                  </a:cubicBezTo>
                  <a:cubicBezTo>
                    <a:pt x="798" y="584"/>
                    <a:pt x="822" y="524"/>
                    <a:pt x="822" y="453"/>
                  </a:cubicBezTo>
                  <a:cubicBezTo>
                    <a:pt x="834" y="227"/>
                    <a:pt x="679" y="36"/>
                    <a:pt x="45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7"/>
            <p:cNvSpPr/>
            <p:nvPr/>
          </p:nvSpPr>
          <p:spPr>
            <a:xfrm>
              <a:off x="6828225" y="3855375"/>
              <a:ext cx="21150" cy="20450"/>
            </a:xfrm>
            <a:custGeom>
              <a:avLst/>
              <a:gdLst/>
              <a:ahLst/>
              <a:cxnLst/>
              <a:rect l="l" t="t" r="r" b="b"/>
              <a:pathLst>
                <a:path w="846" h="818" extrusionOk="0">
                  <a:moveTo>
                    <a:pt x="465" y="0"/>
                  </a:moveTo>
                  <a:cubicBezTo>
                    <a:pt x="393" y="0"/>
                    <a:pt x="334" y="12"/>
                    <a:pt x="274" y="24"/>
                  </a:cubicBezTo>
                  <a:lnTo>
                    <a:pt x="250" y="24"/>
                  </a:lnTo>
                  <a:cubicBezTo>
                    <a:pt x="119" y="83"/>
                    <a:pt x="36" y="203"/>
                    <a:pt x="12" y="369"/>
                  </a:cubicBezTo>
                  <a:cubicBezTo>
                    <a:pt x="0" y="429"/>
                    <a:pt x="12" y="488"/>
                    <a:pt x="36" y="536"/>
                  </a:cubicBezTo>
                  <a:cubicBezTo>
                    <a:pt x="60" y="595"/>
                    <a:pt x="96" y="631"/>
                    <a:pt x="119" y="679"/>
                  </a:cubicBezTo>
                  <a:cubicBezTo>
                    <a:pt x="191" y="774"/>
                    <a:pt x="286" y="810"/>
                    <a:pt x="369" y="810"/>
                  </a:cubicBezTo>
                  <a:cubicBezTo>
                    <a:pt x="392" y="815"/>
                    <a:pt x="415" y="817"/>
                    <a:pt x="438" y="817"/>
                  </a:cubicBezTo>
                  <a:cubicBezTo>
                    <a:pt x="521" y="817"/>
                    <a:pt x="599" y="785"/>
                    <a:pt x="655" y="738"/>
                  </a:cubicBezTo>
                  <a:cubicBezTo>
                    <a:pt x="762" y="679"/>
                    <a:pt x="822" y="572"/>
                    <a:pt x="834" y="441"/>
                  </a:cubicBezTo>
                  <a:cubicBezTo>
                    <a:pt x="846" y="357"/>
                    <a:pt x="822" y="250"/>
                    <a:pt x="762" y="179"/>
                  </a:cubicBezTo>
                  <a:cubicBezTo>
                    <a:pt x="703" y="72"/>
                    <a:pt x="596" y="12"/>
                    <a:pt x="46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7"/>
            <p:cNvSpPr/>
            <p:nvPr/>
          </p:nvSpPr>
          <p:spPr>
            <a:xfrm>
              <a:off x="6930325" y="4028600"/>
              <a:ext cx="21450" cy="20575"/>
            </a:xfrm>
            <a:custGeom>
              <a:avLst/>
              <a:gdLst/>
              <a:ahLst/>
              <a:cxnLst/>
              <a:rect l="l" t="t" r="r" b="b"/>
              <a:pathLst>
                <a:path w="858" h="823" extrusionOk="0">
                  <a:moveTo>
                    <a:pt x="476" y="1"/>
                  </a:moveTo>
                  <a:cubicBezTo>
                    <a:pt x="357" y="1"/>
                    <a:pt x="250" y="36"/>
                    <a:pt x="179" y="96"/>
                  </a:cubicBezTo>
                  <a:cubicBezTo>
                    <a:pt x="84" y="155"/>
                    <a:pt x="24" y="251"/>
                    <a:pt x="12" y="370"/>
                  </a:cubicBezTo>
                  <a:cubicBezTo>
                    <a:pt x="0" y="608"/>
                    <a:pt x="143" y="810"/>
                    <a:pt x="381" y="822"/>
                  </a:cubicBezTo>
                  <a:cubicBezTo>
                    <a:pt x="453" y="822"/>
                    <a:pt x="512" y="810"/>
                    <a:pt x="572" y="786"/>
                  </a:cubicBezTo>
                  <a:cubicBezTo>
                    <a:pt x="727" y="751"/>
                    <a:pt x="834" y="608"/>
                    <a:pt x="846" y="453"/>
                  </a:cubicBezTo>
                  <a:cubicBezTo>
                    <a:pt x="857" y="215"/>
                    <a:pt x="679" y="12"/>
                    <a:pt x="47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7"/>
            <p:cNvSpPr/>
            <p:nvPr/>
          </p:nvSpPr>
          <p:spPr>
            <a:xfrm>
              <a:off x="6984800" y="3178775"/>
              <a:ext cx="21450" cy="20600"/>
            </a:xfrm>
            <a:custGeom>
              <a:avLst/>
              <a:gdLst/>
              <a:ahLst/>
              <a:cxnLst/>
              <a:rect l="l" t="t" r="r" b="b"/>
              <a:pathLst>
                <a:path w="858" h="824" extrusionOk="0">
                  <a:moveTo>
                    <a:pt x="440" y="1"/>
                  </a:moveTo>
                  <a:cubicBezTo>
                    <a:pt x="225" y="1"/>
                    <a:pt x="47" y="152"/>
                    <a:pt x="24" y="370"/>
                  </a:cubicBezTo>
                  <a:cubicBezTo>
                    <a:pt x="0" y="608"/>
                    <a:pt x="155" y="799"/>
                    <a:pt x="393" y="823"/>
                  </a:cubicBezTo>
                  <a:cubicBezTo>
                    <a:pt x="402" y="823"/>
                    <a:pt x="411" y="823"/>
                    <a:pt x="420" y="823"/>
                  </a:cubicBezTo>
                  <a:cubicBezTo>
                    <a:pt x="646" y="823"/>
                    <a:pt x="822" y="682"/>
                    <a:pt x="834" y="442"/>
                  </a:cubicBezTo>
                  <a:cubicBezTo>
                    <a:pt x="857" y="204"/>
                    <a:pt x="703" y="13"/>
                    <a:pt x="464" y="1"/>
                  </a:cubicBezTo>
                  <a:cubicBezTo>
                    <a:pt x="456" y="1"/>
                    <a:pt x="448" y="1"/>
                    <a:pt x="4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7"/>
            <p:cNvSpPr/>
            <p:nvPr/>
          </p:nvSpPr>
          <p:spPr>
            <a:xfrm>
              <a:off x="6950250" y="2089625"/>
              <a:ext cx="20875" cy="20600"/>
            </a:xfrm>
            <a:custGeom>
              <a:avLst/>
              <a:gdLst/>
              <a:ahLst/>
              <a:cxnLst/>
              <a:rect l="l" t="t" r="r" b="b"/>
              <a:pathLst>
                <a:path w="835" h="824" extrusionOk="0">
                  <a:moveTo>
                    <a:pt x="410" y="1"/>
                  </a:moveTo>
                  <a:cubicBezTo>
                    <a:pt x="287" y="1"/>
                    <a:pt x="183" y="47"/>
                    <a:pt x="108" y="121"/>
                  </a:cubicBezTo>
                  <a:cubicBezTo>
                    <a:pt x="49" y="205"/>
                    <a:pt x="1" y="276"/>
                    <a:pt x="1" y="383"/>
                  </a:cubicBezTo>
                  <a:lnTo>
                    <a:pt x="1" y="419"/>
                  </a:lnTo>
                  <a:cubicBezTo>
                    <a:pt x="1" y="574"/>
                    <a:pt x="72" y="693"/>
                    <a:pt x="191" y="764"/>
                  </a:cubicBezTo>
                  <a:cubicBezTo>
                    <a:pt x="239" y="800"/>
                    <a:pt x="299" y="824"/>
                    <a:pt x="370" y="824"/>
                  </a:cubicBezTo>
                  <a:cubicBezTo>
                    <a:pt x="441" y="824"/>
                    <a:pt x="525" y="812"/>
                    <a:pt x="584" y="776"/>
                  </a:cubicBezTo>
                  <a:cubicBezTo>
                    <a:pt x="692" y="741"/>
                    <a:pt x="751" y="657"/>
                    <a:pt x="787" y="574"/>
                  </a:cubicBezTo>
                  <a:cubicBezTo>
                    <a:pt x="811" y="538"/>
                    <a:pt x="822" y="502"/>
                    <a:pt x="822" y="455"/>
                  </a:cubicBezTo>
                  <a:cubicBezTo>
                    <a:pt x="834" y="324"/>
                    <a:pt x="787" y="217"/>
                    <a:pt x="703" y="121"/>
                  </a:cubicBezTo>
                  <a:cubicBezTo>
                    <a:pt x="656" y="98"/>
                    <a:pt x="608" y="50"/>
                    <a:pt x="549" y="38"/>
                  </a:cubicBezTo>
                  <a:cubicBezTo>
                    <a:pt x="525" y="26"/>
                    <a:pt x="489" y="2"/>
                    <a:pt x="453" y="2"/>
                  </a:cubicBezTo>
                  <a:cubicBezTo>
                    <a:pt x="439" y="1"/>
                    <a:pt x="424" y="1"/>
                    <a:pt x="4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7"/>
            <p:cNvSpPr/>
            <p:nvPr/>
          </p:nvSpPr>
          <p:spPr>
            <a:xfrm>
              <a:off x="6882700" y="3304975"/>
              <a:ext cx="21450" cy="20600"/>
            </a:xfrm>
            <a:custGeom>
              <a:avLst/>
              <a:gdLst/>
              <a:ahLst/>
              <a:cxnLst/>
              <a:rect l="l" t="t" r="r" b="b"/>
              <a:pathLst>
                <a:path w="858" h="824" extrusionOk="0">
                  <a:moveTo>
                    <a:pt x="425" y="1"/>
                  </a:moveTo>
                  <a:cubicBezTo>
                    <a:pt x="200" y="1"/>
                    <a:pt x="24" y="142"/>
                    <a:pt x="12" y="371"/>
                  </a:cubicBezTo>
                  <a:cubicBezTo>
                    <a:pt x="0" y="490"/>
                    <a:pt x="36" y="597"/>
                    <a:pt x="119" y="680"/>
                  </a:cubicBezTo>
                  <a:cubicBezTo>
                    <a:pt x="179" y="764"/>
                    <a:pt x="274" y="799"/>
                    <a:pt x="381" y="823"/>
                  </a:cubicBezTo>
                  <a:cubicBezTo>
                    <a:pt x="391" y="824"/>
                    <a:pt x="400" y="824"/>
                    <a:pt x="410" y="824"/>
                  </a:cubicBezTo>
                  <a:cubicBezTo>
                    <a:pt x="623" y="824"/>
                    <a:pt x="799" y="694"/>
                    <a:pt x="834" y="478"/>
                  </a:cubicBezTo>
                  <a:lnTo>
                    <a:pt x="834" y="442"/>
                  </a:lnTo>
                  <a:cubicBezTo>
                    <a:pt x="857" y="252"/>
                    <a:pt x="727" y="61"/>
                    <a:pt x="512" y="13"/>
                  </a:cubicBezTo>
                  <a:cubicBezTo>
                    <a:pt x="500" y="2"/>
                    <a:pt x="476" y="2"/>
                    <a:pt x="453" y="2"/>
                  </a:cubicBezTo>
                  <a:cubicBezTo>
                    <a:pt x="443" y="1"/>
                    <a:pt x="434" y="1"/>
                    <a:pt x="4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7"/>
            <p:cNvSpPr/>
            <p:nvPr/>
          </p:nvSpPr>
          <p:spPr>
            <a:xfrm>
              <a:off x="6801125" y="3180575"/>
              <a:ext cx="21475" cy="20600"/>
            </a:xfrm>
            <a:custGeom>
              <a:avLst/>
              <a:gdLst/>
              <a:ahLst/>
              <a:cxnLst/>
              <a:rect l="l" t="t" r="r" b="b"/>
              <a:pathLst>
                <a:path w="859" h="824" extrusionOk="0">
                  <a:moveTo>
                    <a:pt x="418" y="1"/>
                  </a:moveTo>
                  <a:cubicBezTo>
                    <a:pt x="203" y="1"/>
                    <a:pt x="25" y="155"/>
                    <a:pt x="13" y="370"/>
                  </a:cubicBezTo>
                  <a:cubicBezTo>
                    <a:pt x="1" y="620"/>
                    <a:pt x="144" y="810"/>
                    <a:pt x="382" y="822"/>
                  </a:cubicBezTo>
                  <a:cubicBezTo>
                    <a:pt x="392" y="823"/>
                    <a:pt x="402" y="823"/>
                    <a:pt x="412" y="823"/>
                  </a:cubicBezTo>
                  <a:cubicBezTo>
                    <a:pt x="579" y="823"/>
                    <a:pt x="731" y="730"/>
                    <a:pt x="799" y="572"/>
                  </a:cubicBezTo>
                  <a:cubicBezTo>
                    <a:pt x="822" y="536"/>
                    <a:pt x="834" y="489"/>
                    <a:pt x="834" y="453"/>
                  </a:cubicBezTo>
                  <a:cubicBezTo>
                    <a:pt x="858" y="227"/>
                    <a:pt x="703" y="25"/>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7"/>
          <p:cNvGrpSpPr/>
          <p:nvPr/>
        </p:nvGrpSpPr>
        <p:grpSpPr>
          <a:xfrm flipH="1">
            <a:off x="-488" y="3059399"/>
            <a:ext cx="5035458" cy="2084012"/>
            <a:chOff x="4145150" y="2643900"/>
            <a:chExt cx="1914550" cy="792400"/>
          </a:xfrm>
        </p:grpSpPr>
        <p:sp>
          <p:nvSpPr>
            <p:cNvPr id="747" name="Google Shape;747;p7"/>
            <p:cNvSpPr/>
            <p:nvPr/>
          </p:nvSpPr>
          <p:spPr>
            <a:xfrm>
              <a:off x="5202425" y="3311250"/>
              <a:ext cx="149150" cy="50325"/>
            </a:xfrm>
            <a:custGeom>
              <a:avLst/>
              <a:gdLst/>
              <a:ahLst/>
              <a:cxnLst/>
              <a:rect l="l" t="t" r="r" b="b"/>
              <a:pathLst>
                <a:path w="5966" h="2013" extrusionOk="0">
                  <a:moveTo>
                    <a:pt x="0" y="1"/>
                  </a:moveTo>
                  <a:lnTo>
                    <a:pt x="36" y="334"/>
                  </a:lnTo>
                  <a:lnTo>
                    <a:pt x="5870" y="2013"/>
                  </a:lnTo>
                  <a:cubicBezTo>
                    <a:pt x="5858" y="1894"/>
                    <a:pt x="5906" y="1786"/>
                    <a:pt x="5965" y="1715"/>
                  </a:cubicBez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7"/>
            <p:cNvSpPr/>
            <p:nvPr/>
          </p:nvSpPr>
          <p:spPr>
            <a:xfrm>
              <a:off x="5104200" y="3285350"/>
              <a:ext cx="91100" cy="31575"/>
            </a:xfrm>
            <a:custGeom>
              <a:avLst/>
              <a:gdLst/>
              <a:ahLst/>
              <a:cxnLst/>
              <a:rect l="l" t="t" r="r" b="b"/>
              <a:pathLst>
                <a:path w="3644" h="1263" extrusionOk="0">
                  <a:moveTo>
                    <a:pt x="310" y="1"/>
                  </a:moveTo>
                  <a:lnTo>
                    <a:pt x="12" y="132"/>
                  </a:lnTo>
                  <a:lnTo>
                    <a:pt x="0" y="215"/>
                  </a:lnTo>
                  <a:lnTo>
                    <a:pt x="3644" y="1263"/>
                  </a:lnTo>
                  <a:lnTo>
                    <a:pt x="3596" y="929"/>
                  </a:lnTo>
                  <a:lnTo>
                    <a:pt x="31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7"/>
            <p:cNvSpPr/>
            <p:nvPr/>
          </p:nvSpPr>
          <p:spPr>
            <a:xfrm>
              <a:off x="5098850" y="3282675"/>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7"/>
            <p:cNvSpPr/>
            <p:nvPr/>
          </p:nvSpPr>
          <p:spPr>
            <a:xfrm>
              <a:off x="5097050" y="32847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7"/>
            <p:cNvSpPr/>
            <p:nvPr/>
          </p:nvSpPr>
          <p:spPr>
            <a:xfrm>
              <a:off x="5317625" y="3080875"/>
              <a:ext cx="235450" cy="109550"/>
            </a:xfrm>
            <a:custGeom>
              <a:avLst/>
              <a:gdLst/>
              <a:ahLst/>
              <a:cxnLst/>
              <a:rect l="l" t="t" r="r" b="b"/>
              <a:pathLst>
                <a:path w="9418" h="4382" extrusionOk="0">
                  <a:moveTo>
                    <a:pt x="9335" y="0"/>
                  </a:moveTo>
                  <a:lnTo>
                    <a:pt x="0" y="4167"/>
                  </a:lnTo>
                  <a:lnTo>
                    <a:pt x="286" y="4382"/>
                  </a:lnTo>
                  <a:lnTo>
                    <a:pt x="9382" y="322"/>
                  </a:lnTo>
                  <a:lnTo>
                    <a:pt x="9418" y="262"/>
                  </a:lnTo>
                  <a:cubicBezTo>
                    <a:pt x="9358" y="179"/>
                    <a:pt x="9335" y="95"/>
                    <a:pt x="933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7"/>
            <p:cNvSpPr/>
            <p:nvPr/>
          </p:nvSpPr>
          <p:spPr>
            <a:xfrm>
              <a:off x="5193500" y="3188625"/>
              <a:ext cx="122950" cy="59850"/>
            </a:xfrm>
            <a:custGeom>
              <a:avLst/>
              <a:gdLst/>
              <a:ahLst/>
              <a:cxnLst/>
              <a:rect l="l" t="t" r="r" b="b"/>
              <a:pathLst>
                <a:path w="4918" h="2394" extrusionOk="0">
                  <a:moveTo>
                    <a:pt x="4644" y="0"/>
                  </a:moveTo>
                  <a:lnTo>
                    <a:pt x="0" y="2060"/>
                  </a:lnTo>
                  <a:lnTo>
                    <a:pt x="36" y="2393"/>
                  </a:lnTo>
                  <a:lnTo>
                    <a:pt x="4918" y="203"/>
                  </a:lnTo>
                  <a:lnTo>
                    <a:pt x="464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7"/>
            <p:cNvSpPr/>
            <p:nvPr/>
          </p:nvSpPr>
          <p:spPr>
            <a:xfrm>
              <a:off x="5097050" y="3284450"/>
              <a:ext cx="25" cy="1225"/>
            </a:xfrm>
            <a:custGeom>
              <a:avLst/>
              <a:gdLst/>
              <a:ahLst/>
              <a:cxnLst/>
              <a:rect l="l" t="t" r="r" b="b"/>
              <a:pathLst>
                <a:path w="1" h="49" extrusionOk="0">
                  <a:moveTo>
                    <a:pt x="1" y="13"/>
                  </a:moveTo>
                  <a:lnTo>
                    <a:pt x="1" y="13"/>
                  </a:lnTo>
                  <a:lnTo>
                    <a:pt x="1" y="49"/>
                  </a:lnTo>
                  <a:lnTo>
                    <a:pt x="1" y="13"/>
                  </a:lnTo>
                  <a:cubicBezTo>
                    <a:pt x="1" y="1"/>
                    <a:pt x="1" y="13"/>
                    <a:pt x="1"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7"/>
            <p:cNvSpPr/>
            <p:nvPr/>
          </p:nvSpPr>
          <p:spPr>
            <a:xfrm>
              <a:off x="5098550" y="3243975"/>
              <a:ext cx="88425" cy="44675"/>
            </a:xfrm>
            <a:custGeom>
              <a:avLst/>
              <a:gdLst/>
              <a:ahLst/>
              <a:cxnLst/>
              <a:rect l="l" t="t" r="r" b="b"/>
              <a:pathLst>
                <a:path w="3537" h="1787" extrusionOk="0">
                  <a:moveTo>
                    <a:pt x="33" y="1539"/>
                  </a:moveTo>
                  <a:lnTo>
                    <a:pt x="33" y="1539"/>
                  </a:lnTo>
                  <a:cubicBezTo>
                    <a:pt x="21" y="1541"/>
                    <a:pt x="10" y="1544"/>
                    <a:pt x="0" y="1549"/>
                  </a:cubicBezTo>
                  <a:lnTo>
                    <a:pt x="12" y="1549"/>
                  </a:lnTo>
                  <a:lnTo>
                    <a:pt x="33" y="1539"/>
                  </a:lnTo>
                  <a:close/>
                  <a:moveTo>
                    <a:pt x="3501" y="1"/>
                  </a:moveTo>
                  <a:lnTo>
                    <a:pt x="33" y="1539"/>
                  </a:lnTo>
                  <a:lnTo>
                    <a:pt x="33" y="1539"/>
                  </a:lnTo>
                  <a:cubicBezTo>
                    <a:pt x="51" y="1537"/>
                    <a:pt x="69" y="1537"/>
                    <a:pt x="84" y="1537"/>
                  </a:cubicBezTo>
                  <a:cubicBezTo>
                    <a:pt x="191" y="1537"/>
                    <a:pt x="250" y="1608"/>
                    <a:pt x="238" y="1691"/>
                  </a:cubicBezTo>
                  <a:lnTo>
                    <a:pt x="226" y="1787"/>
                  </a:lnTo>
                  <a:lnTo>
                    <a:pt x="536" y="1656"/>
                  </a:lnTo>
                  <a:lnTo>
                    <a:pt x="3536" y="310"/>
                  </a:lnTo>
                  <a:lnTo>
                    <a:pt x="350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7"/>
            <p:cNvSpPr/>
            <p:nvPr/>
          </p:nvSpPr>
          <p:spPr>
            <a:xfrm>
              <a:off x="5098250" y="3282675"/>
              <a:ext cx="625" cy="325"/>
            </a:xfrm>
            <a:custGeom>
              <a:avLst/>
              <a:gdLst/>
              <a:ahLst/>
              <a:cxnLst/>
              <a:rect l="l" t="t" r="r" b="b"/>
              <a:pathLst>
                <a:path w="25" h="13" extrusionOk="0">
                  <a:moveTo>
                    <a:pt x="24" y="1"/>
                  </a:moveTo>
                  <a:cubicBezTo>
                    <a:pt x="12" y="1"/>
                    <a:pt x="12" y="12"/>
                    <a:pt x="0" y="12"/>
                  </a:cubicBezTo>
                  <a:cubicBezTo>
                    <a:pt x="12" y="12"/>
                    <a:pt x="24" y="1"/>
                    <a:pt x="2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7"/>
            <p:cNvSpPr/>
            <p:nvPr/>
          </p:nvSpPr>
          <p:spPr>
            <a:xfrm>
              <a:off x="5097650" y="3283275"/>
              <a:ext cx="625" cy="625"/>
            </a:xfrm>
            <a:custGeom>
              <a:avLst/>
              <a:gdLst/>
              <a:ahLst/>
              <a:cxnLst/>
              <a:rect l="l" t="t" r="r" b="b"/>
              <a:pathLst>
                <a:path w="25" h="25" extrusionOk="0">
                  <a:moveTo>
                    <a:pt x="0" y="0"/>
                  </a:moveTo>
                  <a:lnTo>
                    <a:pt x="0" y="0"/>
                  </a:lnTo>
                  <a:cubicBezTo>
                    <a:pt x="0" y="0"/>
                    <a:pt x="0" y="24"/>
                    <a:pt x="0" y="0"/>
                  </a:cubicBezTo>
                  <a:cubicBezTo>
                    <a:pt x="0" y="0"/>
                    <a:pt x="24" y="0"/>
                    <a:pt x="0" y="0"/>
                  </a:cubicBezTo>
                  <a:cubicBezTo>
                    <a:pt x="24" y="0"/>
                    <a:pt x="0"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7"/>
            <p:cNvSpPr/>
            <p:nvPr/>
          </p:nvSpPr>
          <p:spPr>
            <a:xfrm>
              <a:off x="4158250" y="3228800"/>
              <a:ext cx="79800" cy="113125"/>
            </a:xfrm>
            <a:custGeom>
              <a:avLst/>
              <a:gdLst/>
              <a:ahLst/>
              <a:cxnLst/>
              <a:rect l="l" t="t" r="r" b="b"/>
              <a:pathLst>
                <a:path w="3192" h="4525" extrusionOk="0">
                  <a:moveTo>
                    <a:pt x="2917" y="1"/>
                  </a:moveTo>
                  <a:lnTo>
                    <a:pt x="0" y="4442"/>
                  </a:lnTo>
                  <a:cubicBezTo>
                    <a:pt x="96" y="4442"/>
                    <a:pt x="179" y="4477"/>
                    <a:pt x="238" y="4525"/>
                  </a:cubicBezTo>
                  <a:lnTo>
                    <a:pt x="393" y="4430"/>
                  </a:lnTo>
                  <a:lnTo>
                    <a:pt x="3191" y="143"/>
                  </a:lnTo>
                  <a:lnTo>
                    <a:pt x="291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7"/>
            <p:cNvSpPr/>
            <p:nvPr/>
          </p:nvSpPr>
          <p:spPr>
            <a:xfrm>
              <a:off x="4308850" y="3190700"/>
              <a:ext cx="106000" cy="64325"/>
            </a:xfrm>
            <a:custGeom>
              <a:avLst/>
              <a:gdLst/>
              <a:ahLst/>
              <a:cxnLst/>
              <a:rect l="l" t="t" r="r" b="b"/>
              <a:pathLst>
                <a:path w="4240" h="2573" extrusionOk="0">
                  <a:moveTo>
                    <a:pt x="4192" y="1"/>
                  </a:moveTo>
                  <a:cubicBezTo>
                    <a:pt x="4168" y="1"/>
                    <a:pt x="4168" y="1"/>
                    <a:pt x="4156" y="12"/>
                  </a:cubicBezTo>
                  <a:cubicBezTo>
                    <a:pt x="4168" y="12"/>
                    <a:pt x="4168" y="1"/>
                    <a:pt x="4192" y="1"/>
                  </a:cubicBezTo>
                  <a:close/>
                  <a:moveTo>
                    <a:pt x="4156" y="12"/>
                  </a:moveTo>
                  <a:lnTo>
                    <a:pt x="1" y="2310"/>
                  </a:lnTo>
                  <a:cubicBezTo>
                    <a:pt x="72" y="2382"/>
                    <a:pt x="144" y="2477"/>
                    <a:pt x="156" y="2572"/>
                  </a:cubicBezTo>
                  <a:lnTo>
                    <a:pt x="4240" y="310"/>
                  </a:lnTo>
                  <a:lnTo>
                    <a:pt x="4168" y="286"/>
                  </a:lnTo>
                  <a:cubicBezTo>
                    <a:pt x="4097" y="239"/>
                    <a:pt x="4061" y="155"/>
                    <a:pt x="4097" y="72"/>
                  </a:cubicBezTo>
                  <a:cubicBezTo>
                    <a:pt x="4109" y="48"/>
                    <a:pt x="4132" y="36"/>
                    <a:pt x="4156"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7"/>
            <p:cNvSpPr/>
            <p:nvPr/>
          </p:nvSpPr>
          <p:spPr>
            <a:xfrm>
              <a:off x="4410075" y="3190700"/>
              <a:ext cx="176525" cy="91100"/>
            </a:xfrm>
            <a:custGeom>
              <a:avLst/>
              <a:gdLst/>
              <a:ahLst/>
              <a:cxnLst/>
              <a:rect l="l" t="t" r="r" b="b"/>
              <a:pathLst>
                <a:path w="7061" h="3644" extrusionOk="0">
                  <a:moveTo>
                    <a:pt x="119" y="1"/>
                  </a:moveTo>
                  <a:cubicBezTo>
                    <a:pt x="107" y="1"/>
                    <a:pt x="107" y="1"/>
                    <a:pt x="95" y="12"/>
                  </a:cubicBezTo>
                  <a:cubicBezTo>
                    <a:pt x="95" y="36"/>
                    <a:pt x="60" y="48"/>
                    <a:pt x="48" y="72"/>
                  </a:cubicBezTo>
                  <a:cubicBezTo>
                    <a:pt x="0" y="155"/>
                    <a:pt x="48" y="239"/>
                    <a:pt x="119" y="286"/>
                  </a:cubicBezTo>
                  <a:lnTo>
                    <a:pt x="191" y="310"/>
                  </a:lnTo>
                  <a:lnTo>
                    <a:pt x="6977" y="3644"/>
                  </a:lnTo>
                  <a:cubicBezTo>
                    <a:pt x="6965" y="3620"/>
                    <a:pt x="6965" y="3608"/>
                    <a:pt x="6965" y="3572"/>
                  </a:cubicBezTo>
                  <a:cubicBezTo>
                    <a:pt x="6965" y="3489"/>
                    <a:pt x="7001" y="3394"/>
                    <a:pt x="7060" y="3346"/>
                  </a:cubicBezTo>
                  <a:lnTo>
                    <a:pt x="250" y="12"/>
                  </a:lnTo>
                  <a:cubicBezTo>
                    <a:pt x="238" y="12"/>
                    <a:pt x="238" y="12"/>
                    <a:pt x="22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7"/>
            <p:cNvSpPr/>
            <p:nvPr/>
          </p:nvSpPr>
          <p:spPr>
            <a:xfrm>
              <a:off x="4164500" y="3260350"/>
              <a:ext cx="127725" cy="87525"/>
            </a:xfrm>
            <a:custGeom>
              <a:avLst/>
              <a:gdLst/>
              <a:ahLst/>
              <a:cxnLst/>
              <a:rect l="l" t="t" r="r" b="b"/>
              <a:pathLst>
                <a:path w="5109" h="3501" extrusionOk="0">
                  <a:moveTo>
                    <a:pt x="4882" y="1"/>
                  </a:moveTo>
                  <a:lnTo>
                    <a:pt x="131" y="3168"/>
                  </a:lnTo>
                  <a:lnTo>
                    <a:pt x="0" y="3263"/>
                  </a:lnTo>
                  <a:cubicBezTo>
                    <a:pt x="96" y="3322"/>
                    <a:pt x="155" y="3394"/>
                    <a:pt x="191" y="3501"/>
                  </a:cubicBezTo>
                  <a:lnTo>
                    <a:pt x="5108" y="203"/>
                  </a:lnTo>
                  <a:cubicBezTo>
                    <a:pt x="5061" y="167"/>
                    <a:pt x="5037" y="120"/>
                    <a:pt x="5013" y="60"/>
                  </a:cubicBezTo>
                  <a:lnTo>
                    <a:pt x="488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7"/>
            <p:cNvSpPr/>
            <p:nvPr/>
          </p:nvSpPr>
          <p:spPr>
            <a:xfrm>
              <a:off x="4228800" y="3220775"/>
              <a:ext cx="61325" cy="41400"/>
            </a:xfrm>
            <a:custGeom>
              <a:avLst/>
              <a:gdLst/>
              <a:ahLst/>
              <a:cxnLst/>
              <a:rect l="l" t="t" r="r" b="b"/>
              <a:pathLst>
                <a:path w="2453" h="1656" extrusionOk="0">
                  <a:moveTo>
                    <a:pt x="203" y="0"/>
                  </a:moveTo>
                  <a:cubicBezTo>
                    <a:pt x="167" y="0"/>
                    <a:pt x="143" y="0"/>
                    <a:pt x="107" y="24"/>
                  </a:cubicBezTo>
                  <a:cubicBezTo>
                    <a:pt x="83" y="36"/>
                    <a:pt x="72" y="48"/>
                    <a:pt x="48" y="83"/>
                  </a:cubicBezTo>
                  <a:cubicBezTo>
                    <a:pt x="0" y="155"/>
                    <a:pt x="36" y="238"/>
                    <a:pt x="107" y="286"/>
                  </a:cubicBezTo>
                  <a:lnTo>
                    <a:pt x="119" y="298"/>
                  </a:lnTo>
                  <a:lnTo>
                    <a:pt x="393" y="452"/>
                  </a:lnTo>
                  <a:lnTo>
                    <a:pt x="2310" y="1584"/>
                  </a:lnTo>
                  <a:lnTo>
                    <a:pt x="2453" y="1655"/>
                  </a:lnTo>
                  <a:cubicBezTo>
                    <a:pt x="2429" y="1607"/>
                    <a:pt x="2417" y="1572"/>
                    <a:pt x="2417" y="1512"/>
                  </a:cubicBezTo>
                  <a:cubicBezTo>
                    <a:pt x="2417" y="1429"/>
                    <a:pt x="2417" y="1357"/>
                    <a:pt x="2453" y="1298"/>
                  </a:cubicBezTo>
                  <a:lnTo>
                    <a:pt x="619" y="238"/>
                  </a:lnTo>
                  <a:cubicBezTo>
                    <a:pt x="584" y="333"/>
                    <a:pt x="500" y="393"/>
                    <a:pt x="405" y="393"/>
                  </a:cubicBezTo>
                  <a:cubicBezTo>
                    <a:pt x="398" y="394"/>
                    <a:pt x="392" y="394"/>
                    <a:pt x="385" y="394"/>
                  </a:cubicBezTo>
                  <a:cubicBezTo>
                    <a:pt x="262" y="394"/>
                    <a:pt x="155" y="290"/>
                    <a:pt x="155" y="155"/>
                  </a:cubicBezTo>
                  <a:cubicBezTo>
                    <a:pt x="155" y="95"/>
                    <a:pt x="167" y="48"/>
                    <a:pt x="20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7"/>
            <p:cNvSpPr/>
            <p:nvPr/>
          </p:nvSpPr>
          <p:spPr>
            <a:xfrm>
              <a:off x="4302900" y="3265125"/>
              <a:ext cx="222375" cy="130500"/>
            </a:xfrm>
            <a:custGeom>
              <a:avLst/>
              <a:gdLst/>
              <a:ahLst/>
              <a:cxnLst/>
              <a:rect l="l" t="t" r="r" b="b"/>
              <a:pathLst>
                <a:path w="8895" h="5220" extrusionOk="0">
                  <a:moveTo>
                    <a:pt x="322" y="0"/>
                  </a:moveTo>
                  <a:cubicBezTo>
                    <a:pt x="239" y="95"/>
                    <a:pt x="144" y="167"/>
                    <a:pt x="1" y="179"/>
                  </a:cubicBezTo>
                  <a:lnTo>
                    <a:pt x="8776" y="5191"/>
                  </a:lnTo>
                  <a:cubicBezTo>
                    <a:pt x="8793" y="5209"/>
                    <a:pt x="8823" y="5220"/>
                    <a:pt x="8857" y="5220"/>
                  </a:cubicBezTo>
                  <a:cubicBezTo>
                    <a:pt x="8869" y="5220"/>
                    <a:pt x="8882" y="5218"/>
                    <a:pt x="8895" y="5215"/>
                  </a:cubicBezTo>
                  <a:cubicBezTo>
                    <a:pt x="8871" y="5155"/>
                    <a:pt x="8859" y="5096"/>
                    <a:pt x="8847" y="5013"/>
                  </a:cubicBezTo>
                  <a:lnTo>
                    <a:pt x="8847" y="4882"/>
                  </a:lnTo>
                  <a:lnTo>
                    <a:pt x="32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7"/>
            <p:cNvSpPr/>
            <p:nvPr/>
          </p:nvSpPr>
          <p:spPr>
            <a:xfrm>
              <a:off x="4545500" y="3403525"/>
              <a:ext cx="25325" cy="32475"/>
            </a:xfrm>
            <a:custGeom>
              <a:avLst/>
              <a:gdLst/>
              <a:ahLst/>
              <a:cxnLst/>
              <a:rect l="l" t="t" r="r" b="b"/>
              <a:pathLst>
                <a:path w="1013" h="1299" extrusionOk="0">
                  <a:moveTo>
                    <a:pt x="286" y="0"/>
                  </a:moveTo>
                  <a:cubicBezTo>
                    <a:pt x="215" y="60"/>
                    <a:pt x="108" y="108"/>
                    <a:pt x="0" y="131"/>
                  </a:cubicBezTo>
                  <a:lnTo>
                    <a:pt x="655" y="1298"/>
                  </a:lnTo>
                  <a:lnTo>
                    <a:pt x="1012" y="1298"/>
                  </a:ln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7"/>
            <p:cNvSpPr/>
            <p:nvPr/>
          </p:nvSpPr>
          <p:spPr>
            <a:xfrm>
              <a:off x="4592225" y="3007050"/>
              <a:ext cx="130100" cy="268800"/>
            </a:xfrm>
            <a:custGeom>
              <a:avLst/>
              <a:gdLst/>
              <a:ahLst/>
              <a:cxnLst/>
              <a:rect l="l" t="t" r="r" b="b"/>
              <a:pathLst>
                <a:path w="5204" h="10752" extrusionOk="0">
                  <a:moveTo>
                    <a:pt x="4918" y="0"/>
                  </a:moveTo>
                  <a:lnTo>
                    <a:pt x="1" y="10621"/>
                  </a:lnTo>
                  <a:cubicBezTo>
                    <a:pt x="84" y="10621"/>
                    <a:pt x="179" y="10680"/>
                    <a:pt x="215" y="10752"/>
                  </a:cubicBezTo>
                  <a:cubicBezTo>
                    <a:pt x="239" y="10740"/>
                    <a:pt x="251" y="10740"/>
                    <a:pt x="263" y="10740"/>
                  </a:cubicBezTo>
                  <a:lnTo>
                    <a:pt x="5204" y="119"/>
                  </a:lnTo>
                  <a:cubicBezTo>
                    <a:pt x="5097" y="96"/>
                    <a:pt x="5001" y="60"/>
                    <a:pt x="491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7"/>
            <p:cNvSpPr/>
            <p:nvPr/>
          </p:nvSpPr>
          <p:spPr>
            <a:xfrm>
              <a:off x="4545500" y="3284450"/>
              <a:ext cx="48550" cy="91125"/>
            </a:xfrm>
            <a:custGeom>
              <a:avLst/>
              <a:gdLst/>
              <a:ahLst/>
              <a:cxnLst/>
              <a:rect l="l" t="t" r="r" b="b"/>
              <a:pathLst>
                <a:path w="1942" h="3645" extrusionOk="0">
                  <a:moveTo>
                    <a:pt x="1620" y="1"/>
                  </a:moveTo>
                  <a:lnTo>
                    <a:pt x="0" y="3513"/>
                  </a:lnTo>
                  <a:cubicBezTo>
                    <a:pt x="108" y="3549"/>
                    <a:pt x="191" y="3585"/>
                    <a:pt x="286" y="3644"/>
                  </a:cubicBezTo>
                  <a:lnTo>
                    <a:pt x="1941" y="72"/>
                  </a:lnTo>
                  <a:cubicBezTo>
                    <a:pt x="1905" y="72"/>
                    <a:pt x="1882" y="96"/>
                    <a:pt x="1846" y="96"/>
                  </a:cubicBezTo>
                  <a:cubicBezTo>
                    <a:pt x="1837" y="97"/>
                    <a:pt x="1829" y="98"/>
                    <a:pt x="1820" y="98"/>
                  </a:cubicBezTo>
                  <a:cubicBezTo>
                    <a:pt x="1748" y="98"/>
                    <a:pt x="1684" y="54"/>
                    <a:pt x="162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7"/>
            <p:cNvSpPr/>
            <p:nvPr/>
          </p:nvSpPr>
          <p:spPr>
            <a:xfrm>
              <a:off x="4597575" y="3275225"/>
              <a:ext cx="212850" cy="99450"/>
            </a:xfrm>
            <a:custGeom>
              <a:avLst/>
              <a:gdLst/>
              <a:ahLst/>
              <a:cxnLst/>
              <a:rect l="l" t="t" r="r" b="b"/>
              <a:pathLst>
                <a:path w="8514" h="3978" extrusionOk="0">
                  <a:moveTo>
                    <a:pt x="49" y="1"/>
                  </a:moveTo>
                  <a:cubicBezTo>
                    <a:pt x="37" y="1"/>
                    <a:pt x="25" y="13"/>
                    <a:pt x="1" y="13"/>
                  </a:cubicBezTo>
                  <a:cubicBezTo>
                    <a:pt x="25" y="49"/>
                    <a:pt x="37" y="84"/>
                    <a:pt x="37" y="132"/>
                  </a:cubicBezTo>
                  <a:cubicBezTo>
                    <a:pt x="37" y="191"/>
                    <a:pt x="25" y="239"/>
                    <a:pt x="1" y="275"/>
                  </a:cubicBezTo>
                  <a:lnTo>
                    <a:pt x="25" y="275"/>
                  </a:lnTo>
                  <a:lnTo>
                    <a:pt x="8383" y="3978"/>
                  </a:lnTo>
                  <a:cubicBezTo>
                    <a:pt x="8419" y="3870"/>
                    <a:pt x="8454" y="3775"/>
                    <a:pt x="8514" y="3692"/>
                  </a:cubicBezTo>
                  <a:lnTo>
                    <a:pt x="144" y="13"/>
                  </a:lnTo>
                  <a:cubicBezTo>
                    <a:pt x="108" y="1"/>
                    <a:pt x="84" y="1"/>
                    <a:pt x="4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7"/>
            <p:cNvSpPr/>
            <p:nvPr/>
          </p:nvSpPr>
          <p:spPr>
            <a:xfrm>
              <a:off x="4838700" y="3381500"/>
              <a:ext cx="124725" cy="54200"/>
            </a:xfrm>
            <a:custGeom>
              <a:avLst/>
              <a:gdLst/>
              <a:ahLst/>
              <a:cxnLst/>
              <a:rect l="l" t="t" r="r" b="b"/>
              <a:pathLst>
                <a:path w="4989" h="2168" extrusionOk="0">
                  <a:moveTo>
                    <a:pt x="119" y="0"/>
                  </a:moveTo>
                  <a:cubicBezTo>
                    <a:pt x="107" y="108"/>
                    <a:pt x="60" y="191"/>
                    <a:pt x="0" y="286"/>
                  </a:cubicBezTo>
                  <a:lnTo>
                    <a:pt x="4227" y="2167"/>
                  </a:lnTo>
                  <a:lnTo>
                    <a:pt x="4989" y="2167"/>
                  </a:lnTo>
                  <a:lnTo>
                    <a:pt x="11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7"/>
            <p:cNvSpPr/>
            <p:nvPr/>
          </p:nvSpPr>
          <p:spPr>
            <a:xfrm>
              <a:off x="4723500" y="3007350"/>
              <a:ext cx="99725" cy="355725"/>
            </a:xfrm>
            <a:custGeom>
              <a:avLst/>
              <a:gdLst/>
              <a:ahLst/>
              <a:cxnLst/>
              <a:rect l="l" t="t" r="r" b="b"/>
              <a:pathLst>
                <a:path w="3989" h="14229" extrusionOk="0">
                  <a:moveTo>
                    <a:pt x="274" y="0"/>
                  </a:moveTo>
                  <a:cubicBezTo>
                    <a:pt x="227" y="72"/>
                    <a:pt x="119" y="107"/>
                    <a:pt x="0" y="107"/>
                  </a:cubicBezTo>
                  <a:lnTo>
                    <a:pt x="3691" y="14228"/>
                  </a:lnTo>
                  <a:cubicBezTo>
                    <a:pt x="3775" y="14181"/>
                    <a:pt x="3882" y="14157"/>
                    <a:pt x="3989" y="14133"/>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7"/>
            <p:cNvSpPr/>
            <p:nvPr/>
          </p:nvSpPr>
          <p:spPr>
            <a:xfrm>
              <a:off x="4825300" y="3394600"/>
              <a:ext cx="18475" cy="41100"/>
            </a:xfrm>
            <a:custGeom>
              <a:avLst/>
              <a:gdLst/>
              <a:ahLst/>
              <a:cxnLst/>
              <a:rect l="l" t="t" r="r" b="b"/>
              <a:pathLst>
                <a:path w="739" h="1644" extrusionOk="0">
                  <a:moveTo>
                    <a:pt x="274" y="0"/>
                  </a:moveTo>
                  <a:cubicBezTo>
                    <a:pt x="203" y="48"/>
                    <a:pt x="107" y="72"/>
                    <a:pt x="0" y="72"/>
                  </a:cubicBezTo>
                  <a:lnTo>
                    <a:pt x="417" y="1643"/>
                  </a:lnTo>
                  <a:lnTo>
                    <a:pt x="738" y="1643"/>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7"/>
            <p:cNvSpPr/>
            <p:nvPr/>
          </p:nvSpPr>
          <p:spPr>
            <a:xfrm>
              <a:off x="5078300" y="3281775"/>
              <a:ext cx="26825" cy="153325"/>
            </a:xfrm>
            <a:custGeom>
              <a:avLst/>
              <a:gdLst/>
              <a:ahLst/>
              <a:cxnLst/>
              <a:rect l="l" t="t" r="r" b="b"/>
              <a:pathLst>
                <a:path w="1073" h="6133" extrusionOk="0">
                  <a:moveTo>
                    <a:pt x="929" y="1"/>
                  </a:moveTo>
                  <a:cubicBezTo>
                    <a:pt x="894" y="1"/>
                    <a:pt x="870" y="1"/>
                    <a:pt x="834" y="13"/>
                  </a:cubicBezTo>
                  <a:cubicBezTo>
                    <a:pt x="822" y="13"/>
                    <a:pt x="822" y="37"/>
                    <a:pt x="810" y="37"/>
                  </a:cubicBezTo>
                  <a:lnTo>
                    <a:pt x="786" y="48"/>
                  </a:lnTo>
                  <a:lnTo>
                    <a:pt x="786" y="60"/>
                  </a:lnTo>
                  <a:cubicBezTo>
                    <a:pt x="786" y="60"/>
                    <a:pt x="786" y="84"/>
                    <a:pt x="774" y="84"/>
                  </a:cubicBezTo>
                  <a:lnTo>
                    <a:pt x="774" y="96"/>
                  </a:lnTo>
                  <a:cubicBezTo>
                    <a:pt x="774" y="108"/>
                    <a:pt x="774" y="108"/>
                    <a:pt x="763" y="120"/>
                  </a:cubicBezTo>
                  <a:lnTo>
                    <a:pt x="1" y="6133"/>
                  </a:lnTo>
                  <a:lnTo>
                    <a:pt x="322" y="6133"/>
                  </a:lnTo>
                  <a:lnTo>
                    <a:pt x="1036" y="358"/>
                  </a:lnTo>
                  <a:lnTo>
                    <a:pt x="1048" y="275"/>
                  </a:lnTo>
                  <a:lnTo>
                    <a:pt x="1060" y="179"/>
                  </a:lnTo>
                  <a:cubicBezTo>
                    <a:pt x="1072" y="96"/>
                    <a:pt x="1013" y="13"/>
                    <a:pt x="92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7"/>
            <p:cNvSpPr/>
            <p:nvPr/>
          </p:nvSpPr>
          <p:spPr>
            <a:xfrm>
              <a:off x="5165975" y="3082950"/>
              <a:ext cx="51650" cy="352750"/>
            </a:xfrm>
            <a:custGeom>
              <a:avLst/>
              <a:gdLst/>
              <a:ahLst/>
              <a:cxnLst/>
              <a:rect l="l" t="t" r="r" b="b"/>
              <a:pathLst>
                <a:path w="2066" h="14110" extrusionOk="0">
                  <a:moveTo>
                    <a:pt x="6" y="0"/>
                  </a:moveTo>
                  <a:cubicBezTo>
                    <a:pt x="0" y="28"/>
                    <a:pt x="5" y="56"/>
                    <a:pt x="16" y="81"/>
                  </a:cubicBezTo>
                  <a:lnTo>
                    <a:pt x="16" y="81"/>
                  </a:lnTo>
                  <a:lnTo>
                    <a:pt x="6" y="0"/>
                  </a:lnTo>
                  <a:close/>
                  <a:moveTo>
                    <a:pt x="16" y="81"/>
                  </a:moveTo>
                  <a:lnTo>
                    <a:pt x="792" y="6430"/>
                  </a:lnTo>
                  <a:lnTo>
                    <a:pt x="839" y="6739"/>
                  </a:lnTo>
                  <a:lnTo>
                    <a:pt x="1125" y="9025"/>
                  </a:lnTo>
                  <a:lnTo>
                    <a:pt x="1173" y="9359"/>
                  </a:lnTo>
                  <a:lnTo>
                    <a:pt x="1756" y="14109"/>
                  </a:lnTo>
                  <a:lnTo>
                    <a:pt x="2066" y="14109"/>
                  </a:lnTo>
                  <a:lnTo>
                    <a:pt x="1482" y="9442"/>
                  </a:lnTo>
                  <a:lnTo>
                    <a:pt x="1435" y="9121"/>
                  </a:lnTo>
                  <a:lnTo>
                    <a:pt x="1125" y="6608"/>
                  </a:lnTo>
                  <a:lnTo>
                    <a:pt x="1077" y="6287"/>
                  </a:lnTo>
                  <a:lnTo>
                    <a:pt x="351" y="358"/>
                  </a:lnTo>
                  <a:lnTo>
                    <a:pt x="65" y="143"/>
                  </a:lnTo>
                  <a:cubicBezTo>
                    <a:pt x="46" y="131"/>
                    <a:pt x="28" y="108"/>
                    <a:pt x="16" y="8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7"/>
            <p:cNvSpPr/>
            <p:nvPr/>
          </p:nvSpPr>
          <p:spPr>
            <a:xfrm>
              <a:off x="5303025" y="3368700"/>
              <a:ext cx="54800" cy="67000"/>
            </a:xfrm>
            <a:custGeom>
              <a:avLst/>
              <a:gdLst/>
              <a:ahLst/>
              <a:cxnLst/>
              <a:rect l="l" t="t" r="r" b="b"/>
              <a:pathLst>
                <a:path w="2192" h="2680" extrusionOk="0">
                  <a:moveTo>
                    <a:pt x="1941" y="0"/>
                  </a:moveTo>
                  <a:lnTo>
                    <a:pt x="1" y="2679"/>
                  </a:lnTo>
                  <a:lnTo>
                    <a:pt x="382" y="2679"/>
                  </a:lnTo>
                  <a:lnTo>
                    <a:pt x="2192" y="179"/>
                  </a:lnTo>
                  <a:cubicBezTo>
                    <a:pt x="2084" y="143"/>
                    <a:pt x="2001" y="84"/>
                    <a:pt x="194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7"/>
            <p:cNvSpPr/>
            <p:nvPr/>
          </p:nvSpPr>
          <p:spPr>
            <a:xfrm>
              <a:off x="5430125" y="3087425"/>
              <a:ext cx="129500" cy="180700"/>
            </a:xfrm>
            <a:custGeom>
              <a:avLst/>
              <a:gdLst/>
              <a:ahLst/>
              <a:cxnLst/>
              <a:rect l="l" t="t" r="r" b="b"/>
              <a:pathLst>
                <a:path w="5180" h="7228" extrusionOk="0">
                  <a:moveTo>
                    <a:pt x="4918" y="0"/>
                  </a:moveTo>
                  <a:lnTo>
                    <a:pt x="4882" y="60"/>
                  </a:lnTo>
                  <a:lnTo>
                    <a:pt x="156" y="6644"/>
                  </a:lnTo>
                  <a:cubicBezTo>
                    <a:pt x="203" y="6691"/>
                    <a:pt x="239" y="6751"/>
                    <a:pt x="251" y="6834"/>
                  </a:cubicBezTo>
                  <a:cubicBezTo>
                    <a:pt x="251" y="6989"/>
                    <a:pt x="144" y="7120"/>
                    <a:pt x="1" y="7132"/>
                  </a:cubicBezTo>
                  <a:lnTo>
                    <a:pt x="132" y="7227"/>
                  </a:lnTo>
                  <a:lnTo>
                    <a:pt x="5180" y="179"/>
                  </a:lnTo>
                  <a:cubicBezTo>
                    <a:pt x="5061" y="143"/>
                    <a:pt x="4978" y="83"/>
                    <a:pt x="491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7"/>
            <p:cNvSpPr/>
            <p:nvPr/>
          </p:nvSpPr>
          <p:spPr>
            <a:xfrm>
              <a:off x="5365250" y="3269875"/>
              <a:ext cx="63425" cy="84550"/>
            </a:xfrm>
            <a:custGeom>
              <a:avLst/>
              <a:gdLst/>
              <a:ahLst/>
              <a:cxnLst/>
              <a:rect l="l" t="t" r="r" b="b"/>
              <a:pathLst>
                <a:path w="2537" h="3382" extrusionOk="0">
                  <a:moveTo>
                    <a:pt x="2274" y="1"/>
                  </a:moveTo>
                  <a:lnTo>
                    <a:pt x="0" y="3191"/>
                  </a:lnTo>
                  <a:cubicBezTo>
                    <a:pt x="107" y="3215"/>
                    <a:pt x="179" y="3299"/>
                    <a:pt x="238" y="3382"/>
                  </a:cubicBezTo>
                  <a:lnTo>
                    <a:pt x="2536" y="179"/>
                  </a:lnTo>
                  <a:lnTo>
                    <a:pt x="227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7"/>
            <p:cNvSpPr/>
            <p:nvPr/>
          </p:nvSpPr>
          <p:spPr>
            <a:xfrm>
              <a:off x="5372675" y="3356800"/>
              <a:ext cx="248275" cy="56575"/>
            </a:xfrm>
            <a:custGeom>
              <a:avLst/>
              <a:gdLst/>
              <a:ahLst/>
              <a:cxnLst/>
              <a:rect l="l" t="t" r="r" b="b"/>
              <a:pathLst>
                <a:path w="9931" h="2263" extrusionOk="0">
                  <a:moveTo>
                    <a:pt x="1" y="0"/>
                  </a:moveTo>
                  <a:cubicBezTo>
                    <a:pt x="13" y="36"/>
                    <a:pt x="37" y="95"/>
                    <a:pt x="37" y="155"/>
                  </a:cubicBezTo>
                  <a:cubicBezTo>
                    <a:pt x="37" y="203"/>
                    <a:pt x="37" y="262"/>
                    <a:pt x="13" y="310"/>
                  </a:cubicBezTo>
                  <a:lnTo>
                    <a:pt x="9931" y="2262"/>
                  </a:lnTo>
                  <a:lnTo>
                    <a:pt x="9335" y="1822"/>
                  </a:lnTo>
                  <a:lnTo>
                    <a:pt x="6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7"/>
            <p:cNvSpPr/>
            <p:nvPr/>
          </p:nvSpPr>
          <p:spPr>
            <a:xfrm>
              <a:off x="5718250" y="3230300"/>
              <a:ext cx="86350" cy="88125"/>
            </a:xfrm>
            <a:custGeom>
              <a:avLst/>
              <a:gdLst/>
              <a:ahLst/>
              <a:cxnLst/>
              <a:rect l="l" t="t" r="r" b="b"/>
              <a:pathLst>
                <a:path w="3454" h="3525" extrusionOk="0">
                  <a:moveTo>
                    <a:pt x="3370" y="0"/>
                  </a:moveTo>
                  <a:lnTo>
                    <a:pt x="1" y="3250"/>
                  </a:lnTo>
                  <a:lnTo>
                    <a:pt x="168" y="3524"/>
                  </a:lnTo>
                  <a:lnTo>
                    <a:pt x="3454" y="333"/>
                  </a:lnTo>
                  <a:cubicBezTo>
                    <a:pt x="3382" y="298"/>
                    <a:pt x="3335" y="214"/>
                    <a:pt x="3335" y="131"/>
                  </a:cubicBezTo>
                  <a:cubicBezTo>
                    <a:pt x="3335" y="83"/>
                    <a:pt x="3335" y="36"/>
                    <a:pt x="3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7"/>
            <p:cNvSpPr/>
            <p:nvPr/>
          </p:nvSpPr>
          <p:spPr>
            <a:xfrm>
              <a:off x="5808450" y="3104675"/>
              <a:ext cx="128625" cy="124150"/>
            </a:xfrm>
            <a:custGeom>
              <a:avLst/>
              <a:gdLst/>
              <a:ahLst/>
              <a:cxnLst/>
              <a:rect l="l" t="t" r="r" b="b"/>
              <a:pathLst>
                <a:path w="5145" h="4966" extrusionOk="0">
                  <a:moveTo>
                    <a:pt x="4930" y="1"/>
                  </a:moveTo>
                  <a:lnTo>
                    <a:pt x="1" y="4787"/>
                  </a:lnTo>
                  <a:lnTo>
                    <a:pt x="120" y="4870"/>
                  </a:lnTo>
                  <a:cubicBezTo>
                    <a:pt x="167" y="4882"/>
                    <a:pt x="191" y="4906"/>
                    <a:pt x="227" y="4930"/>
                  </a:cubicBezTo>
                  <a:lnTo>
                    <a:pt x="263" y="4966"/>
                  </a:lnTo>
                  <a:lnTo>
                    <a:pt x="5144" y="227"/>
                  </a:lnTo>
                  <a:cubicBezTo>
                    <a:pt x="5061" y="167"/>
                    <a:pt x="4989" y="96"/>
                    <a:pt x="493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7"/>
            <p:cNvSpPr/>
            <p:nvPr/>
          </p:nvSpPr>
          <p:spPr>
            <a:xfrm>
              <a:off x="5622425" y="3317200"/>
              <a:ext cx="94375" cy="92000"/>
            </a:xfrm>
            <a:custGeom>
              <a:avLst/>
              <a:gdLst/>
              <a:ahLst/>
              <a:cxnLst/>
              <a:rect l="l" t="t" r="r" b="b"/>
              <a:pathLst>
                <a:path w="3775" h="3680" extrusionOk="0">
                  <a:moveTo>
                    <a:pt x="3596" y="1"/>
                  </a:moveTo>
                  <a:lnTo>
                    <a:pt x="0" y="3501"/>
                  </a:lnTo>
                  <a:lnTo>
                    <a:pt x="250" y="3680"/>
                  </a:lnTo>
                  <a:lnTo>
                    <a:pt x="3774" y="275"/>
                  </a:lnTo>
                  <a:lnTo>
                    <a:pt x="359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7"/>
            <p:cNvSpPr/>
            <p:nvPr/>
          </p:nvSpPr>
          <p:spPr>
            <a:xfrm>
              <a:off x="5166700" y="3082050"/>
              <a:ext cx="498600" cy="354250"/>
            </a:xfrm>
            <a:custGeom>
              <a:avLst/>
              <a:gdLst/>
              <a:ahLst/>
              <a:cxnLst/>
              <a:rect l="l" t="t" r="r" b="b"/>
              <a:pathLst>
                <a:path w="19944" h="14170" extrusionOk="0">
                  <a:moveTo>
                    <a:pt x="298" y="1"/>
                  </a:moveTo>
                  <a:cubicBezTo>
                    <a:pt x="239" y="48"/>
                    <a:pt x="155" y="60"/>
                    <a:pt x="72" y="60"/>
                  </a:cubicBezTo>
                  <a:cubicBezTo>
                    <a:pt x="36" y="48"/>
                    <a:pt x="25" y="48"/>
                    <a:pt x="1" y="48"/>
                  </a:cubicBezTo>
                  <a:cubicBezTo>
                    <a:pt x="1" y="108"/>
                    <a:pt x="13" y="156"/>
                    <a:pt x="60" y="191"/>
                  </a:cubicBezTo>
                  <a:lnTo>
                    <a:pt x="334" y="406"/>
                  </a:lnTo>
                  <a:lnTo>
                    <a:pt x="5716" y="4275"/>
                  </a:lnTo>
                  <a:lnTo>
                    <a:pt x="5990" y="4477"/>
                  </a:lnTo>
                  <a:lnTo>
                    <a:pt x="10216" y="7537"/>
                  </a:lnTo>
                  <a:lnTo>
                    <a:pt x="10478" y="7716"/>
                  </a:lnTo>
                  <a:lnTo>
                    <a:pt x="17574" y="12836"/>
                  </a:lnTo>
                  <a:lnTo>
                    <a:pt x="18170" y="13264"/>
                  </a:lnTo>
                  <a:lnTo>
                    <a:pt x="19420" y="14169"/>
                  </a:lnTo>
                  <a:lnTo>
                    <a:pt x="19944" y="14169"/>
                  </a:lnTo>
                  <a:lnTo>
                    <a:pt x="18479" y="13110"/>
                  </a:lnTo>
                  <a:lnTo>
                    <a:pt x="18229" y="12931"/>
                  </a:lnTo>
                  <a:lnTo>
                    <a:pt x="10657" y="7466"/>
                  </a:lnTo>
                  <a:lnTo>
                    <a:pt x="10514" y="7383"/>
                  </a:lnTo>
                  <a:lnTo>
                    <a:pt x="10502" y="7383"/>
                  </a:lnTo>
                  <a:cubicBezTo>
                    <a:pt x="10495" y="7383"/>
                    <a:pt x="10487" y="7384"/>
                    <a:pt x="10480" y="7384"/>
                  </a:cubicBezTo>
                  <a:cubicBezTo>
                    <a:pt x="10347" y="7384"/>
                    <a:pt x="10238" y="7281"/>
                    <a:pt x="10204" y="7156"/>
                  </a:cubicBezTo>
                  <a:lnTo>
                    <a:pt x="7240" y="5013"/>
                  </a:lnTo>
                  <a:cubicBezTo>
                    <a:pt x="7216" y="5025"/>
                    <a:pt x="7180" y="5025"/>
                    <a:pt x="7156" y="5025"/>
                  </a:cubicBezTo>
                  <a:cubicBezTo>
                    <a:pt x="7143" y="5027"/>
                    <a:pt x="7130" y="5028"/>
                    <a:pt x="7117" y="5028"/>
                  </a:cubicBezTo>
                  <a:cubicBezTo>
                    <a:pt x="6978" y="5028"/>
                    <a:pt x="6859" y="4916"/>
                    <a:pt x="6859" y="4763"/>
                  </a:cubicBezTo>
                  <a:lnTo>
                    <a:pt x="6859" y="4728"/>
                  </a:lnTo>
                  <a:lnTo>
                    <a:pt x="6323" y="4347"/>
                  </a:lnTo>
                  <a:lnTo>
                    <a:pt x="6037" y="4132"/>
                  </a:lnTo>
                  <a:lnTo>
                    <a:pt x="29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7"/>
            <p:cNvSpPr/>
            <p:nvPr/>
          </p:nvSpPr>
          <p:spPr>
            <a:xfrm>
              <a:off x="5558725" y="3064225"/>
              <a:ext cx="8950" cy="4750"/>
            </a:xfrm>
            <a:custGeom>
              <a:avLst/>
              <a:gdLst/>
              <a:ahLst/>
              <a:cxnLst/>
              <a:rect l="l" t="t" r="r" b="b"/>
              <a:pathLst>
                <a:path w="358" h="190" extrusionOk="0">
                  <a:moveTo>
                    <a:pt x="146" y="0"/>
                  </a:moveTo>
                  <a:cubicBezTo>
                    <a:pt x="122" y="0"/>
                    <a:pt x="97" y="4"/>
                    <a:pt x="72" y="11"/>
                  </a:cubicBezTo>
                  <a:cubicBezTo>
                    <a:pt x="12" y="47"/>
                    <a:pt x="0" y="107"/>
                    <a:pt x="0" y="166"/>
                  </a:cubicBezTo>
                  <a:cubicBezTo>
                    <a:pt x="48" y="154"/>
                    <a:pt x="95" y="130"/>
                    <a:pt x="131" y="130"/>
                  </a:cubicBezTo>
                  <a:cubicBezTo>
                    <a:pt x="226" y="154"/>
                    <a:pt x="298" y="166"/>
                    <a:pt x="357" y="190"/>
                  </a:cubicBezTo>
                  <a:lnTo>
                    <a:pt x="286" y="71"/>
                  </a:lnTo>
                  <a:cubicBezTo>
                    <a:pt x="253" y="21"/>
                    <a:pt x="202" y="0"/>
                    <a:pt x="14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7"/>
            <p:cNvSpPr/>
            <p:nvPr/>
          </p:nvSpPr>
          <p:spPr>
            <a:xfrm>
              <a:off x="5571525" y="3089200"/>
              <a:ext cx="223250" cy="346500"/>
            </a:xfrm>
            <a:custGeom>
              <a:avLst/>
              <a:gdLst/>
              <a:ahLst/>
              <a:cxnLst/>
              <a:rect l="l" t="t" r="r" b="b"/>
              <a:pathLst>
                <a:path w="8930" h="13860" extrusionOk="0">
                  <a:moveTo>
                    <a:pt x="0" y="0"/>
                  </a:moveTo>
                  <a:lnTo>
                    <a:pt x="5632" y="9121"/>
                  </a:lnTo>
                  <a:lnTo>
                    <a:pt x="5799" y="9395"/>
                  </a:lnTo>
                  <a:lnTo>
                    <a:pt x="8573" y="13859"/>
                  </a:lnTo>
                  <a:lnTo>
                    <a:pt x="8930" y="13859"/>
                  </a:lnTo>
                  <a:lnTo>
                    <a:pt x="6025" y="9168"/>
                  </a:lnTo>
                  <a:lnTo>
                    <a:pt x="5858" y="8894"/>
                  </a:lnTo>
                  <a:lnTo>
                    <a:pt x="560" y="346"/>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7"/>
            <p:cNvSpPr/>
            <p:nvPr/>
          </p:nvSpPr>
          <p:spPr>
            <a:xfrm>
              <a:off x="6055500" y="3242800"/>
              <a:ext cx="4200" cy="14900"/>
            </a:xfrm>
            <a:custGeom>
              <a:avLst/>
              <a:gdLst/>
              <a:ahLst/>
              <a:cxnLst/>
              <a:rect l="l" t="t" r="r" b="b"/>
              <a:pathLst>
                <a:path w="168" h="596" extrusionOk="0">
                  <a:moveTo>
                    <a:pt x="108" y="0"/>
                  </a:moveTo>
                  <a:lnTo>
                    <a:pt x="1" y="393"/>
                  </a:lnTo>
                  <a:lnTo>
                    <a:pt x="167" y="595"/>
                  </a:lnTo>
                  <a:lnTo>
                    <a:pt x="167" y="72"/>
                  </a:lnTo>
                  <a:lnTo>
                    <a:pt x="10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7"/>
            <p:cNvSpPr/>
            <p:nvPr/>
          </p:nvSpPr>
          <p:spPr>
            <a:xfrm>
              <a:off x="5953400" y="3107050"/>
              <a:ext cx="98850" cy="137250"/>
            </a:xfrm>
            <a:custGeom>
              <a:avLst/>
              <a:gdLst/>
              <a:ahLst/>
              <a:cxnLst/>
              <a:rect l="l" t="t" r="r" b="b"/>
              <a:pathLst>
                <a:path w="3954" h="5490" extrusionOk="0">
                  <a:moveTo>
                    <a:pt x="227" y="1"/>
                  </a:moveTo>
                  <a:cubicBezTo>
                    <a:pt x="168" y="72"/>
                    <a:pt x="96" y="132"/>
                    <a:pt x="1" y="179"/>
                  </a:cubicBezTo>
                  <a:lnTo>
                    <a:pt x="3847" y="5490"/>
                  </a:lnTo>
                  <a:lnTo>
                    <a:pt x="3954" y="5109"/>
                  </a:lnTo>
                  <a:lnTo>
                    <a:pt x="287" y="25"/>
                  </a:lnTo>
                  <a:lnTo>
                    <a:pt x="22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7"/>
            <p:cNvSpPr/>
            <p:nvPr/>
          </p:nvSpPr>
          <p:spPr>
            <a:xfrm>
              <a:off x="5571825" y="3083850"/>
              <a:ext cx="239625" cy="146475"/>
            </a:xfrm>
            <a:custGeom>
              <a:avLst/>
              <a:gdLst/>
              <a:ahLst/>
              <a:cxnLst/>
              <a:rect l="l" t="t" r="r" b="b"/>
              <a:pathLst>
                <a:path w="9585" h="5859" extrusionOk="0">
                  <a:moveTo>
                    <a:pt x="131" y="0"/>
                  </a:moveTo>
                  <a:cubicBezTo>
                    <a:pt x="95" y="84"/>
                    <a:pt x="60" y="155"/>
                    <a:pt x="0" y="214"/>
                  </a:cubicBezTo>
                  <a:lnTo>
                    <a:pt x="560" y="560"/>
                  </a:lnTo>
                  <a:lnTo>
                    <a:pt x="9227" y="5858"/>
                  </a:lnTo>
                  <a:cubicBezTo>
                    <a:pt x="9275" y="5763"/>
                    <a:pt x="9358" y="5691"/>
                    <a:pt x="9466" y="5691"/>
                  </a:cubicBezTo>
                  <a:cubicBezTo>
                    <a:pt x="9513" y="5691"/>
                    <a:pt x="9537" y="5691"/>
                    <a:pt x="9585" y="5703"/>
                  </a:cubicBezTo>
                  <a:lnTo>
                    <a:pt x="9466" y="5632"/>
                  </a:lnTo>
                  <a:lnTo>
                    <a:pt x="25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7"/>
            <p:cNvSpPr/>
            <p:nvPr/>
          </p:nvSpPr>
          <p:spPr>
            <a:xfrm>
              <a:off x="5814100" y="3227900"/>
              <a:ext cx="202450" cy="130700"/>
            </a:xfrm>
            <a:custGeom>
              <a:avLst/>
              <a:gdLst/>
              <a:ahLst/>
              <a:cxnLst/>
              <a:rect l="l" t="t" r="r" b="b"/>
              <a:pathLst>
                <a:path w="8098" h="5228" extrusionOk="0">
                  <a:moveTo>
                    <a:pt x="1" y="1"/>
                  </a:moveTo>
                  <a:lnTo>
                    <a:pt x="1" y="1"/>
                  </a:lnTo>
                  <a:cubicBezTo>
                    <a:pt x="37" y="48"/>
                    <a:pt x="84" y="120"/>
                    <a:pt x="84" y="191"/>
                  </a:cubicBezTo>
                  <a:cubicBezTo>
                    <a:pt x="84" y="263"/>
                    <a:pt x="72" y="322"/>
                    <a:pt x="25" y="382"/>
                  </a:cubicBezTo>
                  <a:lnTo>
                    <a:pt x="4263" y="2977"/>
                  </a:lnTo>
                  <a:cubicBezTo>
                    <a:pt x="4311" y="2918"/>
                    <a:pt x="4382" y="2870"/>
                    <a:pt x="4478" y="2870"/>
                  </a:cubicBezTo>
                  <a:cubicBezTo>
                    <a:pt x="4644" y="2870"/>
                    <a:pt x="4775" y="2977"/>
                    <a:pt x="4775" y="3144"/>
                  </a:cubicBezTo>
                  <a:cubicBezTo>
                    <a:pt x="4775" y="3180"/>
                    <a:pt x="4775" y="3227"/>
                    <a:pt x="4739" y="3275"/>
                  </a:cubicBezTo>
                  <a:lnTo>
                    <a:pt x="7942" y="5228"/>
                  </a:lnTo>
                  <a:cubicBezTo>
                    <a:pt x="7954" y="5120"/>
                    <a:pt x="8014" y="5025"/>
                    <a:pt x="8097" y="4954"/>
                  </a:cubicBezTo>
                  <a:lnTo>
                    <a:pt x="37" y="37"/>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7"/>
            <p:cNvSpPr/>
            <p:nvPr/>
          </p:nvSpPr>
          <p:spPr>
            <a:xfrm>
              <a:off x="5574500" y="3075800"/>
              <a:ext cx="354825" cy="22650"/>
            </a:xfrm>
            <a:custGeom>
              <a:avLst/>
              <a:gdLst/>
              <a:ahLst/>
              <a:cxnLst/>
              <a:rect l="l" t="t" r="r" b="b"/>
              <a:pathLst>
                <a:path w="14193" h="906" extrusionOk="0">
                  <a:moveTo>
                    <a:pt x="0" y="1"/>
                  </a:moveTo>
                  <a:lnTo>
                    <a:pt x="0" y="1"/>
                  </a:lnTo>
                  <a:cubicBezTo>
                    <a:pt x="12" y="36"/>
                    <a:pt x="24" y="84"/>
                    <a:pt x="24" y="132"/>
                  </a:cubicBezTo>
                  <a:cubicBezTo>
                    <a:pt x="36" y="203"/>
                    <a:pt x="24" y="263"/>
                    <a:pt x="12" y="322"/>
                  </a:cubicBezTo>
                  <a:lnTo>
                    <a:pt x="131" y="322"/>
                  </a:lnTo>
                  <a:lnTo>
                    <a:pt x="14181" y="906"/>
                  </a:lnTo>
                  <a:cubicBezTo>
                    <a:pt x="14181" y="870"/>
                    <a:pt x="14169" y="858"/>
                    <a:pt x="14169" y="834"/>
                  </a:cubicBezTo>
                  <a:cubicBezTo>
                    <a:pt x="14169" y="751"/>
                    <a:pt x="14169" y="667"/>
                    <a:pt x="14193" y="596"/>
                  </a:cubicBez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7"/>
            <p:cNvSpPr/>
            <p:nvPr/>
          </p:nvSpPr>
          <p:spPr>
            <a:xfrm>
              <a:off x="5569125" y="2643900"/>
              <a:ext cx="490575" cy="431025"/>
            </a:xfrm>
            <a:custGeom>
              <a:avLst/>
              <a:gdLst/>
              <a:ahLst/>
              <a:cxnLst/>
              <a:rect l="l" t="t" r="r" b="b"/>
              <a:pathLst>
                <a:path w="19623" h="17241" extrusionOk="0">
                  <a:moveTo>
                    <a:pt x="19622" y="1"/>
                  </a:moveTo>
                  <a:lnTo>
                    <a:pt x="1" y="17027"/>
                  </a:lnTo>
                  <a:cubicBezTo>
                    <a:pt x="96" y="17074"/>
                    <a:pt x="168" y="17158"/>
                    <a:pt x="215" y="17241"/>
                  </a:cubicBezTo>
                  <a:lnTo>
                    <a:pt x="19622" y="394"/>
                  </a:lnTo>
                  <a:lnTo>
                    <a:pt x="1962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7"/>
            <p:cNvSpPr/>
            <p:nvPr/>
          </p:nvSpPr>
          <p:spPr>
            <a:xfrm>
              <a:off x="5954000" y="2949300"/>
              <a:ext cx="105100" cy="136050"/>
            </a:xfrm>
            <a:custGeom>
              <a:avLst/>
              <a:gdLst/>
              <a:ahLst/>
              <a:cxnLst/>
              <a:rect l="l" t="t" r="r" b="b"/>
              <a:pathLst>
                <a:path w="4204" h="5442" extrusionOk="0">
                  <a:moveTo>
                    <a:pt x="4204" y="1"/>
                  </a:moveTo>
                  <a:lnTo>
                    <a:pt x="1" y="5239"/>
                  </a:lnTo>
                  <a:cubicBezTo>
                    <a:pt x="96" y="5299"/>
                    <a:pt x="179" y="5370"/>
                    <a:pt x="239" y="5442"/>
                  </a:cubicBezTo>
                  <a:lnTo>
                    <a:pt x="4204" y="489"/>
                  </a:lnTo>
                  <a:lnTo>
                    <a:pt x="420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7"/>
            <p:cNvSpPr/>
            <p:nvPr/>
          </p:nvSpPr>
          <p:spPr>
            <a:xfrm>
              <a:off x="6022475" y="3206175"/>
              <a:ext cx="37225" cy="143500"/>
            </a:xfrm>
            <a:custGeom>
              <a:avLst/>
              <a:gdLst/>
              <a:ahLst/>
              <a:cxnLst/>
              <a:rect l="l" t="t" r="r" b="b"/>
              <a:pathLst>
                <a:path w="1489" h="5740" extrusionOk="0">
                  <a:moveTo>
                    <a:pt x="1488" y="1"/>
                  </a:moveTo>
                  <a:lnTo>
                    <a:pt x="1191" y="1132"/>
                  </a:lnTo>
                  <a:lnTo>
                    <a:pt x="1084" y="1525"/>
                  </a:lnTo>
                  <a:lnTo>
                    <a:pt x="0" y="5692"/>
                  </a:lnTo>
                  <a:cubicBezTo>
                    <a:pt x="12" y="5692"/>
                    <a:pt x="24" y="5692"/>
                    <a:pt x="60" y="5680"/>
                  </a:cubicBezTo>
                  <a:cubicBezTo>
                    <a:pt x="143" y="5680"/>
                    <a:pt x="238" y="5692"/>
                    <a:pt x="310" y="5739"/>
                  </a:cubicBezTo>
                  <a:lnTo>
                    <a:pt x="1322" y="1834"/>
                  </a:lnTo>
                  <a:lnTo>
                    <a:pt x="1429" y="1453"/>
                  </a:lnTo>
                  <a:lnTo>
                    <a:pt x="1488" y="1227"/>
                  </a:lnTo>
                  <a:lnTo>
                    <a:pt x="148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7"/>
            <p:cNvSpPr/>
            <p:nvPr/>
          </p:nvSpPr>
          <p:spPr>
            <a:xfrm>
              <a:off x="5959075" y="3100225"/>
              <a:ext cx="100625" cy="64900"/>
            </a:xfrm>
            <a:custGeom>
              <a:avLst/>
              <a:gdLst/>
              <a:ahLst/>
              <a:cxnLst/>
              <a:rect l="l" t="t" r="r" b="b"/>
              <a:pathLst>
                <a:path w="4025" h="2596" extrusionOk="0">
                  <a:moveTo>
                    <a:pt x="155" y="0"/>
                  </a:moveTo>
                  <a:cubicBezTo>
                    <a:pt x="119" y="107"/>
                    <a:pt x="72" y="202"/>
                    <a:pt x="0" y="274"/>
                  </a:cubicBezTo>
                  <a:lnTo>
                    <a:pt x="60" y="298"/>
                  </a:lnTo>
                  <a:lnTo>
                    <a:pt x="4024" y="2596"/>
                  </a:lnTo>
                  <a:lnTo>
                    <a:pt x="4024" y="2238"/>
                  </a:ln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7"/>
            <p:cNvSpPr/>
            <p:nvPr/>
          </p:nvSpPr>
          <p:spPr>
            <a:xfrm>
              <a:off x="4523175" y="3371975"/>
              <a:ext cx="36625" cy="35750"/>
            </a:xfrm>
            <a:custGeom>
              <a:avLst/>
              <a:gdLst/>
              <a:ahLst/>
              <a:cxnLst/>
              <a:rect l="l" t="t" r="r" b="b"/>
              <a:pathLst>
                <a:path w="1465" h="1430" extrusionOk="0">
                  <a:moveTo>
                    <a:pt x="691" y="0"/>
                  </a:moveTo>
                  <a:cubicBezTo>
                    <a:pt x="334" y="12"/>
                    <a:pt x="60" y="286"/>
                    <a:pt x="24" y="620"/>
                  </a:cubicBezTo>
                  <a:cubicBezTo>
                    <a:pt x="24" y="667"/>
                    <a:pt x="0" y="715"/>
                    <a:pt x="24" y="762"/>
                  </a:cubicBezTo>
                  <a:cubicBezTo>
                    <a:pt x="24" y="834"/>
                    <a:pt x="36" y="893"/>
                    <a:pt x="60" y="953"/>
                  </a:cubicBezTo>
                  <a:cubicBezTo>
                    <a:pt x="164" y="1242"/>
                    <a:pt x="436" y="1430"/>
                    <a:pt x="746" y="1430"/>
                  </a:cubicBezTo>
                  <a:cubicBezTo>
                    <a:pt x="755" y="1430"/>
                    <a:pt x="765" y="1430"/>
                    <a:pt x="774" y="1429"/>
                  </a:cubicBezTo>
                  <a:cubicBezTo>
                    <a:pt x="822" y="1429"/>
                    <a:pt x="870" y="1417"/>
                    <a:pt x="917" y="1417"/>
                  </a:cubicBezTo>
                  <a:cubicBezTo>
                    <a:pt x="1012" y="1382"/>
                    <a:pt x="1108" y="1334"/>
                    <a:pt x="1191" y="1274"/>
                  </a:cubicBezTo>
                  <a:cubicBezTo>
                    <a:pt x="1358" y="1120"/>
                    <a:pt x="1465" y="905"/>
                    <a:pt x="1453" y="667"/>
                  </a:cubicBezTo>
                  <a:cubicBezTo>
                    <a:pt x="1429" y="441"/>
                    <a:pt x="1334" y="262"/>
                    <a:pt x="1167" y="143"/>
                  </a:cubicBezTo>
                  <a:cubicBezTo>
                    <a:pt x="1096" y="84"/>
                    <a:pt x="989" y="48"/>
                    <a:pt x="881" y="12"/>
                  </a:cubicBezTo>
                  <a:cubicBezTo>
                    <a:pt x="822" y="0"/>
                    <a:pt x="762" y="0"/>
                    <a:pt x="69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7"/>
            <p:cNvSpPr/>
            <p:nvPr/>
          </p:nvSpPr>
          <p:spPr>
            <a:xfrm>
              <a:off x="4806850" y="3361225"/>
              <a:ext cx="35725" cy="35175"/>
            </a:xfrm>
            <a:custGeom>
              <a:avLst/>
              <a:gdLst/>
              <a:ahLst/>
              <a:cxnLst/>
              <a:rect l="l" t="t" r="r" b="b"/>
              <a:pathLst>
                <a:path w="1429" h="1407" extrusionOk="0">
                  <a:moveTo>
                    <a:pt x="724" y="0"/>
                  </a:moveTo>
                  <a:cubicBezTo>
                    <a:pt x="709" y="0"/>
                    <a:pt x="694" y="1"/>
                    <a:pt x="679" y="2"/>
                  </a:cubicBezTo>
                  <a:cubicBezTo>
                    <a:pt x="583" y="2"/>
                    <a:pt x="476" y="38"/>
                    <a:pt x="381" y="85"/>
                  </a:cubicBezTo>
                  <a:cubicBezTo>
                    <a:pt x="286" y="121"/>
                    <a:pt x="202" y="192"/>
                    <a:pt x="143" y="264"/>
                  </a:cubicBezTo>
                  <a:cubicBezTo>
                    <a:pt x="83" y="335"/>
                    <a:pt x="48" y="442"/>
                    <a:pt x="12" y="549"/>
                  </a:cubicBezTo>
                  <a:cubicBezTo>
                    <a:pt x="0" y="609"/>
                    <a:pt x="0" y="680"/>
                    <a:pt x="0" y="740"/>
                  </a:cubicBezTo>
                  <a:cubicBezTo>
                    <a:pt x="24" y="1133"/>
                    <a:pt x="345" y="1407"/>
                    <a:pt x="726" y="1407"/>
                  </a:cubicBezTo>
                  <a:lnTo>
                    <a:pt x="738" y="1407"/>
                  </a:lnTo>
                  <a:cubicBezTo>
                    <a:pt x="845" y="1407"/>
                    <a:pt x="941" y="1383"/>
                    <a:pt x="1024" y="1335"/>
                  </a:cubicBezTo>
                  <a:cubicBezTo>
                    <a:pt x="1131" y="1276"/>
                    <a:pt x="1214" y="1204"/>
                    <a:pt x="1298" y="1097"/>
                  </a:cubicBezTo>
                  <a:cubicBezTo>
                    <a:pt x="1357" y="1002"/>
                    <a:pt x="1393" y="919"/>
                    <a:pt x="1417" y="811"/>
                  </a:cubicBezTo>
                  <a:cubicBezTo>
                    <a:pt x="1429" y="776"/>
                    <a:pt x="1429" y="704"/>
                    <a:pt x="1429" y="669"/>
                  </a:cubicBezTo>
                  <a:cubicBezTo>
                    <a:pt x="1417" y="279"/>
                    <a:pt x="1098" y="0"/>
                    <a:pt x="72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7"/>
            <p:cNvSpPr/>
            <p:nvPr/>
          </p:nvSpPr>
          <p:spPr>
            <a:xfrm>
              <a:off x="4231475" y="3218375"/>
              <a:ext cx="12225" cy="12250"/>
            </a:xfrm>
            <a:custGeom>
              <a:avLst/>
              <a:gdLst/>
              <a:ahLst/>
              <a:cxnLst/>
              <a:rect l="l" t="t" r="r" b="b"/>
              <a:pathLst>
                <a:path w="489" h="490" extrusionOk="0">
                  <a:moveTo>
                    <a:pt x="238" y="1"/>
                  </a:moveTo>
                  <a:cubicBezTo>
                    <a:pt x="155" y="1"/>
                    <a:pt x="96" y="37"/>
                    <a:pt x="48" y="108"/>
                  </a:cubicBezTo>
                  <a:cubicBezTo>
                    <a:pt x="12" y="156"/>
                    <a:pt x="0" y="203"/>
                    <a:pt x="0" y="263"/>
                  </a:cubicBezTo>
                  <a:cubicBezTo>
                    <a:pt x="23" y="387"/>
                    <a:pt x="142" y="490"/>
                    <a:pt x="256" y="490"/>
                  </a:cubicBezTo>
                  <a:cubicBezTo>
                    <a:pt x="262" y="490"/>
                    <a:pt x="268" y="490"/>
                    <a:pt x="274" y="489"/>
                  </a:cubicBezTo>
                  <a:cubicBezTo>
                    <a:pt x="381" y="489"/>
                    <a:pt x="453" y="429"/>
                    <a:pt x="477" y="334"/>
                  </a:cubicBezTo>
                  <a:cubicBezTo>
                    <a:pt x="488" y="310"/>
                    <a:pt x="488" y="263"/>
                    <a:pt x="488" y="239"/>
                  </a:cubicBezTo>
                  <a:cubicBezTo>
                    <a:pt x="488" y="96"/>
                    <a:pt x="381" y="1"/>
                    <a:pt x="23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7"/>
            <p:cNvSpPr/>
            <p:nvPr/>
          </p:nvSpPr>
          <p:spPr>
            <a:xfrm>
              <a:off x="5155100" y="3058225"/>
              <a:ext cx="25325" cy="25050"/>
            </a:xfrm>
            <a:custGeom>
              <a:avLst/>
              <a:gdLst/>
              <a:ahLst/>
              <a:cxnLst/>
              <a:rect l="l" t="t" r="r" b="b"/>
              <a:pathLst>
                <a:path w="1013" h="1002" extrusionOk="0">
                  <a:moveTo>
                    <a:pt x="510" y="1"/>
                  </a:moveTo>
                  <a:cubicBezTo>
                    <a:pt x="503" y="1"/>
                    <a:pt x="496" y="1"/>
                    <a:pt x="489" y="1"/>
                  </a:cubicBezTo>
                  <a:cubicBezTo>
                    <a:pt x="203" y="13"/>
                    <a:pt x="0" y="239"/>
                    <a:pt x="12" y="525"/>
                  </a:cubicBezTo>
                  <a:cubicBezTo>
                    <a:pt x="24" y="763"/>
                    <a:pt x="203" y="954"/>
                    <a:pt x="441" y="989"/>
                  </a:cubicBezTo>
                  <a:cubicBezTo>
                    <a:pt x="489" y="1001"/>
                    <a:pt x="500" y="1001"/>
                    <a:pt x="536" y="1001"/>
                  </a:cubicBezTo>
                  <a:cubicBezTo>
                    <a:pt x="608" y="1001"/>
                    <a:pt x="679" y="966"/>
                    <a:pt x="762" y="942"/>
                  </a:cubicBezTo>
                  <a:cubicBezTo>
                    <a:pt x="917" y="847"/>
                    <a:pt x="1012" y="668"/>
                    <a:pt x="1012" y="478"/>
                  </a:cubicBezTo>
                  <a:cubicBezTo>
                    <a:pt x="1001" y="222"/>
                    <a:pt x="786" y="1"/>
                    <a:pt x="5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7"/>
            <p:cNvSpPr/>
            <p:nvPr/>
          </p:nvSpPr>
          <p:spPr>
            <a:xfrm>
              <a:off x="5929000" y="3079000"/>
              <a:ext cx="34850" cy="34325"/>
            </a:xfrm>
            <a:custGeom>
              <a:avLst/>
              <a:gdLst/>
              <a:ahLst/>
              <a:cxnLst/>
              <a:rect l="l" t="t" r="r" b="b"/>
              <a:pathLst>
                <a:path w="1394" h="1373" extrusionOk="0">
                  <a:moveTo>
                    <a:pt x="720" y="1"/>
                  </a:moveTo>
                  <a:cubicBezTo>
                    <a:pt x="699" y="1"/>
                    <a:pt x="677" y="2"/>
                    <a:pt x="655" y="4"/>
                  </a:cubicBezTo>
                  <a:cubicBezTo>
                    <a:pt x="358" y="16"/>
                    <a:pt x="96" y="230"/>
                    <a:pt x="24" y="492"/>
                  </a:cubicBezTo>
                  <a:cubicBezTo>
                    <a:pt x="13" y="575"/>
                    <a:pt x="1" y="647"/>
                    <a:pt x="1" y="730"/>
                  </a:cubicBezTo>
                  <a:lnTo>
                    <a:pt x="1" y="789"/>
                  </a:lnTo>
                  <a:cubicBezTo>
                    <a:pt x="13" y="885"/>
                    <a:pt x="48" y="968"/>
                    <a:pt x="108" y="1051"/>
                  </a:cubicBezTo>
                  <a:cubicBezTo>
                    <a:pt x="167" y="1135"/>
                    <a:pt x="239" y="1206"/>
                    <a:pt x="322" y="1266"/>
                  </a:cubicBezTo>
                  <a:cubicBezTo>
                    <a:pt x="441" y="1349"/>
                    <a:pt x="584" y="1373"/>
                    <a:pt x="727" y="1373"/>
                  </a:cubicBezTo>
                  <a:cubicBezTo>
                    <a:pt x="822" y="1373"/>
                    <a:pt x="917" y="1349"/>
                    <a:pt x="1001" y="1313"/>
                  </a:cubicBezTo>
                  <a:cubicBezTo>
                    <a:pt x="1084" y="1266"/>
                    <a:pt x="1156" y="1206"/>
                    <a:pt x="1215" y="1135"/>
                  </a:cubicBezTo>
                  <a:cubicBezTo>
                    <a:pt x="1275" y="1063"/>
                    <a:pt x="1334" y="968"/>
                    <a:pt x="1370" y="873"/>
                  </a:cubicBezTo>
                  <a:cubicBezTo>
                    <a:pt x="1382" y="789"/>
                    <a:pt x="1394" y="730"/>
                    <a:pt x="1382" y="659"/>
                  </a:cubicBezTo>
                  <a:cubicBezTo>
                    <a:pt x="1382" y="516"/>
                    <a:pt x="1322" y="397"/>
                    <a:pt x="1251" y="278"/>
                  </a:cubicBezTo>
                  <a:cubicBezTo>
                    <a:pt x="1191" y="182"/>
                    <a:pt x="1096" y="123"/>
                    <a:pt x="1013" y="75"/>
                  </a:cubicBezTo>
                  <a:cubicBezTo>
                    <a:pt x="923" y="26"/>
                    <a:pt x="826" y="1"/>
                    <a:pt x="72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7"/>
            <p:cNvSpPr/>
            <p:nvPr/>
          </p:nvSpPr>
          <p:spPr>
            <a:xfrm>
              <a:off x="6012050" y="3348375"/>
              <a:ext cx="25625" cy="24275"/>
            </a:xfrm>
            <a:custGeom>
              <a:avLst/>
              <a:gdLst/>
              <a:ahLst/>
              <a:cxnLst/>
              <a:rect l="l" t="t" r="r" b="b"/>
              <a:pathLst>
                <a:path w="1025" h="971" extrusionOk="0">
                  <a:moveTo>
                    <a:pt x="524" y="1"/>
                  </a:moveTo>
                  <a:cubicBezTo>
                    <a:pt x="508" y="1"/>
                    <a:pt x="492" y="2"/>
                    <a:pt x="477" y="4"/>
                  </a:cubicBezTo>
                  <a:cubicBezTo>
                    <a:pt x="453" y="4"/>
                    <a:pt x="441" y="4"/>
                    <a:pt x="417" y="16"/>
                  </a:cubicBezTo>
                  <a:cubicBezTo>
                    <a:pt x="310" y="40"/>
                    <a:pt x="215" y="75"/>
                    <a:pt x="155" y="135"/>
                  </a:cubicBezTo>
                  <a:cubicBezTo>
                    <a:pt x="84" y="218"/>
                    <a:pt x="24" y="301"/>
                    <a:pt x="12" y="409"/>
                  </a:cubicBezTo>
                  <a:cubicBezTo>
                    <a:pt x="12" y="432"/>
                    <a:pt x="0" y="480"/>
                    <a:pt x="12" y="516"/>
                  </a:cubicBezTo>
                  <a:cubicBezTo>
                    <a:pt x="24" y="764"/>
                    <a:pt x="239" y="970"/>
                    <a:pt x="495" y="970"/>
                  </a:cubicBezTo>
                  <a:cubicBezTo>
                    <a:pt x="508" y="970"/>
                    <a:pt x="522" y="969"/>
                    <a:pt x="536" y="968"/>
                  </a:cubicBezTo>
                  <a:cubicBezTo>
                    <a:pt x="798" y="956"/>
                    <a:pt x="1024" y="730"/>
                    <a:pt x="989" y="456"/>
                  </a:cubicBezTo>
                  <a:cubicBezTo>
                    <a:pt x="977" y="278"/>
                    <a:pt x="870" y="123"/>
                    <a:pt x="727" y="40"/>
                  </a:cubicBezTo>
                  <a:cubicBezTo>
                    <a:pt x="668" y="20"/>
                    <a:pt x="594" y="1"/>
                    <a:pt x="52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7"/>
            <p:cNvSpPr/>
            <p:nvPr/>
          </p:nvSpPr>
          <p:spPr>
            <a:xfrm>
              <a:off x="5550375" y="3068250"/>
              <a:ext cx="25025" cy="24250"/>
            </a:xfrm>
            <a:custGeom>
              <a:avLst/>
              <a:gdLst/>
              <a:ahLst/>
              <a:cxnLst/>
              <a:rect l="l" t="t" r="r" b="b"/>
              <a:pathLst>
                <a:path w="1001" h="970" extrusionOk="0">
                  <a:moveTo>
                    <a:pt x="542" y="0"/>
                  </a:moveTo>
                  <a:cubicBezTo>
                    <a:pt x="521" y="0"/>
                    <a:pt x="499" y="2"/>
                    <a:pt x="477" y="5"/>
                  </a:cubicBezTo>
                  <a:cubicBezTo>
                    <a:pt x="441" y="5"/>
                    <a:pt x="394" y="17"/>
                    <a:pt x="346" y="29"/>
                  </a:cubicBezTo>
                  <a:cubicBezTo>
                    <a:pt x="144" y="112"/>
                    <a:pt x="1" y="303"/>
                    <a:pt x="25" y="529"/>
                  </a:cubicBezTo>
                  <a:cubicBezTo>
                    <a:pt x="25" y="612"/>
                    <a:pt x="48" y="708"/>
                    <a:pt x="108" y="779"/>
                  </a:cubicBezTo>
                  <a:cubicBezTo>
                    <a:pt x="168" y="850"/>
                    <a:pt x="251" y="910"/>
                    <a:pt x="346" y="946"/>
                  </a:cubicBezTo>
                  <a:cubicBezTo>
                    <a:pt x="406" y="958"/>
                    <a:pt x="465" y="969"/>
                    <a:pt x="525" y="969"/>
                  </a:cubicBezTo>
                  <a:cubicBezTo>
                    <a:pt x="644" y="969"/>
                    <a:pt x="751" y="910"/>
                    <a:pt x="846" y="838"/>
                  </a:cubicBezTo>
                  <a:cubicBezTo>
                    <a:pt x="906" y="779"/>
                    <a:pt x="941" y="708"/>
                    <a:pt x="977" y="624"/>
                  </a:cubicBezTo>
                  <a:cubicBezTo>
                    <a:pt x="989" y="565"/>
                    <a:pt x="1001" y="529"/>
                    <a:pt x="989" y="469"/>
                  </a:cubicBezTo>
                  <a:cubicBezTo>
                    <a:pt x="989" y="422"/>
                    <a:pt x="977" y="374"/>
                    <a:pt x="953" y="327"/>
                  </a:cubicBezTo>
                  <a:cubicBezTo>
                    <a:pt x="953" y="315"/>
                    <a:pt x="941" y="303"/>
                    <a:pt x="941" y="291"/>
                  </a:cubicBezTo>
                  <a:cubicBezTo>
                    <a:pt x="906" y="184"/>
                    <a:pt x="822" y="112"/>
                    <a:pt x="739" y="65"/>
                  </a:cubicBezTo>
                  <a:cubicBezTo>
                    <a:pt x="727" y="53"/>
                    <a:pt x="703" y="53"/>
                    <a:pt x="691" y="29"/>
                  </a:cubicBezTo>
                  <a:cubicBezTo>
                    <a:pt x="648" y="11"/>
                    <a:pt x="598" y="0"/>
                    <a:pt x="54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7"/>
            <p:cNvSpPr/>
            <p:nvPr/>
          </p:nvSpPr>
          <p:spPr>
            <a:xfrm>
              <a:off x="5349175" y="3348750"/>
              <a:ext cx="25025" cy="24850"/>
            </a:xfrm>
            <a:custGeom>
              <a:avLst/>
              <a:gdLst/>
              <a:ahLst/>
              <a:cxnLst/>
              <a:rect l="l" t="t" r="r" b="b"/>
              <a:pathLst>
                <a:path w="1001" h="994" extrusionOk="0">
                  <a:moveTo>
                    <a:pt x="476" y="1"/>
                  </a:moveTo>
                  <a:cubicBezTo>
                    <a:pt x="334" y="1"/>
                    <a:pt x="203" y="96"/>
                    <a:pt x="107" y="203"/>
                  </a:cubicBezTo>
                  <a:cubicBezTo>
                    <a:pt x="48" y="286"/>
                    <a:pt x="0" y="382"/>
                    <a:pt x="24" y="501"/>
                  </a:cubicBezTo>
                  <a:lnTo>
                    <a:pt x="24" y="525"/>
                  </a:lnTo>
                  <a:cubicBezTo>
                    <a:pt x="36" y="632"/>
                    <a:pt x="60" y="715"/>
                    <a:pt x="119" y="798"/>
                  </a:cubicBezTo>
                  <a:cubicBezTo>
                    <a:pt x="179" y="882"/>
                    <a:pt x="274" y="941"/>
                    <a:pt x="381" y="977"/>
                  </a:cubicBezTo>
                  <a:cubicBezTo>
                    <a:pt x="406" y="985"/>
                    <a:pt x="444" y="994"/>
                    <a:pt x="484" y="994"/>
                  </a:cubicBezTo>
                  <a:cubicBezTo>
                    <a:pt x="501" y="994"/>
                    <a:pt x="519" y="992"/>
                    <a:pt x="536" y="989"/>
                  </a:cubicBezTo>
                  <a:cubicBezTo>
                    <a:pt x="762" y="977"/>
                    <a:pt x="941" y="822"/>
                    <a:pt x="988" y="620"/>
                  </a:cubicBezTo>
                  <a:cubicBezTo>
                    <a:pt x="1000" y="572"/>
                    <a:pt x="1000" y="525"/>
                    <a:pt x="1000" y="465"/>
                  </a:cubicBezTo>
                  <a:cubicBezTo>
                    <a:pt x="977" y="417"/>
                    <a:pt x="953" y="358"/>
                    <a:pt x="941" y="322"/>
                  </a:cubicBezTo>
                  <a:lnTo>
                    <a:pt x="893" y="227"/>
                  </a:lnTo>
                  <a:cubicBezTo>
                    <a:pt x="834" y="144"/>
                    <a:pt x="750" y="84"/>
                    <a:pt x="655" y="36"/>
                  </a:cubicBezTo>
                  <a:cubicBezTo>
                    <a:pt x="596" y="25"/>
                    <a:pt x="536" y="1"/>
                    <a:pt x="47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7"/>
            <p:cNvSpPr/>
            <p:nvPr/>
          </p:nvSpPr>
          <p:spPr>
            <a:xfrm>
              <a:off x="4288925" y="3245425"/>
              <a:ext cx="24725" cy="24575"/>
            </a:xfrm>
            <a:custGeom>
              <a:avLst/>
              <a:gdLst/>
              <a:ahLst/>
              <a:cxnLst/>
              <a:rect l="l" t="t" r="r" b="b"/>
              <a:pathLst>
                <a:path w="989" h="983" extrusionOk="0">
                  <a:moveTo>
                    <a:pt x="513" y="0"/>
                  </a:moveTo>
                  <a:cubicBezTo>
                    <a:pt x="497" y="0"/>
                    <a:pt x="481" y="1"/>
                    <a:pt x="465" y="2"/>
                  </a:cubicBezTo>
                  <a:cubicBezTo>
                    <a:pt x="262" y="14"/>
                    <a:pt x="84" y="133"/>
                    <a:pt x="24" y="312"/>
                  </a:cubicBezTo>
                  <a:cubicBezTo>
                    <a:pt x="0" y="371"/>
                    <a:pt x="0" y="443"/>
                    <a:pt x="0" y="526"/>
                  </a:cubicBezTo>
                  <a:cubicBezTo>
                    <a:pt x="0" y="586"/>
                    <a:pt x="12" y="621"/>
                    <a:pt x="24" y="669"/>
                  </a:cubicBezTo>
                  <a:cubicBezTo>
                    <a:pt x="36" y="729"/>
                    <a:pt x="72" y="776"/>
                    <a:pt x="119" y="824"/>
                  </a:cubicBezTo>
                  <a:cubicBezTo>
                    <a:pt x="193" y="908"/>
                    <a:pt x="322" y="983"/>
                    <a:pt x="450" y="983"/>
                  </a:cubicBezTo>
                  <a:cubicBezTo>
                    <a:pt x="467" y="983"/>
                    <a:pt x="483" y="981"/>
                    <a:pt x="500" y="979"/>
                  </a:cubicBezTo>
                  <a:cubicBezTo>
                    <a:pt x="512" y="979"/>
                    <a:pt x="536" y="979"/>
                    <a:pt x="560" y="967"/>
                  </a:cubicBezTo>
                  <a:cubicBezTo>
                    <a:pt x="703" y="955"/>
                    <a:pt x="798" y="883"/>
                    <a:pt x="869" y="788"/>
                  </a:cubicBezTo>
                  <a:cubicBezTo>
                    <a:pt x="953" y="705"/>
                    <a:pt x="988" y="586"/>
                    <a:pt x="976" y="455"/>
                  </a:cubicBezTo>
                  <a:cubicBezTo>
                    <a:pt x="976" y="431"/>
                    <a:pt x="976" y="419"/>
                    <a:pt x="965" y="383"/>
                  </a:cubicBezTo>
                  <a:cubicBezTo>
                    <a:pt x="953" y="276"/>
                    <a:pt x="893" y="193"/>
                    <a:pt x="822" y="121"/>
                  </a:cubicBezTo>
                  <a:cubicBezTo>
                    <a:pt x="738" y="38"/>
                    <a:pt x="627" y="0"/>
                    <a:pt x="5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7"/>
            <p:cNvSpPr/>
            <p:nvPr/>
          </p:nvSpPr>
          <p:spPr>
            <a:xfrm>
              <a:off x="4145150" y="3339825"/>
              <a:ext cx="26225" cy="24750"/>
            </a:xfrm>
            <a:custGeom>
              <a:avLst/>
              <a:gdLst/>
              <a:ahLst/>
              <a:cxnLst/>
              <a:rect l="l" t="t" r="r" b="b"/>
              <a:pathLst>
                <a:path w="1049" h="990" extrusionOk="0">
                  <a:moveTo>
                    <a:pt x="501" y="1"/>
                  </a:moveTo>
                  <a:cubicBezTo>
                    <a:pt x="227" y="24"/>
                    <a:pt x="0" y="239"/>
                    <a:pt x="36" y="524"/>
                  </a:cubicBezTo>
                  <a:cubicBezTo>
                    <a:pt x="48" y="791"/>
                    <a:pt x="262" y="989"/>
                    <a:pt x="536" y="989"/>
                  </a:cubicBezTo>
                  <a:cubicBezTo>
                    <a:pt x="544" y="989"/>
                    <a:pt x="552" y="989"/>
                    <a:pt x="560" y="989"/>
                  </a:cubicBezTo>
                  <a:cubicBezTo>
                    <a:pt x="822" y="977"/>
                    <a:pt x="1048" y="751"/>
                    <a:pt x="1012" y="465"/>
                  </a:cubicBezTo>
                  <a:cubicBezTo>
                    <a:pt x="1012" y="405"/>
                    <a:pt x="1001" y="358"/>
                    <a:pt x="989" y="322"/>
                  </a:cubicBezTo>
                  <a:cubicBezTo>
                    <a:pt x="929" y="215"/>
                    <a:pt x="870" y="143"/>
                    <a:pt x="774" y="84"/>
                  </a:cubicBezTo>
                  <a:cubicBezTo>
                    <a:pt x="703" y="36"/>
                    <a:pt x="631" y="1"/>
                    <a:pt x="5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7"/>
            <p:cNvSpPr/>
            <p:nvPr/>
          </p:nvSpPr>
          <p:spPr>
            <a:xfrm>
              <a:off x="4710100" y="2985275"/>
              <a:ext cx="25625" cy="24775"/>
            </a:xfrm>
            <a:custGeom>
              <a:avLst/>
              <a:gdLst/>
              <a:ahLst/>
              <a:cxnLst/>
              <a:rect l="l" t="t" r="r" b="b"/>
              <a:pathLst>
                <a:path w="1025" h="991" extrusionOk="0">
                  <a:moveTo>
                    <a:pt x="532" y="0"/>
                  </a:moveTo>
                  <a:cubicBezTo>
                    <a:pt x="518" y="0"/>
                    <a:pt x="503" y="1"/>
                    <a:pt x="489" y="2"/>
                  </a:cubicBezTo>
                  <a:cubicBezTo>
                    <a:pt x="227" y="14"/>
                    <a:pt x="1" y="240"/>
                    <a:pt x="24" y="526"/>
                  </a:cubicBezTo>
                  <a:cubicBezTo>
                    <a:pt x="48" y="657"/>
                    <a:pt x="108" y="776"/>
                    <a:pt x="191" y="859"/>
                  </a:cubicBezTo>
                  <a:cubicBezTo>
                    <a:pt x="262" y="943"/>
                    <a:pt x="370" y="979"/>
                    <a:pt x="477" y="979"/>
                  </a:cubicBezTo>
                  <a:lnTo>
                    <a:pt x="536" y="990"/>
                  </a:lnTo>
                  <a:cubicBezTo>
                    <a:pt x="655" y="990"/>
                    <a:pt x="739" y="943"/>
                    <a:pt x="834" y="883"/>
                  </a:cubicBezTo>
                  <a:cubicBezTo>
                    <a:pt x="953" y="788"/>
                    <a:pt x="1024" y="621"/>
                    <a:pt x="1013" y="467"/>
                  </a:cubicBezTo>
                  <a:cubicBezTo>
                    <a:pt x="1001" y="207"/>
                    <a:pt x="797" y="0"/>
                    <a:pt x="53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7"/>
            <p:cNvSpPr/>
            <p:nvPr/>
          </p:nvSpPr>
          <p:spPr>
            <a:xfrm>
              <a:off x="5801300" y="3226125"/>
              <a:ext cx="14625" cy="14600"/>
            </a:xfrm>
            <a:custGeom>
              <a:avLst/>
              <a:gdLst/>
              <a:ahLst/>
              <a:cxnLst/>
              <a:rect l="l" t="t" r="r" b="b"/>
              <a:pathLst>
                <a:path w="585" h="584" extrusionOk="0">
                  <a:moveTo>
                    <a:pt x="275" y="0"/>
                  </a:moveTo>
                  <a:cubicBezTo>
                    <a:pt x="168" y="0"/>
                    <a:pt x="72" y="72"/>
                    <a:pt x="37" y="167"/>
                  </a:cubicBezTo>
                  <a:lnTo>
                    <a:pt x="37" y="179"/>
                  </a:lnTo>
                  <a:cubicBezTo>
                    <a:pt x="13" y="227"/>
                    <a:pt x="1" y="262"/>
                    <a:pt x="1" y="310"/>
                  </a:cubicBezTo>
                  <a:cubicBezTo>
                    <a:pt x="1" y="405"/>
                    <a:pt x="48" y="477"/>
                    <a:pt x="120" y="524"/>
                  </a:cubicBezTo>
                  <a:cubicBezTo>
                    <a:pt x="179" y="560"/>
                    <a:pt x="239" y="584"/>
                    <a:pt x="310" y="584"/>
                  </a:cubicBezTo>
                  <a:cubicBezTo>
                    <a:pt x="406" y="584"/>
                    <a:pt x="477" y="536"/>
                    <a:pt x="525" y="465"/>
                  </a:cubicBezTo>
                  <a:cubicBezTo>
                    <a:pt x="572" y="417"/>
                    <a:pt x="584" y="346"/>
                    <a:pt x="584" y="262"/>
                  </a:cubicBezTo>
                  <a:cubicBezTo>
                    <a:pt x="584" y="191"/>
                    <a:pt x="549" y="119"/>
                    <a:pt x="489" y="72"/>
                  </a:cubicBezTo>
                  <a:cubicBezTo>
                    <a:pt x="465" y="36"/>
                    <a:pt x="429" y="24"/>
                    <a:pt x="394" y="12"/>
                  </a:cubicBezTo>
                  <a:cubicBezTo>
                    <a:pt x="358" y="0"/>
                    <a:pt x="310" y="0"/>
                    <a:pt x="27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7"/>
            <p:cNvSpPr/>
            <p:nvPr/>
          </p:nvSpPr>
          <p:spPr>
            <a:xfrm>
              <a:off x="5918575" y="3299625"/>
              <a:ext cx="14600" cy="14325"/>
            </a:xfrm>
            <a:custGeom>
              <a:avLst/>
              <a:gdLst/>
              <a:ahLst/>
              <a:cxnLst/>
              <a:rect l="l" t="t" r="r" b="b"/>
              <a:pathLst>
                <a:path w="584" h="573" extrusionOk="0">
                  <a:moveTo>
                    <a:pt x="308" y="0"/>
                  </a:moveTo>
                  <a:cubicBezTo>
                    <a:pt x="301" y="0"/>
                    <a:pt x="294" y="1"/>
                    <a:pt x="287" y="1"/>
                  </a:cubicBezTo>
                  <a:cubicBezTo>
                    <a:pt x="191" y="1"/>
                    <a:pt x="132" y="49"/>
                    <a:pt x="72" y="108"/>
                  </a:cubicBezTo>
                  <a:cubicBezTo>
                    <a:pt x="25" y="168"/>
                    <a:pt x="1" y="227"/>
                    <a:pt x="13" y="299"/>
                  </a:cubicBezTo>
                  <a:cubicBezTo>
                    <a:pt x="25" y="454"/>
                    <a:pt x="144" y="573"/>
                    <a:pt x="310" y="573"/>
                  </a:cubicBezTo>
                  <a:cubicBezTo>
                    <a:pt x="430" y="573"/>
                    <a:pt x="513" y="489"/>
                    <a:pt x="549" y="394"/>
                  </a:cubicBezTo>
                  <a:cubicBezTo>
                    <a:pt x="560" y="346"/>
                    <a:pt x="572" y="299"/>
                    <a:pt x="572" y="251"/>
                  </a:cubicBezTo>
                  <a:cubicBezTo>
                    <a:pt x="584" y="115"/>
                    <a:pt x="454" y="0"/>
                    <a:pt x="3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7"/>
            <p:cNvSpPr/>
            <p:nvPr/>
          </p:nvSpPr>
          <p:spPr>
            <a:xfrm>
              <a:off x="5332800" y="3319575"/>
              <a:ext cx="14300" cy="14025"/>
            </a:xfrm>
            <a:custGeom>
              <a:avLst/>
              <a:gdLst/>
              <a:ahLst/>
              <a:cxnLst/>
              <a:rect l="l" t="t" r="r" b="b"/>
              <a:pathLst>
                <a:path w="572" h="561" extrusionOk="0">
                  <a:moveTo>
                    <a:pt x="274" y="1"/>
                  </a:moveTo>
                  <a:cubicBezTo>
                    <a:pt x="108" y="1"/>
                    <a:pt x="0" y="132"/>
                    <a:pt x="0" y="299"/>
                  </a:cubicBezTo>
                  <a:cubicBezTo>
                    <a:pt x="0" y="453"/>
                    <a:pt x="143" y="561"/>
                    <a:pt x="298" y="561"/>
                  </a:cubicBezTo>
                  <a:cubicBezTo>
                    <a:pt x="465" y="561"/>
                    <a:pt x="572" y="430"/>
                    <a:pt x="572" y="263"/>
                  </a:cubicBezTo>
                  <a:cubicBezTo>
                    <a:pt x="572" y="96"/>
                    <a:pt x="441" y="1"/>
                    <a:pt x="27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7"/>
            <p:cNvSpPr/>
            <p:nvPr/>
          </p:nvSpPr>
          <p:spPr>
            <a:xfrm>
              <a:off x="4583900" y="3272550"/>
              <a:ext cx="14600" cy="14375"/>
            </a:xfrm>
            <a:custGeom>
              <a:avLst/>
              <a:gdLst/>
              <a:ahLst/>
              <a:cxnLst/>
              <a:rect l="l" t="t" r="r" b="b"/>
              <a:pathLst>
                <a:path w="584" h="575" extrusionOk="0">
                  <a:moveTo>
                    <a:pt x="286" y="1"/>
                  </a:moveTo>
                  <a:cubicBezTo>
                    <a:pt x="215" y="1"/>
                    <a:pt x="155" y="36"/>
                    <a:pt x="107" y="72"/>
                  </a:cubicBezTo>
                  <a:cubicBezTo>
                    <a:pt x="48" y="132"/>
                    <a:pt x="0" y="215"/>
                    <a:pt x="12" y="298"/>
                  </a:cubicBezTo>
                  <a:cubicBezTo>
                    <a:pt x="12" y="334"/>
                    <a:pt x="36" y="346"/>
                    <a:pt x="36" y="370"/>
                  </a:cubicBezTo>
                  <a:cubicBezTo>
                    <a:pt x="48" y="417"/>
                    <a:pt x="60" y="453"/>
                    <a:pt x="96" y="477"/>
                  </a:cubicBezTo>
                  <a:cubicBezTo>
                    <a:pt x="149" y="530"/>
                    <a:pt x="212" y="574"/>
                    <a:pt x="284" y="574"/>
                  </a:cubicBezTo>
                  <a:cubicBezTo>
                    <a:pt x="293" y="574"/>
                    <a:pt x="301" y="573"/>
                    <a:pt x="310" y="572"/>
                  </a:cubicBezTo>
                  <a:cubicBezTo>
                    <a:pt x="346" y="572"/>
                    <a:pt x="369" y="548"/>
                    <a:pt x="405" y="548"/>
                  </a:cubicBezTo>
                  <a:cubicBezTo>
                    <a:pt x="465" y="525"/>
                    <a:pt x="524" y="477"/>
                    <a:pt x="548" y="417"/>
                  </a:cubicBezTo>
                  <a:cubicBezTo>
                    <a:pt x="572" y="370"/>
                    <a:pt x="584" y="334"/>
                    <a:pt x="584" y="275"/>
                  </a:cubicBezTo>
                  <a:cubicBezTo>
                    <a:pt x="584" y="227"/>
                    <a:pt x="572" y="179"/>
                    <a:pt x="548" y="156"/>
                  </a:cubicBezTo>
                  <a:cubicBezTo>
                    <a:pt x="512" y="60"/>
                    <a:pt x="417" y="13"/>
                    <a:pt x="3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7"/>
            <p:cNvSpPr/>
            <p:nvPr/>
          </p:nvSpPr>
          <p:spPr>
            <a:xfrm>
              <a:off x="5421500" y="3251650"/>
              <a:ext cx="14900" cy="14400"/>
            </a:xfrm>
            <a:custGeom>
              <a:avLst/>
              <a:gdLst/>
              <a:ahLst/>
              <a:cxnLst/>
              <a:rect l="l" t="t" r="r" b="b"/>
              <a:pathLst>
                <a:path w="596" h="576" extrusionOk="0">
                  <a:moveTo>
                    <a:pt x="308" y="0"/>
                  </a:moveTo>
                  <a:cubicBezTo>
                    <a:pt x="293" y="0"/>
                    <a:pt x="278" y="1"/>
                    <a:pt x="262" y="3"/>
                  </a:cubicBezTo>
                  <a:cubicBezTo>
                    <a:pt x="108" y="3"/>
                    <a:pt x="0" y="134"/>
                    <a:pt x="0" y="301"/>
                  </a:cubicBezTo>
                  <a:lnTo>
                    <a:pt x="0" y="349"/>
                  </a:lnTo>
                  <a:cubicBezTo>
                    <a:pt x="23" y="473"/>
                    <a:pt x="131" y="576"/>
                    <a:pt x="275" y="576"/>
                  </a:cubicBezTo>
                  <a:cubicBezTo>
                    <a:pt x="282" y="576"/>
                    <a:pt x="290" y="575"/>
                    <a:pt x="298" y="575"/>
                  </a:cubicBezTo>
                  <a:lnTo>
                    <a:pt x="310" y="575"/>
                  </a:lnTo>
                  <a:cubicBezTo>
                    <a:pt x="477" y="551"/>
                    <a:pt x="596" y="420"/>
                    <a:pt x="584" y="277"/>
                  </a:cubicBezTo>
                  <a:cubicBezTo>
                    <a:pt x="584" y="194"/>
                    <a:pt x="548" y="134"/>
                    <a:pt x="489" y="75"/>
                  </a:cubicBezTo>
                  <a:cubicBezTo>
                    <a:pt x="439" y="25"/>
                    <a:pt x="381" y="0"/>
                    <a:pt x="3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7"/>
            <p:cNvSpPr/>
            <p:nvPr/>
          </p:nvSpPr>
          <p:spPr>
            <a:xfrm>
              <a:off x="5632525" y="3428525"/>
              <a:ext cx="14025" cy="7175"/>
            </a:xfrm>
            <a:custGeom>
              <a:avLst/>
              <a:gdLst/>
              <a:ahLst/>
              <a:cxnLst/>
              <a:rect l="l" t="t" r="r" b="b"/>
              <a:pathLst>
                <a:path w="561" h="287" extrusionOk="0">
                  <a:moveTo>
                    <a:pt x="263" y="1"/>
                  </a:moveTo>
                  <a:cubicBezTo>
                    <a:pt x="120" y="1"/>
                    <a:pt x="1" y="132"/>
                    <a:pt x="1" y="286"/>
                  </a:cubicBezTo>
                  <a:lnTo>
                    <a:pt x="561" y="286"/>
                  </a:lnTo>
                  <a:lnTo>
                    <a:pt x="561" y="263"/>
                  </a:lnTo>
                  <a:cubicBezTo>
                    <a:pt x="561" y="108"/>
                    <a:pt x="430" y="1"/>
                    <a:pt x="2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7"/>
            <p:cNvSpPr/>
            <p:nvPr/>
          </p:nvSpPr>
          <p:spPr>
            <a:xfrm>
              <a:off x="5338150" y="3193075"/>
              <a:ext cx="14025" cy="14050"/>
            </a:xfrm>
            <a:custGeom>
              <a:avLst/>
              <a:gdLst/>
              <a:ahLst/>
              <a:cxnLst/>
              <a:rect l="l" t="t" r="r" b="b"/>
              <a:pathLst>
                <a:path w="561" h="562" extrusionOk="0">
                  <a:moveTo>
                    <a:pt x="263" y="1"/>
                  </a:moveTo>
                  <a:cubicBezTo>
                    <a:pt x="120" y="1"/>
                    <a:pt x="13" y="120"/>
                    <a:pt x="1" y="263"/>
                  </a:cubicBezTo>
                  <a:lnTo>
                    <a:pt x="1" y="298"/>
                  </a:lnTo>
                  <a:cubicBezTo>
                    <a:pt x="1" y="446"/>
                    <a:pt x="131" y="561"/>
                    <a:pt x="277" y="561"/>
                  </a:cubicBezTo>
                  <a:cubicBezTo>
                    <a:pt x="284" y="561"/>
                    <a:pt x="291" y="561"/>
                    <a:pt x="298" y="560"/>
                  </a:cubicBezTo>
                  <a:cubicBezTo>
                    <a:pt x="322" y="560"/>
                    <a:pt x="358" y="548"/>
                    <a:pt x="382" y="548"/>
                  </a:cubicBezTo>
                  <a:cubicBezTo>
                    <a:pt x="489" y="501"/>
                    <a:pt x="560" y="394"/>
                    <a:pt x="560" y="263"/>
                  </a:cubicBezTo>
                  <a:cubicBezTo>
                    <a:pt x="560" y="96"/>
                    <a:pt x="429" y="1"/>
                    <a:pt x="2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9" name="Google Shape;809;p7"/>
          <p:cNvSpPr txBox="1">
            <a:spLocks noGrp="1"/>
          </p:cNvSpPr>
          <p:nvPr>
            <p:ph type="title"/>
          </p:nvPr>
        </p:nvSpPr>
        <p:spPr>
          <a:xfrm>
            <a:off x="948988" y="1422767"/>
            <a:ext cx="3790500" cy="741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500"/>
              <a:buNone/>
              <a:defRPr sz="4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10" name="Google Shape;810;p7"/>
          <p:cNvSpPr txBox="1">
            <a:spLocks noGrp="1"/>
          </p:cNvSpPr>
          <p:nvPr>
            <p:ph type="subTitle" idx="1"/>
          </p:nvPr>
        </p:nvSpPr>
        <p:spPr>
          <a:xfrm>
            <a:off x="948988" y="2357225"/>
            <a:ext cx="3790500" cy="1560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999999"/>
              </a:buClr>
              <a:buSzPts val="800"/>
              <a:buFont typeface="Open Sans"/>
              <a:buChar char="●"/>
              <a:defRPr/>
            </a:lvl1pPr>
            <a:lvl2pPr lvl="1" algn="ctr" rtl="0">
              <a:lnSpc>
                <a:spcPct val="100000"/>
              </a:lnSpc>
              <a:spcBef>
                <a:spcPts val="1600"/>
              </a:spcBef>
              <a:spcAft>
                <a:spcPts val="0"/>
              </a:spcAft>
              <a:buClr>
                <a:srgbClr val="999999"/>
              </a:buClr>
              <a:buSzPts val="800"/>
              <a:buFont typeface="Open Sans"/>
              <a:buChar char="○"/>
              <a:defRPr/>
            </a:lvl2pPr>
            <a:lvl3pPr lvl="2" algn="ctr" rtl="0">
              <a:lnSpc>
                <a:spcPct val="100000"/>
              </a:lnSpc>
              <a:spcBef>
                <a:spcPts val="1600"/>
              </a:spcBef>
              <a:spcAft>
                <a:spcPts val="0"/>
              </a:spcAft>
              <a:buClr>
                <a:srgbClr val="999999"/>
              </a:buClr>
              <a:buSzPts val="800"/>
              <a:buFont typeface="Open Sans"/>
              <a:buChar char="■"/>
              <a:defRPr/>
            </a:lvl3pPr>
            <a:lvl4pPr lvl="3" algn="ctr" rtl="0">
              <a:lnSpc>
                <a:spcPct val="100000"/>
              </a:lnSpc>
              <a:spcBef>
                <a:spcPts val="1600"/>
              </a:spcBef>
              <a:spcAft>
                <a:spcPts val="0"/>
              </a:spcAft>
              <a:buClr>
                <a:srgbClr val="999999"/>
              </a:buClr>
              <a:buSzPts val="800"/>
              <a:buFont typeface="Open Sans"/>
              <a:buChar char="●"/>
              <a:defRPr/>
            </a:lvl4pPr>
            <a:lvl5pPr lvl="4" algn="ctr" rtl="0">
              <a:lnSpc>
                <a:spcPct val="100000"/>
              </a:lnSpc>
              <a:spcBef>
                <a:spcPts val="1600"/>
              </a:spcBef>
              <a:spcAft>
                <a:spcPts val="0"/>
              </a:spcAft>
              <a:buClr>
                <a:srgbClr val="999999"/>
              </a:buClr>
              <a:buSzPts val="1200"/>
              <a:buFont typeface="Open Sans"/>
              <a:buChar char="○"/>
              <a:defRPr/>
            </a:lvl5pPr>
            <a:lvl6pPr lvl="5" algn="ctr" rtl="0">
              <a:lnSpc>
                <a:spcPct val="100000"/>
              </a:lnSpc>
              <a:spcBef>
                <a:spcPts val="1600"/>
              </a:spcBef>
              <a:spcAft>
                <a:spcPts val="0"/>
              </a:spcAft>
              <a:buClr>
                <a:srgbClr val="999999"/>
              </a:buClr>
              <a:buSzPts val="1200"/>
              <a:buFont typeface="Open Sans"/>
              <a:buChar char="■"/>
              <a:defRPr/>
            </a:lvl6pPr>
            <a:lvl7pPr lvl="6" algn="ctr" rtl="0">
              <a:lnSpc>
                <a:spcPct val="100000"/>
              </a:lnSpc>
              <a:spcBef>
                <a:spcPts val="1600"/>
              </a:spcBef>
              <a:spcAft>
                <a:spcPts val="0"/>
              </a:spcAft>
              <a:buClr>
                <a:srgbClr val="999999"/>
              </a:buClr>
              <a:buSzPts val="700"/>
              <a:buFont typeface="Open Sans"/>
              <a:buChar char="●"/>
              <a:defRPr/>
            </a:lvl7pPr>
            <a:lvl8pPr lvl="7" algn="ctr" rtl="0">
              <a:lnSpc>
                <a:spcPct val="100000"/>
              </a:lnSpc>
              <a:spcBef>
                <a:spcPts val="1600"/>
              </a:spcBef>
              <a:spcAft>
                <a:spcPts val="0"/>
              </a:spcAft>
              <a:buClr>
                <a:srgbClr val="999999"/>
              </a:buClr>
              <a:buSzPts val="700"/>
              <a:buFont typeface="Open Sans"/>
              <a:buChar char="○"/>
              <a:defRPr/>
            </a:lvl8pPr>
            <a:lvl9pPr lvl="8" algn="ctr" rtl="0">
              <a:lnSpc>
                <a:spcPct val="100000"/>
              </a:lnSpc>
              <a:spcBef>
                <a:spcPts val="1600"/>
              </a:spcBef>
              <a:spcAft>
                <a:spcPts val="1600"/>
              </a:spcAft>
              <a:buClr>
                <a:srgbClr val="999999"/>
              </a:buClr>
              <a:buSzPts val="600"/>
              <a:buFont typeface="Open Sans"/>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60"/>
        <p:cNvGrpSpPr/>
        <p:nvPr/>
      </p:nvGrpSpPr>
      <p:grpSpPr>
        <a:xfrm>
          <a:off x="0" y="0"/>
          <a:ext cx="0" cy="0"/>
          <a:chOff x="0" y="0"/>
          <a:chExt cx="0" cy="0"/>
        </a:xfrm>
      </p:grpSpPr>
      <p:grpSp>
        <p:nvGrpSpPr>
          <p:cNvPr id="1061" name="Google Shape;1061;p9"/>
          <p:cNvGrpSpPr/>
          <p:nvPr/>
        </p:nvGrpSpPr>
        <p:grpSpPr>
          <a:xfrm>
            <a:off x="5145516" y="-10"/>
            <a:ext cx="3998452" cy="1553293"/>
            <a:chOff x="874500" y="1324100"/>
            <a:chExt cx="2298225" cy="892800"/>
          </a:xfrm>
        </p:grpSpPr>
        <p:sp>
          <p:nvSpPr>
            <p:cNvPr id="1062" name="Google Shape;1062;p9"/>
            <p:cNvSpPr/>
            <p:nvPr/>
          </p:nvSpPr>
          <p:spPr>
            <a:xfrm>
              <a:off x="3108700" y="1324100"/>
              <a:ext cx="64025" cy="42300"/>
            </a:xfrm>
            <a:custGeom>
              <a:avLst/>
              <a:gdLst/>
              <a:ahLst/>
              <a:cxnLst/>
              <a:rect l="l" t="t" r="r" b="b"/>
              <a:pathLst>
                <a:path w="2561" h="1692" extrusionOk="0">
                  <a:moveTo>
                    <a:pt x="1918" y="1"/>
                  </a:moveTo>
                  <a:lnTo>
                    <a:pt x="1918" y="12"/>
                  </a:lnTo>
                  <a:lnTo>
                    <a:pt x="25" y="1334"/>
                  </a:lnTo>
                  <a:lnTo>
                    <a:pt x="1" y="1417"/>
                  </a:lnTo>
                  <a:cubicBezTo>
                    <a:pt x="72" y="1489"/>
                    <a:pt x="132" y="1572"/>
                    <a:pt x="156" y="1691"/>
                  </a:cubicBezTo>
                  <a:lnTo>
                    <a:pt x="256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9"/>
            <p:cNvSpPr/>
            <p:nvPr/>
          </p:nvSpPr>
          <p:spPr>
            <a:xfrm>
              <a:off x="3100375" y="1324400"/>
              <a:ext cx="24425" cy="35450"/>
            </a:xfrm>
            <a:custGeom>
              <a:avLst/>
              <a:gdLst/>
              <a:ahLst/>
              <a:cxnLst/>
              <a:rect l="l" t="t" r="r" b="b"/>
              <a:pathLst>
                <a:path w="977" h="1418" extrusionOk="0">
                  <a:moveTo>
                    <a:pt x="572" y="0"/>
                  </a:moveTo>
                  <a:lnTo>
                    <a:pt x="1" y="1263"/>
                  </a:lnTo>
                  <a:cubicBezTo>
                    <a:pt x="120" y="1286"/>
                    <a:pt x="239" y="1346"/>
                    <a:pt x="334" y="1417"/>
                  </a:cubicBezTo>
                  <a:lnTo>
                    <a:pt x="358" y="1346"/>
                  </a:lnTo>
                  <a:lnTo>
                    <a:pt x="977" y="12"/>
                  </a:lnTo>
                  <a:lnTo>
                    <a:pt x="572" y="12"/>
                  </a:lnTo>
                  <a:lnTo>
                    <a:pt x="5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9"/>
            <p:cNvSpPr/>
            <p:nvPr/>
          </p:nvSpPr>
          <p:spPr>
            <a:xfrm>
              <a:off x="2658050" y="1324100"/>
              <a:ext cx="77725" cy="101225"/>
            </a:xfrm>
            <a:custGeom>
              <a:avLst/>
              <a:gdLst/>
              <a:ahLst/>
              <a:cxnLst/>
              <a:rect l="l" t="t" r="r" b="b"/>
              <a:pathLst>
                <a:path w="3109" h="4049" extrusionOk="0">
                  <a:moveTo>
                    <a:pt x="2668" y="1"/>
                  </a:moveTo>
                  <a:lnTo>
                    <a:pt x="1" y="3834"/>
                  </a:lnTo>
                  <a:cubicBezTo>
                    <a:pt x="120" y="3894"/>
                    <a:pt x="227" y="3953"/>
                    <a:pt x="298" y="4049"/>
                  </a:cubicBezTo>
                  <a:lnTo>
                    <a:pt x="310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9"/>
            <p:cNvSpPr/>
            <p:nvPr/>
          </p:nvSpPr>
          <p:spPr>
            <a:xfrm>
              <a:off x="3039950" y="1324100"/>
              <a:ext cx="46750" cy="37525"/>
            </a:xfrm>
            <a:custGeom>
              <a:avLst/>
              <a:gdLst/>
              <a:ahLst/>
              <a:cxnLst/>
              <a:rect l="l" t="t" r="r" b="b"/>
              <a:pathLst>
                <a:path w="1870" h="1501" extrusionOk="0">
                  <a:moveTo>
                    <a:pt x="1" y="1"/>
                  </a:moveTo>
                  <a:lnTo>
                    <a:pt x="1" y="12"/>
                  </a:lnTo>
                  <a:lnTo>
                    <a:pt x="1144" y="1239"/>
                  </a:lnTo>
                  <a:lnTo>
                    <a:pt x="1870" y="1501"/>
                  </a:lnTo>
                  <a:lnTo>
                    <a:pt x="1870" y="1489"/>
                  </a:lnTo>
                  <a:lnTo>
                    <a:pt x="48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9"/>
            <p:cNvSpPr/>
            <p:nvPr/>
          </p:nvSpPr>
          <p:spPr>
            <a:xfrm>
              <a:off x="3095625" y="1382750"/>
              <a:ext cx="10725" cy="6125"/>
            </a:xfrm>
            <a:custGeom>
              <a:avLst/>
              <a:gdLst/>
              <a:ahLst/>
              <a:cxnLst/>
              <a:rect l="l" t="t" r="r" b="b"/>
              <a:pathLst>
                <a:path w="429" h="245" extrusionOk="0">
                  <a:moveTo>
                    <a:pt x="405" y="0"/>
                  </a:moveTo>
                  <a:lnTo>
                    <a:pt x="405" y="0"/>
                  </a:lnTo>
                  <a:cubicBezTo>
                    <a:pt x="357" y="36"/>
                    <a:pt x="298" y="48"/>
                    <a:pt x="250" y="60"/>
                  </a:cubicBezTo>
                  <a:cubicBezTo>
                    <a:pt x="214" y="72"/>
                    <a:pt x="176" y="78"/>
                    <a:pt x="134" y="78"/>
                  </a:cubicBezTo>
                  <a:cubicBezTo>
                    <a:pt x="92" y="78"/>
                    <a:pt x="48" y="72"/>
                    <a:pt x="0" y="60"/>
                  </a:cubicBezTo>
                  <a:lnTo>
                    <a:pt x="0" y="60"/>
                  </a:lnTo>
                  <a:lnTo>
                    <a:pt x="107" y="179"/>
                  </a:lnTo>
                  <a:cubicBezTo>
                    <a:pt x="139" y="224"/>
                    <a:pt x="189" y="245"/>
                    <a:pt x="239" y="245"/>
                  </a:cubicBezTo>
                  <a:cubicBezTo>
                    <a:pt x="282" y="245"/>
                    <a:pt x="324" y="230"/>
                    <a:pt x="357" y="203"/>
                  </a:cubicBezTo>
                  <a:cubicBezTo>
                    <a:pt x="417" y="155"/>
                    <a:pt x="429" y="60"/>
                    <a:pt x="40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9"/>
            <p:cNvSpPr/>
            <p:nvPr/>
          </p:nvSpPr>
          <p:spPr>
            <a:xfrm>
              <a:off x="2519350" y="1324100"/>
              <a:ext cx="119375" cy="105400"/>
            </a:xfrm>
            <a:custGeom>
              <a:avLst/>
              <a:gdLst/>
              <a:ahLst/>
              <a:cxnLst/>
              <a:rect l="l" t="t" r="r" b="b"/>
              <a:pathLst>
                <a:path w="4775" h="4216" extrusionOk="0">
                  <a:moveTo>
                    <a:pt x="1" y="1"/>
                  </a:moveTo>
                  <a:lnTo>
                    <a:pt x="4477" y="4180"/>
                  </a:lnTo>
                  <a:lnTo>
                    <a:pt x="4549" y="4215"/>
                  </a:lnTo>
                  <a:cubicBezTo>
                    <a:pt x="4608" y="4108"/>
                    <a:pt x="4692" y="4037"/>
                    <a:pt x="4775" y="3953"/>
                  </a:cubicBezTo>
                  <a:lnTo>
                    <a:pt x="53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9"/>
            <p:cNvSpPr/>
            <p:nvPr/>
          </p:nvSpPr>
          <p:spPr>
            <a:xfrm>
              <a:off x="2959575" y="1324400"/>
              <a:ext cx="127425" cy="44675"/>
            </a:xfrm>
            <a:custGeom>
              <a:avLst/>
              <a:gdLst/>
              <a:ahLst/>
              <a:cxnLst/>
              <a:rect l="l" t="t" r="r" b="b"/>
              <a:pathLst>
                <a:path w="5097" h="1787" extrusionOk="0">
                  <a:moveTo>
                    <a:pt x="1" y="0"/>
                  </a:moveTo>
                  <a:lnTo>
                    <a:pt x="4847" y="1786"/>
                  </a:lnTo>
                  <a:lnTo>
                    <a:pt x="5001" y="1763"/>
                  </a:lnTo>
                  <a:cubicBezTo>
                    <a:pt x="5013" y="1655"/>
                    <a:pt x="5037" y="1560"/>
                    <a:pt x="5097" y="1489"/>
                  </a:cubicBezTo>
                  <a:lnTo>
                    <a:pt x="4370" y="1227"/>
                  </a:lnTo>
                  <a:lnTo>
                    <a:pt x="103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9"/>
            <p:cNvSpPr/>
            <p:nvPr/>
          </p:nvSpPr>
          <p:spPr>
            <a:xfrm>
              <a:off x="2669975" y="1368450"/>
              <a:ext cx="416425" cy="72950"/>
            </a:xfrm>
            <a:custGeom>
              <a:avLst/>
              <a:gdLst/>
              <a:ahLst/>
              <a:cxnLst/>
              <a:rect l="l" t="t" r="r" b="b"/>
              <a:pathLst>
                <a:path w="16657" h="2918" extrusionOk="0">
                  <a:moveTo>
                    <a:pt x="16585" y="1"/>
                  </a:moveTo>
                  <a:lnTo>
                    <a:pt x="16419" y="24"/>
                  </a:lnTo>
                  <a:lnTo>
                    <a:pt x="0" y="2560"/>
                  </a:lnTo>
                  <a:cubicBezTo>
                    <a:pt x="12" y="2584"/>
                    <a:pt x="12" y="2620"/>
                    <a:pt x="36" y="2644"/>
                  </a:cubicBezTo>
                  <a:cubicBezTo>
                    <a:pt x="60" y="2739"/>
                    <a:pt x="60" y="2822"/>
                    <a:pt x="60" y="2918"/>
                  </a:cubicBezTo>
                  <a:lnTo>
                    <a:pt x="16657" y="358"/>
                  </a:lnTo>
                  <a:cubicBezTo>
                    <a:pt x="16621" y="310"/>
                    <a:pt x="16609" y="251"/>
                    <a:pt x="16597" y="203"/>
                  </a:cubicBezTo>
                  <a:cubicBezTo>
                    <a:pt x="16585" y="132"/>
                    <a:pt x="16585" y="72"/>
                    <a:pt x="1658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9"/>
            <p:cNvSpPr/>
            <p:nvPr/>
          </p:nvSpPr>
          <p:spPr>
            <a:xfrm>
              <a:off x="2464575" y="1378875"/>
              <a:ext cx="629275" cy="804275"/>
            </a:xfrm>
            <a:custGeom>
              <a:avLst/>
              <a:gdLst/>
              <a:ahLst/>
              <a:cxnLst/>
              <a:rect l="l" t="t" r="r" b="b"/>
              <a:pathLst>
                <a:path w="25171" h="32171" extrusionOk="0">
                  <a:moveTo>
                    <a:pt x="24885" y="0"/>
                  </a:moveTo>
                  <a:lnTo>
                    <a:pt x="1" y="31945"/>
                  </a:lnTo>
                  <a:cubicBezTo>
                    <a:pt x="108" y="31992"/>
                    <a:pt x="203" y="32064"/>
                    <a:pt x="287" y="32171"/>
                  </a:cubicBezTo>
                  <a:lnTo>
                    <a:pt x="25171" y="203"/>
                  </a:lnTo>
                  <a:cubicBezTo>
                    <a:pt x="25063" y="155"/>
                    <a:pt x="24956" y="84"/>
                    <a:pt x="2488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9"/>
            <p:cNvSpPr/>
            <p:nvPr/>
          </p:nvSpPr>
          <p:spPr>
            <a:xfrm>
              <a:off x="2489575" y="1454775"/>
              <a:ext cx="155400" cy="285775"/>
            </a:xfrm>
            <a:custGeom>
              <a:avLst/>
              <a:gdLst/>
              <a:ahLst/>
              <a:cxnLst/>
              <a:rect l="l" t="t" r="r" b="b"/>
              <a:pathLst>
                <a:path w="6216" h="11431" extrusionOk="0">
                  <a:moveTo>
                    <a:pt x="5906" y="0"/>
                  </a:moveTo>
                  <a:lnTo>
                    <a:pt x="1" y="11264"/>
                  </a:lnTo>
                  <a:cubicBezTo>
                    <a:pt x="120" y="11311"/>
                    <a:pt x="227" y="11371"/>
                    <a:pt x="322" y="11430"/>
                  </a:cubicBezTo>
                  <a:lnTo>
                    <a:pt x="6216" y="179"/>
                  </a:lnTo>
                  <a:cubicBezTo>
                    <a:pt x="6097" y="143"/>
                    <a:pt x="6002" y="84"/>
                    <a:pt x="590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9"/>
            <p:cNvSpPr/>
            <p:nvPr/>
          </p:nvSpPr>
          <p:spPr>
            <a:xfrm>
              <a:off x="2481850" y="1387200"/>
              <a:ext cx="1500" cy="2400"/>
            </a:xfrm>
            <a:custGeom>
              <a:avLst/>
              <a:gdLst/>
              <a:ahLst/>
              <a:cxnLst/>
              <a:rect l="l" t="t" r="r" b="b"/>
              <a:pathLst>
                <a:path w="60" h="96" extrusionOk="0">
                  <a:moveTo>
                    <a:pt x="0" y="1"/>
                  </a:moveTo>
                  <a:lnTo>
                    <a:pt x="0" y="96"/>
                  </a:lnTo>
                  <a:cubicBezTo>
                    <a:pt x="24" y="60"/>
                    <a:pt x="36" y="36"/>
                    <a:pt x="60" y="25"/>
                  </a:cubicBez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9"/>
            <p:cNvSpPr/>
            <p:nvPr/>
          </p:nvSpPr>
          <p:spPr>
            <a:xfrm>
              <a:off x="2482450" y="1324400"/>
              <a:ext cx="12225" cy="56575"/>
            </a:xfrm>
            <a:custGeom>
              <a:avLst/>
              <a:gdLst/>
              <a:ahLst/>
              <a:cxnLst/>
              <a:rect l="l" t="t" r="r" b="b"/>
              <a:pathLst>
                <a:path w="489" h="2263" extrusionOk="0">
                  <a:moveTo>
                    <a:pt x="131" y="0"/>
                  </a:moveTo>
                  <a:lnTo>
                    <a:pt x="0" y="2132"/>
                  </a:lnTo>
                  <a:lnTo>
                    <a:pt x="357" y="2263"/>
                  </a:lnTo>
                  <a:lnTo>
                    <a:pt x="48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9"/>
            <p:cNvSpPr/>
            <p:nvPr/>
          </p:nvSpPr>
          <p:spPr>
            <a:xfrm>
              <a:off x="2461300" y="1397025"/>
              <a:ext cx="28600" cy="338450"/>
            </a:xfrm>
            <a:custGeom>
              <a:avLst/>
              <a:gdLst/>
              <a:ahLst/>
              <a:cxnLst/>
              <a:rect l="l" t="t" r="r" b="b"/>
              <a:pathLst>
                <a:path w="1144" h="13538" extrusionOk="0">
                  <a:moveTo>
                    <a:pt x="799" y="1"/>
                  </a:moveTo>
                  <a:lnTo>
                    <a:pt x="1" y="13455"/>
                  </a:lnTo>
                  <a:cubicBezTo>
                    <a:pt x="1" y="13478"/>
                    <a:pt x="1" y="13514"/>
                    <a:pt x="13" y="13538"/>
                  </a:cubicBezTo>
                  <a:cubicBezTo>
                    <a:pt x="60" y="13526"/>
                    <a:pt x="84" y="13514"/>
                    <a:pt x="132" y="13514"/>
                  </a:cubicBezTo>
                  <a:lnTo>
                    <a:pt x="358" y="13467"/>
                  </a:lnTo>
                  <a:lnTo>
                    <a:pt x="1144" y="203"/>
                  </a:lnTo>
                  <a:lnTo>
                    <a:pt x="1144" y="203"/>
                  </a:lnTo>
                  <a:cubicBezTo>
                    <a:pt x="1129" y="206"/>
                    <a:pt x="1114" y="207"/>
                    <a:pt x="1098" y="207"/>
                  </a:cubicBezTo>
                  <a:cubicBezTo>
                    <a:pt x="979" y="207"/>
                    <a:pt x="851" y="127"/>
                    <a:pt x="79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9"/>
            <p:cNvSpPr/>
            <p:nvPr/>
          </p:nvSpPr>
          <p:spPr>
            <a:xfrm>
              <a:off x="2299675" y="1324400"/>
              <a:ext cx="333400" cy="114025"/>
            </a:xfrm>
            <a:custGeom>
              <a:avLst/>
              <a:gdLst/>
              <a:ahLst/>
              <a:cxnLst/>
              <a:rect l="l" t="t" r="r" b="b"/>
              <a:pathLst>
                <a:path w="13336" h="4561" extrusionOk="0">
                  <a:moveTo>
                    <a:pt x="36" y="0"/>
                  </a:moveTo>
                  <a:lnTo>
                    <a:pt x="1" y="24"/>
                  </a:lnTo>
                  <a:lnTo>
                    <a:pt x="7299" y="2513"/>
                  </a:lnTo>
                  <a:lnTo>
                    <a:pt x="7359" y="2537"/>
                  </a:lnTo>
                  <a:cubicBezTo>
                    <a:pt x="7394" y="2501"/>
                    <a:pt x="7442" y="2477"/>
                    <a:pt x="7502" y="2453"/>
                  </a:cubicBezTo>
                  <a:cubicBezTo>
                    <a:pt x="7522" y="2451"/>
                    <a:pt x="7542" y="2449"/>
                    <a:pt x="7561" y="2449"/>
                  </a:cubicBezTo>
                  <a:cubicBezTo>
                    <a:pt x="7719" y="2449"/>
                    <a:pt x="7864" y="2533"/>
                    <a:pt x="7906" y="2691"/>
                  </a:cubicBezTo>
                  <a:lnTo>
                    <a:pt x="7906" y="2727"/>
                  </a:lnTo>
                  <a:lnTo>
                    <a:pt x="13240" y="4561"/>
                  </a:lnTo>
                  <a:cubicBezTo>
                    <a:pt x="13240" y="4430"/>
                    <a:pt x="13276" y="4322"/>
                    <a:pt x="13336" y="4215"/>
                  </a:cubicBezTo>
                  <a:lnTo>
                    <a:pt x="13264" y="4180"/>
                  </a:lnTo>
                  <a:lnTo>
                    <a:pt x="7668" y="2263"/>
                  </a:lnTo>
                  <a:lnTo>
                    <a:pt x="7311" y="2144"/>
                  </a:lnTo>
                  <a:lnTo>
                    <a:pt x="106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9"/>
            <p:cNvSpPr/>
            <p:nvPr/>
          </p:nvSpPr>
          <p:spPr>
            <a:xfrm>
              <a:off x="2163950" y="1324400"/>
              <a:ext cx="136950" cy="109550"/>
            </a:xfrm>
            <a:custGeom>
              <a:avLst/>
              <a:gdLst/>
              <a:ahLst/>
              <a:cxnLst/>
              <a:rect l="l" t="t" r="r" b="b"/>
              <a:pathLst>
                <a:path w="5478" h="4382" extrusionOk="0">
                  <a:moveTo>
                    <a:pt x="4918" y="0"/>
                  </a:moveTo>
                  <a:lnTo>
                    <a:pt x="0" y="4025"/>
                  </a:lnTo>
                  <a:lnTo>
                    <a:pt x="131" y="4382"/>
                  </a:lnTo>
                  <a:lnTo>
                    <a:pt x="5454" y="12"/>
                  </a:lnTo>
                  <a:lnTo>
                    <a:pt x="547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9"/>
            <p:cNvSpPr/>
            <p:nvPr/>
          </p:nvSpPr>
          <p:spPr>
            <a:xfrm>
              <a:off x="1971375" y="1430950"/>
              <a:ext cx="188425" cy="158400"/>
            </a:xfrm>
            <a:custGeom>
              <a:avLst/>
              <a:gdLst/>
              <a:ahLst/>
              <a:cxnLst/>
              <a:rect l="l" t="t" r="r" b="b"/>
              <a:pathLst>
                <a:path w="7537" h="6336" extrusionOk="0">
                  <a:moveTo>
                    <a:pt x="7406" y="1"/>
                  </a:moveTo>
                  <a:lnTo>
                    <a:pt x="0" y="6073"/>
                  </a:lnTo>
                  <a:cubicBezTo>
                    <a:pt x="95" y="6145"/>
                    <a:pt x="179" y="6228"/>
                    <a:pt x="238" y="6335"/>
                  </a:cubicBezTo>
                  <a:lnTo>
                    <a:pt x="7537" y="358"/>
                  </a:lnTo>
                  <a:lnTo>
                    <a:pt x="740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9"/>
            <p:cNvSpPr/>
            <p:nvPr/>
          </p:nvSpPr>
          <p:spPr>
            <a:xfrm>
              <a:off x="2269925" y="1742600"/>
              <a:ext cx="5075" cy="3000"/>
            </a:xfrm>
            <a:custGeom>
              <a:avLst/>
              <a:gdLst/>
              <a:ahLst/>
              <a:cxnLst/>
              <a:rect l="l" t="t" r="r" b="b"/>
              <a:pathLst>
                <a:path w="203" h="120" extrusionOk="0">
                  <a:moveTo>
                    <a:pt x="143" y="1"/>
                  </a:moveTo>
                  <a:cubicBezTo>
                    <a:pt x="95" y="1"/>
                    <a:pt x="48" y="1"/>
                    <a:pt x="0" y="13"/>
                  </a:cubicBezTo>
                  <a:cubicBezTo>
                    <a:pt x="36" y="96"/>
                    <a:pt x="107" y="120"/>
                    <a:pt x="202" y="120"/>
                  </a:cubicBezTo>
                  <a:lnTo>
                    <a:pt x="15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9"/>
            <p:cNvSpPr/>
            <p:nvPr/>
          </p:nvSpPr>
          <p:spPr>
            <a:xfrm>
              <a:off x="2117800" y="1324100"/>
              <a:ext cx="141425" cy="365850"/>
            </a:xfrm>
            <a:custGeom>
              <a:avLst/>
              <a:gdLst/>
              <a:ahLst/>
              <a:cxnLst/>
              <a:rect l="l" t="t" r="r" b="b"/>
              <a:pathLst>
                <a:path w="5657" h="14634" extrusionOk="0">
                  <a:moveTo>
                    <a:pt x="1" y="1"/>
                  </a:moveTo>
                  <a:lnTo>
                    <a:pt x="1549" y="4275"/>
                  </a:lnTo>
                  <a:lnTo>
                    <a:pt x="1680" y="4632"/>
                  </a:lnTo>
                  <a:lnTo>
                    <a:pt x="5335" y="14633"/>
                  </a:lnTo>
                  <a:cubicBezTo>
                    <a:pt x="5430" y="14574"/>
                    <a:pt x="5537" y="14514"/>
                    <a:pt x="5656" y="14479"/>
                  </a:cubicBezTo>
                  <a:lnTo>
                    <a:pt x="1977" y="4370"/>
                  </a:lnTo>
                  <a:lnTo>
                    <a:pt x="1846" y="4013"/>
                  </a:lnTo>
                  <a:lnTo>
                    <a:pt x="39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9"/>
            <p:cNvSpPr/>
            <p:nvPr/>
          </p:nvSpPr>
          <p:spPr>
            <a:xfrm>
              <a:off x="2450600" y="1814350"/>
              <a:ext cx="27100" cy="362275"/>
            </a:xfrm>
            <a:custGeom>
              <a:avLst/>
              <a:gdLst/>
              <a:ahLst/>
              <a:cxnLst/>
              <a:rect l="l" t="t" r="r" b="b"/>
              <a:pathLst>
                <a:path w="1084" h="14491" extrusionOk="0">
                  <a:moveTo>
                    <a:pt x="726" y="0"/>
                  </a:moveTo>
                  <a:lnTo>
                    <a:pt x="0" y="14490"/>
                  </a:lnTo>
                  <a:cubicBezTo>
                    <a:pt x="12" y="14490"/>
                    <a:pt x="12" y="14490"/>
                    <a:pt x="24" y="14466"/>
                  </a:cubicBezTo>
                  <a:cubicBezTo>
                    <a:pt x="87" y="14452"/>
                    <a:pt x="154" y="14446"/>
                    <a:pt x="220" y="14446"/>
                  </a:cubicBezTo>
                  <a:cubicBezTo>
                    <a:pt x="267" y="14446"/>
                    <a:pt x="313" y="14449"/>
                    <a:pt x="357" y="14454"/>
                  </a:cubicBezTo>
                  <a:lnTo>
                    <a:pt x="1084" y="0"/>
                  </a:lnTo>
                  <a:lnTo>
                    <a:pt x="1084" y="0"/>
                  </a:lnTo>
                  <a:cubicBezTo>
                    <a:pt x="1030" y="16"/>
                    <a:pt x="976" y="23"/>
                    <a:pt x="922" y="23"/>
                  </a:cubicBezTo>
                  <a:cubicBezTo>
                    <a:pt x="857" y="23"/>
                    <a:pt x="792" y="13"/>
                    <a:pt x="7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9"/>
            <p:cNvSpPr/>
            <p:nvPr/>
          </p:nvSpPr>
          <p:spPr>
            <a:xfrm>
              <a:off x="2273475" y="1738150"/>
              <a:ext cx="176850" cy="439950"/>
            </a:xfrm>
            <a:custGeom>
              <a:avLst/>
              <a:gdLst/>
              <a:ahLst/>
              <a:cxnLst/>
              <a:rect l="l" t="t" r="r" b="b"/>
              <a:pathLst>
                <a:path w="7074" h="17598" extrusionOk="0">
                  <a:moveTo>
                    <a:pt x="334" y="0"/>
                  </a:moveTo>
                  <a:cubicBezTo>
                    <a:pt x="239" y="72"/>
                    <a:pt x="132" y="131"/>
                    <a:pt x="1" y="167"/>
                  </a:cubicBezTo>
                  <a:lnTo>
                    <a:pt x="37" y="286"/>
                  </a:lnTo>
                  <a:lnTo>
                    <a:pt x="6514" y="17097"/>
                  </a:lnTo>
                  <a:lnTo>
                    <a:pt x="6930" y="17598"/>
                  </a:lnTo>
                  <a:cubicBezTo>
                    <a:pt x="6978" y="17562"/>
                    <a:pt x="7014" y="17550"/>
                    <a:pt x="7073" y="17538"/>
                  </a:cubicBezTo>
                  <a:lnTo>
                    <a:pt x="33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9"/>
            <p:cNvSpPr/>
            <p:nvPr/>
          </p:nvSpPr>
          <p:spPr>
            <a:xfrm>
              <a:off x="2293425" y="1714325"/>
              <a:ext cx="141725" cy="60150"/>
            </a:xfrm>
            <a:custGeom>
              <a:avLst/>
              <a:gdLst/>
              <a:ahLst/>
              <a:cxnLst/>
              <a:rect l="l" t="t" r="r" b="b"/>
              <a:pathLst>
                <a:path w="5669" h="2406" extrusionOk="0">
                  <a:moveTo>
                    <a:pt x="60" y="1"/>
                  </a:moveTo>
                  <a:cubicBezTo>
                    <a:pt x="60" y="120"/>
                    <a:pt x="48" y="251"/>
                    <a:pt x="1" y="370"/>
                  </a:cubicBezTo>
                  <a:lnTo>
                    <a:pt x="5620" y="2406"/>
                  </a:lnTo>
                  <a:cubicBezTo>
                    <a:pt x="5620" y="2287"/>
                    <a:pt x="5644" y="2156"/>
                    <a:pt x="5668" y="2037"/>
                  </a:cubicBezTo>
                  <a:lnTo>
                    <a:pt x="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9"/>
            <p:cNvSpPr/>
            <p:nvPr/>
          </p:nvSpPr>
          <p:spPr>
            <a:xfrm>
              <a:off x="1976725" y="1600625"/>
              <a:ext cx="267625" cy="103300"/>
            </a:xfrm>
            <a:custGeom>
              <a:avLst/>
              <a:gdLst/>
              <a:ahLst/>
              <a:cxnLst/>
              <a:rect l="l" t="t" r="r" b="b"/>
              <a:pathLst>
                <a:path w="10705" h="4132" extrusionOk="0">
                  <a:moveTo>
                    <a:pt x="108" y="0"/>
                  </a:moveTo>
                  <a:cubicBezTo>
                    <a:pt x="108" y="120"/>
                    <a:pt x="60" y="239"/>
                    <a:pt x="0" y="334"/>
                  </a:cubicBezTo>
                  <a:lnTo>
                    <a:pt x="10490" y="4132"/>
                  </a:lnTo>
                  <a:cubicBezTo>
                    <a:pt x="10561" y="4013"/>
                    <a:pt x="10621" y="3906"/>
                    <a:pt x="10704" y="3822"/>
                  </a:cubicBezTo>
                  <a:lnTo>
                    <a:pt x="10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9"/>
            <p:cNvSpPr/>
            <p:nvPr/>
          </p:nvSpPr>
          <p:spPr>
            <a:xfrm>
              <a:off x="1969275" y="1610450"/>
              <a:ext cx="477475" cy="573900"/>
            </a:xfrm>
            <a:custGeom>
              <a:avLst/>
              <a:gdLst/>
              <a:ahLst/>
              <a:cxnLst/>
              <a:rect l="l" t="t" r="r" b="b"/>
              <a:pathLst>
                <a:path w="19099" h="22956" extrusionOk="0">
                  <a:moveTo>
                    <a:pt x="275" y="0"/>
                  </a:moveTo>
                  <a:cubicBezTo>
                    <a:pt x="203" y="108"/>
                    <a:pt x="108" y="179"/>
                    <a:pt x="1" y="262"/>
                  </a:cubicBezTo>
                  <a:lnTo>
                    <a:pt x="18825" y="22956"/>
                  </a:lnTo>
                  <a:cubicBezTo>
                    <a:pt x="18896" y="22848"/>
                    <a:pt x="18991" y="22777"/>
                    <a:pt x="19098" y="22717"/>
                  </a:cubicBezTo>
                  <a:lnTo>
                    <a:pt x="18682" y="22229"/>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9"/>
            <p:cNvSpPr/>
            <p:nvPr/>
          </p:nvSpPr>
          <p:spPr>
            <a:xfrm>
              <a:off x="1726400" y="1324400"/>
              <a:ext cx="224450" cy="261075"/>
            </a:xfrm>
            <a:custGeom>
              <a:avLst/>
              <a:gdLst/>
              <a:ahLst/>
              <a:cxnLst/>
              <a:rect l="l" t="t" r="r" b="b"/>
              <a:pathLst>
                <a:path w="8978" h="10443" extrusionOk="0">
                  <a:moveTo>
                    <a:pt x="0" y="0"/>
                  </a:moveTo>
                  <a:lnTo>
                    <a:pt x="8680" y="10442"/>
                  </a:lnTo>
                  <a:cubicBezTo>
                    <a:pt x="8763" y="10359"/>
                    <a:pt x="8870" y="10287"/>
                    <a:pt x="8978" y="10240"/>
                  </a:cubicBezTo>
                  <a:lnTo>
                    <a:pt x="47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9"/>
            <p:cNvSpPr/>
            <p:nvPr/>
          </p:nvSpPr>
          <p:spPr>
            <a:xfrm>
              <a:off x="1592450" y="1416675"/>
              <a:ext cx="110450" cy="205100"/>
            </a:xfrm>
            <a:custGeom>
              <a:avLst/>
              <a:gdLst/>
              <a:ahLst/>
              <a:cxnLst/>
              <a:rect l="l" t="t" r="r" b="b"/>
              <a:pathLst>
                <a:path w="4418" h="8204" extrusionOk="0">
                  <a:moveTo>
                    <a:pt x="334" y="0"/>
                  </a:moveTo>
                  <a:cubicBezTo>
                    <a:pt x="239" y="60"/>
                    <a:pt x="155" y="108"/>
                    <a:pt x="48" y="131"/>
                  </a:cubicBezTo>
                  <a:cubicBezTo>
                    <a:pt x="44" y="127"/>
                    <a:pt x="39" y="126"/>
                    <a:pt x="33" y="126"/>
                  </a:cubicBezTo>
                  <a:cubicBezTo>
                    <a:pt x="22" y="126"/>
                    <a:pt x="8" y="131"/>
                    <a:pt x="0" y="131"/>
                  </a:cubicBezTo>
                  <a:lnTo>
                    <a:pt x="4108" y="8204"/>
                  </a:lnTo>
                  <a:cubicBezTo>
                    <a:pt x="4203" y="8132"/>
                    <a:pt x="4299" y="8073"/>
                    <a:pt x="4418" y="8025"/>
                  </a:cubicBezTo>
                  <a:lnTo>
                    <a:pt x="33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9"/>
            <p:cNvSpPr/>
            <p:nvPr/>
          </p:nvSpPr>
          <p:spPr>
            <a:xfrm>
              <a:off x="1346575" y="1669975"/>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9"/>
            <p:cNvSpPr/>
            <p:nvPr/>
          </p:nvSpPr>
          <p:spPr>
            <a:xfrm>
              <a:off x="1593350" y="1324400"/>
              <a:ext cx="59850" cy="58675"/>
            </a:xfrm>
            <a:custGeom>
              <a:avLst/>
              <a:gdLst/>
              <a:ahLst/>
              <a:cxnLst/>
              <a:rect l="l" t="t" r="r" b="b"/>
              <a:pathLst>
                <a:path w="2394" h="2347" extrusionOk="0">
                  <a:moveTo>
                    <a:pt x="1905" y="0"/>
                  </a:moveTo>
                  <a:lnTo>
                    <a:pt x="0" y="2191"/>
                  </a:lnTo>
                  <a:cubicBezTo>
                    <a:pt x="119" y="2215"/>
                    <a:pt x="238" y="2275"/>
                    <a:pt x="334" y="2346"/>
                  </a:cubicBezTo>
                  <a:lnTo>
                    <a:pt x="2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9"/>
            <p:cNvSpPr/>
            <p:nvPr/>
          </p:nvSpPr>
          <p:spPr>
            <a:xfrm>
              <a:off x="1345100" y="1669375"/>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9"/>
            <p:cNvSpPr/>
            <p:nvPr/>
          </p:nvSpPr>
          <p:spPr>
            <a:xfrm>
              <a:off x="1348075" y="1670575"/>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9"/>
            <p:cNvSpPr/>
            <p:nvPr/>
          </p:nvSpPr>
          <p:spPr>
            <a:xfrm>
              <a:off x="1354625" y="1406550"/>
              <a:ext cx="219700" cy="254225"/>
            </a:xfrm>
            <a:custGeom>
              <a:avLst/>
              <a:gdLst/>
              <a:ahLst/>
              <a:cxnLst/>
              <a:rect l="l" t="t" r="r" b="b"/>
              <a:pathLst>
                <a:path w="8788" h="10169" extrusionOk="0">
                  <a:moveTo>
                    <a:pt x="8573" y="1"/>
                  </a:moveTo>
                  <a:lnTo>
                    <a:pt x="215" y="9561"/>
                  </a:lnTo>
                  <a:lnTo>
                    <a:pt x="0" y="10169"/>
                  </a:lnTo>
                  <a:lnTo>
                    <a:pt x="0" y="10169"/>
                  </a:lnTo>
                  <a:lnTo>
                    <a:pt x="167" y="10157"/>
                  </a:lnTo>
                  <a:lnTo>
                    <a:pt x="8787" y="322"/>
                  </a:lnTo>
                  <a:cubicBezTo>
                    <a:pt x="8692" y="227"/>
                    <a:pt x="8620" y="120"/>
                    <a:pt x="857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9"/>
            <p:cNvSpPr/>
            <p:nvPr/>
          </p:nvSpPr>
          <p:spPr>
            <a:xfrm>
              <a:off x="1345700" y="1669675"/>
              <a:ext cx="600" cy="325"/>
            </a:xfrm>
            <a:custGeom>
              <a:avLst/>
              <a:gdLst/>
              <a:ahLst/>
              <a:cxnLst/>
              <a:rect l="l" t="t" r="r" b="b"/>
              <a:pathLst>
                <a:path w="24" h="13" extrusionOk="0">
                  <a:moveTo>
                    <a:pt x="0" y="1"/>
                  </a:moveTo>
                  <a:cubicBezTo>
                    <a:pt x="0" y="13"/>
                    <a:pt x="24" y="13"/>
                    <a:pt x="24" y="13"/>
                  </a:cubicBezTo>
                  <a:cubicBezTo>
                    <a:pt x="24" y="1"/>
                    <a:pt x="0" y="1"/>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9"/>
            <p:cNvSpPr/>
            <p:nvPr/>
          </p:nvSpPr>
          <p:spPr>
            <a:xfrm>
              <a:off x="1348675" y="1635750"/>
              <a:ext cx="339650" cy="34250"/>
            </a:xfrm>
            <a:custGeom>
              <a:avLst/>
              <a:gdLst/>
              <a:ahLst/>
              <a:cxnLst/>
              <a:rect l="l" t="t" r="r" b="b"/>
              <a:pathLst>
                <a:path w="13586" h="1370" extrusionOk="0">
                  <a:moveTo>
                    <a:pt x="13550" y="0"/>
                  </a:moveTo>
                  <a:lnTo>
                    <a:pt x="393" y="989"/>
                  </a:lnTo>
                  <a:lnTo>
                    <a:pt x="226" y="1001"/>
                  </a:lnTo>
                  <a:lnTo>
                    <a:pt x="131" y="1274"/>
                  </a:lnTo>
                  <a:lnTo>
                    <a:pt x="131" y="1286"/>
                  </a:lnTo>
                  <a:cubicBezTo>
                    <a:pt x="119" y="1298"/>
                    <a:pt x="119" y="1310"/>
                    <a:pt x="107" y="1334"/>
                  </a:cubicBezTo>
                  <a:lnTo>
                    <a:pt x="95" y="1346"/>
                  </a:lnTo>
                  <a:cubicBezTo>
                    <a:pt x="75" y="1356"/>
                    <a:pt x="63" y="1358"/>
                    <a:pt x="52" y="1366"/>
                  </a:cubicBezTo>
                  <a:lnTo>
                    <a:pt x="52" y="1366"/>
                  </a:lnTo>
                  <a:lnTo>
                    <a:pt x="13585" y="346"/>
                  </a:lnTo>
                  <a:cubicBezTo>
                    <a:pt x="13585" y="334"/>
                    <a:pt x="13585" y="334"/>
                    <a:pt x="13573" y="322"/>
                  </a:cubicBezTo>
                  <a:cubicBezTo>
                    <a:pt x="13550" y="227"/>
                    <a:pt x="13538" y="119"/>
                    <a:pt x="13550" y="0"/>
                  </a:cubicBezTo>
                  <a:close/>
                  <a:moveTo>
                    <a:pt x="52" y="1366"/>
                  </a:moveTo>
                  <a:lnTo>
                    <a:pt x="0" y="1370"/>
                  </a:lnTo>
                  <a:lnTo>
                    <a:pt x="48" y="1370"/>
                  </a:lnTo>
                  <a:cubicBezTo>
                    <a:pt x="49" y="1368"/>
                    <a:pt x="51" y="1367"/>
                    <a:pt x="52" y="1366"/>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9"/>
            <p:cNvSpPr/>
            <p:nvPr/>
          </p:nvSpPr>
          <p:spPr>
            <a:xfrm>
              <a:off x="1346575" y="1669975"/>
              <a:ext cx="1225" cy="625"/>
            </a:xfrm>
            <a:custGeom>
              <a:avLst/>
              <a:gdLst/>
              <a:ahLst/>
              <a:cxnLst/>
              <a:rect l="l" t="t" r="r" b="b"/>
              <a:pathLst>
                <a:path w="49" h="25" extrusionOk="0">
                  <a:moveTo>
                    <a:pt x="49" y="24"/>
                  </a:moveTo>
                  <a:cubicBezTo>
                    <a:pt x="25" y="24"/>
                    <a:pt x="13" y="24"/>
                    <a:pt x="1" y="1"/>
                  </a:cubicBezTo>
                  <a:cubicBezTo>
                    <a:pt x="13" y="24"/>
                    <a:pt x="25" y="24"/>
                    <a:pt x="49"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9"/>
            <p:cNvSpPr/>
            <p:nvPr/>
          </p:nvSpPr>
          <p:spPr>
            <a:xfrm>
              <a:off x="1346575" y="1669975"/>
              <a:ext cx="25" cy="25"/>
            </a:xfrm>
            <a:custGeom>
              <a:avLst/>
              <a:gdLst/>
              <a:ahLst/>
              <a:cxnLst/>
              <a:rect l="l" t="t" r="r" b="b"/>
              <a:pathLst>
                <a:path w="1" h="1" extrusionOk="0">
                  <a:moveTo>
                    <a:pt x="1" y="1"/>
                  </a:moveTo>
                  <a:lnTo>
                    <a:pt x="1" y="1"/>
                  </a:ln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9"/>
            <p:cNvSpPr/>
            <p:nvPr/>
          </p:nvSpPr>
          <p:spPr>
            <a:xfrm>
              <a:off x="1345100" y="1669375"/>
              <a:ext cx="325" cy="325"/>
            </a:xfrm>
            <a:custGeom>
              <a:avLst/>
              <a:gdLst/>
              <a:ahLst/>
              <a:cxnLst/>
              <a:rect l="l" t="t" r="r" b="b"/>
              <a:pathLst>
                <a:path w="13" h="13" extrusionOk="0">
                  <a:moveTo>
                    <a:pt x="0" y="1"/>
                  </a:moveTo>
                  <a:lnTo>
                    <a:pt x="0" y="1"/>
                  </a:lnTo>
                  <a:lnTo>
                    <a:pt x="12"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9"/>
            <p:cNvSpPr/>
            <p:nvPr/>
          </p:nvSpPr>
          <p:spPr>
            <a:xfrm>
              <a:off x="1349275" y="1670125"/>
              <a:ext cx="300" cy="475"/>
            </a:xfrm>
            <a:custGeom>
              <a:avLst/>
              <a:gdLst/>
              <a:ahLst/>
              <a:cxnLst/>
              <a:rect l="l" t="t" r="r" b="b"/>
              <a:pathLst>
                <a:path w="12" h="19" extrusionOk="0">
                  <a:moveTo>
                    <a:pt x="10" y="1"/>
                  </a:moveTo>
                  <a:cubicBezTo>
                    <a:pt x="9" y="1"/>
                    <a:pt x="6" y="7"/>
                    <a:pt x="0" y="18"/>
                  </a:cubicBezTo>
                  <a:lnTo>
                    <a:pt x="12" y="18"/>
                  </a:lnTo>
                  <a:cubicBezTo>
                    <a:pt x="12" y="7"/>
                    <a:pt x="12" y="1"/>
                    <a:pt x="1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9"/>
            <p:cNvSpPr/>
            <p:nvPr/>
          </p:nvSpPr>
          <p:spPr>
            <a:xfrm>
              <a:off x="1351050" y="1669075"/>
              <a:ext cx="325" cy="325"/>
            </a:xfrm>
            <a:custGeom>
              <a:avLst/>
              <a:gdLst/>
              <a:ahLst/>
              <a:cxnLst/>
              <a:rect l="l" t="t" r="r" b="b"/>
              <a:pathLst>
                <a:path w="13" h="13" extrusionOk="0">
                  <a:moveTo>
                    <a:pt x="0" y="13"/>
                  </a:moveTo>
                  <a:lnTo>
                    <a:pt x="0" y="13"/>
                  </a:lnTo>
                  <a:lnTo>
                    <a:pt x="1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9"/>
            <p:cNvSpPr/>
            <p:nvPr/>
          </p:nvSpPr>
          <p:spPr>
            <a:xfrm>
              <a:off x="992675" y="1324400"/>
              <a:ext cx="353050" cy="345000"/>
            </a:xfrm>
            <a:custGeom>
              <a:avLst/>
              <a:gdLst/>
              <a:ahLst/>
              <a:cxnLst/>
              <a:rect l="l" t="t" r="r" b="b"/>
              <a:pathLst>
                <a:path w="14122" h="13800" extrusionOk="0">
                  <a:moveTo>
                    <a:pt x="0" y="0"/>
                  </a:moveTo>
                  <a:lnTo>
                    <a:pt x="14085" y="13800"/>
                  </a:lnTo>
                  <a:cubicBezTo>
                    <a:pt x="14038" y="13752"/>
                    <a:pt x="14026" y="13681"/>
                    <a:pt x="14038" y="13609"/>
                  </a:cubicBezTo>
                  <a:lnTo>
                    <a:pt x="14121" y="13335"/>
                  </a:lnTo>
                  <a:lnTo>
                    <a:pt x="5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9"/>
            <p:cNvSpPr/>
            <p:nvPr/>
          </p:nvSpPr>
          <p:spPr>
            <a:xfrm>
              <a:off x="1346275" y="1669975"/>
              <a:ext cx="325" cy="25"/>
            </a:xfrm>
            <a:custGeom>
              <a:avLst/>
              <a:gdLst/>
              <a:ahLst/>
              <a:cxnLst/>
              <a:rect l="l" t="t" r="r" b="b"/>
              <a:pathLst>
                <a:path w="13" h="1" extrusionOk="0">
                  <a:moveTo>
                    <a:pt x="1" y="1"/>
                  </a:moveTo>
                  <a:lnTo>
                    <a:pt x="1" y="1"/>
                  </a:lnTo>
                  <a:lnTo>
                    <a:pt x="1" y="1"/>
                  </a:lnTo>
                  <a:cubicBezTo>
                    <a:pt x="13" y="1"/>
                    <a:pt x="13" y="1"/>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9"/>
            <p:cNvSpPr/>
            <p:nvPr/>
          </p:nvSpPr>
          <p:spPr>
            <a:xfrm>
              <a:off x="1348075" y="1670575"/>
              <a:ext cx="25" cy="25"/>
            </a:xfrm>
            <a:custGeom>
              <a:avLst/>
              <a:gdLst/>
              <a:ahLst/>
              <a:cxnLst/>
              <a:rect l="l" t="t" r="r" b="b"/>
              <a:pathLst>
                <a:path w="1" h="1" extrusionOk="0">
                  <a:moveTo>
                    <a:pt x="0" y="0"/>
                  </a:moveTo>
                  <a:lnTo>
                    <a:pt x="0" y="0"/>
                  </a:ln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9"/>
            <p:cNvSpPr/>
            <p:nvPr/>
          </p:nvSpPr>
          <p:spPr>
            <a:xfrm>
              <a:off x="1351050" y="1669375"/>
              <a:ext cx="25" cy="25"/>
            </a:xfrm>
            <a:custGeom>
              <a:avLst/>
              <a:gdLst/>
              <a:ahLst/>
              <a:cxnLst/>
              <a:rect l="l" t="t" r="r" b="b"/>
              <a:pathLst>
                <a:path w="1" h="1" extrusionOk="0">
                  <a:moveTo>
                    <a:pt x="0" y="1"/>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9"/>
            <p:cNvSpPr/>
            <p:nvPr/>
          </p:nvSpPr>
          <p:spPr>
            <a:xfrm>
              <a:off x="1351950" y="1667600"/>
              <a:ext cx="25" cy="325"/>
            </a:xfrm>
            <a:custGeom>
              <a:avLst/>
              <a:gdLst/>
              <a:ahLst/>
              <a:cxnLst/>
              <a:rect l="l" t="t" r="r" b="b"/>
              <a:pathLst>
                <a:path w="1" h="13" extrusionOk="0">
                  <a:moveTo>
                    <a:pt x="0" y="0"/>
                  </a:moveTo>
                  <a:cubicBezTo>
                    <a:pt x="0" y="0"/>
                    <a:pt x="0" y="12"/>
                    <a:pt x="0" y="0"/>
                  </a:cubicBezTo>
                  <a:cubicBezTo>
                    <a:pt x="0" y="12"/>
                    <a:pt x="0"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9"/>
            <p:cNvSpPr/>
            <p:nvPr/>
          </p:nvSpPr>
          <p:spPr>
            <a:xfrm>
              <a:off x="1343300" y="1324400"/>
              <a:ext cx="127425" cy="346500"/>
            </a:xfrm>
            <a:custGeom>
              <a:avLst/>
              <a:gdLst/>
              <a:ahLst/>
              <a:cxnLst/>
              <a:rect l="l" t="t" r="r" b="b"/>
              <a:pathLst>
                <a:path w="5097" h="13860" extrusionOk="0">
                  <a:moveTo>
                    <a:pt x="4716" y="0"/>
                  </a:moveTo>
                  <a:lnTo>
                    <a:pt x="120" y="13335"/>
                  </a:lnTo>
                  <a:lnTo>
                    <a:pt x="25" y="13609"/>
                  </a:lnTo>
                  <a:cubicBezTo>
                    <a:pt x="1" y="13681"/>
                    <a:pt x="25" y="13752"/>
                    <a:pt x="72" y="13800"/>
                  </a:cubicBezTo>
                  <a:lnTo>
                    <a:pt x="84" y="13812"/>
                  </a:lnTo>
                  <a:cubicBezTo>
                    <a:pt x="84" y="13812"/>
                    <a:pt x="96" y="13812"/>
                    <a:pt x="96" y="13824"/>
                  </a:cubicBezTo>
                  <a:cubicBezTo>
                    <a:pt x="96" y="13824"/>
                    <a:pt x="120" y="13824"/>
                    <a:pt x="120" y="13847"/>
                  </a:cubicBezTo>
                  <a:lnTo>
                    <a:pt x="132" y="13847"/>
                  </a:lnTo>
                  <a:cubicBezTo>
                    <a:pt x="144" y="13847"/>
                    <a:pt x="156" y="13859"/>
                    <a:pt x="180" y="13859"/>
                  </a:cubicBezTo>
                  <a:cubicBezTo>
                    <a:pt x="180" y="13847"/>
                    <a:pt x="180" y="13847"/>
                    <a:pt x="191" y="13847"/>
                  </a:cubicBezTo>
                  <a:lnTo>
                    <a:pt x="251" y="13847"/>
                  </a:lnTo>
                  <a:cubicBezTo>
                    <a:pt x="263" y="13847"/>
                    <a:pt x="275" y="13824"/>
                    <a:pt x="299" y="13812"/>
                  </a:cubicBezTo>
                  <a:lnTo>
                    <a:pt x="310" y="13800"/>
                  </a:lnTo>
                  <a:cubicBezTo>
                    <a:pt x="322" y="13788"/>
                    <a:pt x="322" y="13764"/>
                    <a:pt x="334" y="13752"/>
                  </a:cubicBezTo>
                  <a:lnTo>
                    <a:pt x="334" y="13740"/>
                  </a:lnTo>
                  <a:lnTo>
                    <a:pt x="430" y="13466"/>
                  </a:lnTo>
                  <a:lnTo>
                    <a:pt x="632" y="12847"/>
                  </a:lnTo>
                  <a:lnTo>
                    <a:pt x="509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9"/>
            <p:cNvSpPr/>
            <p:nvPr/>
          </p:nvSpPr>
          <p:spPr>
            <a:xfrm>
              <a:off x="2236875" y="1685475"/>
              <a:ext cx="58075" cy="57750"/>
            </a:xfrm>
            <a:custGeom>
              <a:avLst/>
              <a:gdLst/>
              <a:ahLst/>
              <a:cxnLst/>
              <a:rect l="l" t="t" r="r" b="b"/>
              <a:pathLst>
                <a:path w="2323" h="2310" extrusionOk="0">
                  <a:moveTo>
                    <a:pt x="1174" y="0"/>
                  </a:moveTo>
                  <a:cubicBezTo>
                    <a:pt x="1081" y="0"/>
                    <a:pt x="987" y="12"/>
                    <a:pt x="893" y="35"/>
                  </a:cubicBezTo>
                  <a:cubicBezTo>
                    <a:pt x="774" y="71"/>
                    <a:pt x="655" y="119"/>
                    <a:pt x="572" y="190"/>
                  </a:cubicBezTo>
                  <a:cubicBezTo>
                    <a:pt x="465" y="250"/>
                    <a:pt x="370" y="333"/>
                    <a:pt x="298" y="428"/>
                  </a:cubicBezTo>
                  <a:cubicBezTo>
                    <a:pt x="227" y="512"/>
                    <a:pt x="155" y="631"/>
                    <a:pt x="108" y="738"/>
                  </a:cubicBezTo>
                  <a:cubicBezTo>
                    <a:pt x="12" y="964"/>
                    <a:pt x="0" y="1202"/>
                    <a:pt x="60" y="1440"/>
                  </a:cubicBezTo>
                  <a:cubicBezTo>
                    <a:pt x="200" y="1948"/>
                    <a:pt x="665" y="2309"/>
                    <a:pt x="1168" y="2309"/>
                  </a:cubicBezTo>
                  <a:cubicBezTo>
                    <a:pt x="1219" y="2309"/>
                    <a:pt x="1270" y="2305"/>
                    <a:pt x="1322" y="2298"/>
                  </a:cubicBezTo>
                  <a:cubicBezTo>
                    <a:pt x="1370" y="2298"/>
                    <a:pt x="1417" y="2286"/>
                    <a:pt x="1465" y="2274"/>
                  </a:cubicBezTo>
                  <a:lnTo>
                    <a:pt x="1477" y="2274"/>
                  </a:lnTo>
                  <a:cubicBezTo>
                    <a:pt x="1596" y="2238"/>
                    <a:pt x="1715" y="2202"/>
                    <a:pt x="1798" y="2119"/>
                  </a:cubicBezTo>
                  <a:cubicBezTo>
                    <a:pt x="2025" y="1976"/>
                    <a:pt x="2191" y="1762"/>
                    <a:pt x="2263" y="1512"/>
                  </a:cubicBezTo>
                  <a:cubicBezTo>
                    <a:pt x="2310" y="1393"/>
                    <a:pt x="2322" y="1274"/>
                    <a:pt x="2322" y="1143"/>
                  </a:cubicBezTo>
                  <a:cubicBezTo>
                    <a:pt x="2322" y="1071"/>
                    <a:pt x="2310" y="964"/>
                    <a:pt x="2298" y="869"/>
                  </a:cubicBezTo>
                  <a:cubicBezTo>
                    <a:pt x="2157" y="345"/>
                    <a:pt x="1684" y="0"/>
                    <a:pt x="117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9"/>
            <p:cNvSpPr/>
            <p:nvPr/>
          </p:nvSpPr>
          <p:spPr>
            <a:xfrm>
              <a:off x="2434225" y="1733500"/>
              <a:ext cx="85450" cy="81450"/>
            </a:xfrm>
            <a:custGeom>
              <a:avLst/>
              <a:gdLst/>
              <a:ahLst/>
              <a:cxnLst/>
              <a:rect l="l" t="t" r="r" b="b"/>
              <a:pathLst>
                <a:path w="3418" h="3258" extrusionOk="0">
                  <a:moveTo>
                    <a:pt x="1610" y="0"/>
                  </a:moveTo>
                  <a:cubicBezTo>
                    <a:pt x="1558" y="0"/>
                    <a:pt x="1505" y="3"/>
                    <a:pt x="1453" y="8"/>
                  </a:cubicBezTo>
                  <a:cubicBezTo>
                    <a:pt x="1381" y="19"/>
                    <a:pt x="1310" y="19"/>
                    <a:pt x="1227" y="55"/>
                  </a:cubicBezTo>
                  <a:cubicBezTo>
                    <a:pt x="1191" y="67"/>
                    <a:pt x="1155" y="79"/>
                    <a:pt x="1108" y="79"/>
                  </a:cubicBezTo>
                  <a:cubicBezTo>
                    <a:pt x="560" y="281"/>
                    <a:pt x="179" y="722"/>
                    <a:pt x="36" y="1258"/>
                  </a:cubicBezTo>
                  <a:cubicBezTo>
                    <a:pt x="12" y="1377"/>
                    <a:pt x="0" y="1496"/>
                    <a:pt x="0" y="1627"/>
                  </a:cubicBezTo>
                  <a:cubicBezTo>
                    <a:pt x="0" y="1770"/>
                    <a:pt x="12" y="1901"/>
                    <a:pt x="36" y="2032"/>
                  </a:cubicBezTo>
                  <a:cubicBezTo>
                    <a:pt x="203" y="2686"/>
                    <a:pt x="750" y="3151"/>
                    <a:pt x="1381" y="3234"/>
                  </a:cubicBezTo>
                  <a:cubicBezTo>
                    <a:pt x="1501" y="3258"/>
                    <a:pt x="1620" y="3258"/>
                    <a:pt x="1739" y="3258"/>
                  </a:cubicBezTo>
                  <a:cubicBezTo>
                    <a:pt x="1822" y="3258"/>
                    <a:pt x="1929" y="3234"/>
                    <a:pt x="2012" y="3210"/>
                  </a:cubicBezTo>
                  <a:cubicBezTo>
                    <a:pt x="2882" y="2984"/>
                    <a:pt x="3417" y="2091"/>
                    <a:pt x="3191" y="1210"/>
                  </a:cubicBezTo>
                  <a:cubicBezTo>
                    <a:pt x="3084" y="817"/>
                    <a:pt x="2834" y="484"/>
                    <a:pt x="2524" y="281"/>
                  </a:cubicBezTo>
                  <a:cubicBezTo>
                    <a:pt x="2417" y="198"/>
                    <a:pt x="2310" y="162"/>
                    <a:pt x="2191" y="115"/>
                  </a:cubicBezTo>
                  <a:cubicBezTo>
                    <a:pt x="2020" y="39"/>
                    <a:pt x="1818" y="0"/>
                    <a:pt x="161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9"/>
            <p:cNvSpPr/>
            <p:nvPr/>
          </p:nvSpPr>
          <p:spPr>
            <a:xfrm>
              <a:off x="2630075" y="1418625"/>
              <a:ext cx="41100" cy="40925"/>
            </a:xfrm>
            <a:custGeom>
              <a:avLst/>
              <a:gdLst/>
              <a:ahLst/>
              <a:cxnLst/>
              <a:rect l="l" t="t" r="r" b="b"/>
              <a:pathLst>
                <a:path w="1644" h="1637" extrusionOk="0">
                  <a:moveTo>
                    <a:pt x="848" y="0"/>
                  </a:moveTo>
                  <a:cubicBezTo>
                    <a:pt x="779" y="0"/>
                    <a:pt x="706" y="10"/>
                    <a:pt x="632" y="30"/>
                  </a:cubicBezTo>
                  <a:cubicBezTo>
                    <a:pt x="525" y="53"/>
                    <a:pt x="417" y="101"/>
                    <a:pt x="334" y="161"/>
                  </a:cubicBezTo>
                  <a:cubicBezTo>
                    <a:pt x="239" y="232"/>
                    <a:pt x="167" y="315"/>
                    <a:pt x="108" y="411"/>
                  </a:cubicBezTo>
                  <a:cubicBezTo>
                    <a:pt x="48" y="518"/>
                    <a:pt x="24" y="637"/>
                    <a:pt x="1" y="756"/>
                  </a:cubicBezTo>
                  <a:cubicBezTo>
                    <a:pt x="1" y="851"/>
                    <a:pt x="1" y="923"/>
                    <a:pt x="36" y="1006"/>
                  </a:cubicBezTo>
                  <a:cubicBezTo>
                    <a:pt x="84" y="1173"/>
                    <a:pt x="155" y="1327"/>
                    <a:pt x="274" y="1423"/>
                  </a:cubicBezTo>
                  <a:cubicBezTo>
                    <a:pt x="358" y="1506"/>
                    <a:pt x="465" y="1577"/>
                    <a:pt x="584" y="1601"/>
                  </a:cubicBezTo>
                  <a:cubicBezTo>
                    <a:pt x="650" y="1625"/>
                    <a:pt x="721" y="1637"/>
                    <a:pt x="794" y="1637"/>
                  </a:cubicBezTo>
                  <a:cubicBezTo>
                    <a:pt x="867" y="1637"/>
                    <a:pt x="941" y="1625"/>
                    <a:pt x="1013" y="1601"/>
                  </a:cubicBezTo>
                  <a:cubicBezTo>
                    <a:pt x="1358" y="1530"/>
                    <a:pt x="1596" y="1232"/>
                    <a:pt x="1632" y="887"/>
                  </a:cubicBezTo>
                  <a:cubicBezTo>
                    <a:pt x="1644" y="803"/>
                    <a:pt x="1632" y="708"/>
                    <a:pt x="1596" y="625"/>
                  </a:cubicBezTo>
                  <a:cubicBezTo>
                    <a:pt x="1584" y="589"/>
                    <a:pt x="1584" y="565"/>
                    <a:pt x="1572" y="530"/>
                  </a:cubicBezTo>
                  <a:cubicBezTo>
                    <a:pt x="1548" y="446"/>
                    <a:pt x="1489" y="351"/>
                    <a:pt x="1417" y="268"/>
                  </a:cubicBezTo>
                  <a:cubicBezTo>
                    <a:pt x="1322" y="172"/>
                    <a:pt x="1227" y="101"/>
                    <a:pt x="1120" y="53"/>
                  </a:cubicBezTo>
                  <a:cubicBezTo>
                    <a:pt x="1037" y="19"/>
                    <a:pt x="945" y="0"/>
                    <a:pt x="84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9"/>
            <p:cNvSpPr/>
            <p:nvPr/>
          </p:nvSpPr>
          <p:spPr>
            <a:xfrm>
              <a:off x="2338375" y="1395450"/>
              <a:ext cx="32475" cy="28775"/>
            </a:xfrm>
            <a:custGeom>
              <a:avLst/>
              <a:gdLst/>
              <a:ahLst/>
              <a:cxnLst/>
              <a:rect l="l" t="t" r="r" b="b"/>
              <a:pathLst>
                <a:path w="1299" h="1151" extrusionOk="0">
                  <a:moveTo>
                    <a:pt x="645" y="0"/>
                  </a:moveTo>
                  <a:cubicBezTo>
                    <a:pt x="601" y="0"/>
                    <a:pt x="557" y="5"/>
                    <a:pt x="512" y="16"/>
                  </a:cubicBezTo>
                  <a:cubicBezTo>
                    <a:pt x="191" y="87"/>
                    <a:pt x="1" y="421"/>
                    <a:pt x="96" y="718"/>
                  </a:cubicBezTo>
                  <a:cubicBezTo>
                    <a:pt x="157" y="982"/>
                    <a:pt x="399" y="1151"/>
                    <a:pt x="653" y="1151"/>
                  </a:cubicBezTo>
                  <a:cubicBezTo>
                    <a:pt x="698" y="1151"/>
                    <a:pt x="742" y="1146"/>
                    <a:pt x="786" y="1135"/>
                  </a:cubicBezTo>
                  <a:cubicBezTo>
                    <a:pt x="1108" y="1064"/>
                    <a:pt x="1298" y="730"/>
                    <a:pt x="1203" y="433"/>
                  </a:cubicBezTo>
                  <a:cubicBezTo>
                    <a:pt x="1132" y="169"/>
                    <a:pt x="897" y="0"/>
                    <a:pt x="64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9"/>
            <p:cNvSpPr/>
            <p:nvPr/>
          </p:nvSpPr>
          <p:spPr>
            <a:xfrm>
              <a:off x="3084300" y="1355525"/>
              <a:ext cx="30375" cy="29150"/>
            </a:xfrm>
            <a:custGeom>
              <a:avLst/>
              <a:gdLst/>
              <a:ahLst/>
              <a:cxnLst/>
              <a:rect l="l" t="t" r="r" b="b"/>
              <a:pathLst>
                <a:path w="1215" h="1166" extrusionOk="0">
                  <a:moveTo>
                    <a:pt x="581" y="1"/>
                  </a:moveTo>
                  <a:cubicBezTo>
                    <a:pt x="531" y="1"/>
                    <a:pt x="483" y="9"/>
                    <a:pt x="441" y="18"/>
                  </a:cubicBezTo>
                  <a:cubicBezTo>
                    <a:pt x="310" y="53"/>
                    <a:pt x="191" y="137"/>
                    <a:pt x="108" y="244"/>
                  </a:cubicBezTo>
                  <a:lnTo>
                    <a:pt x="108" y="256"/>
                  </a:lnTo>
                  <a:cubicBezTo>
                    <a:pt x="48" y="339"/>
                    <a:pt x="24" y="434"/>
                    <a:pt x="1" y="530"/>
                  </a:cubicBezTo>
                  <a:cubicBezTo>
                    <a:pt x="1" y="589"/>
                    <a:pt x="1" y="660"/>
                    <a:pt x="24" y="732"/>
                  </a:cubicBezTo>
                  <a:cubicBezTo>
                    <a:pt x="36" y="791"/>
                    <a:pt x="48" y="839"/>
                    <a:pt x="84" y="887"/>
                  </a:cubicBezTo>
                  <a:cubicBezTo>
                    <a:pt x="96" y="899"/>
                    <a:pt x="96" y="911"/>
                    <a:pt x="108" y="934"/>
                  </a:cubicBezTo>
                  <a:cubicBezTo>
                    <a:pt x="191" y="1030"/>
                    <a:pt x="286" y="1113"/>
                    <a:pt x="405" y="1137"/>
                  </a:cubicBezTo>
                  <a:cubicBezTo>
                    <a:pt x="429" y="1137"/>
                    <a:pt x="453" y="1149"/>
                    <a:pt x="465" y="1149"/>
                  </a:cubicBezTo>
                  <a:cubicBezTo>
                    <a:pt x="508" y="1159"/>
                    <a:pt x="546" y="1165"/>
                    <a:pt x="583" y="1165"/>
                  </a:cubicBezTo>
                  <a:cubicBezTo>
                    <a:pt x="629" y="1165"/>
                    <a:pt x="674" y="1156"/>
                    <a:pt x="727" y="1137"/>
                  </a:cubicBezTo>
                  <a:cubicBezTo>
                    <a:pt x="786" y="1125"/>
                    <a:pt x="822" y="1113"/>
                    <a:pt x="870" y="1077"/>
                  </a:cubicBezTo>
                  <a:cubicBezTo>
                    <a:pt x="1096" y="946"/>
                    <a:pt x="1215" y="696"/>
                    <a:pt x="1132" y="434"/>
                  </a:cubicBezTo>
                  <a:cubicBezTo>
                    <a:pt x="1108" y="339"/>
                    <a:pt x="1048" y="232"/>
                    <a:pt x="977" y="160"/>
                  </a:cubicBezTo>
                  <a:cubicBezTo>
                    <a:pt x="882" y="77"/>
                    <a:pt x="763" y="18"/>
                    <a:pt x="644" y="6"/>
                  </a:cubicBezTo>
                  <a:cubicBezTo>
                    <a:pt x="623" y="2"/>
                    <a:pt x="602" y="1"/>
                    <a:pt x="5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9"/>
            <p:cNvSpPr/>
            <p:nvPr/>
          </p:nvSpPr>
          <p:spPr>
            <a:xfrm>
              <a:off x="1937425" y="1579200"/>
              <a:ext cx="42300" cy="40575"/>
            </a:xfrm>
            <a:custGeom>
              <a:avLst/>
              <a:gdLst/>
              <a:ahLst/>
              <a:cxnLst/>
              <a:rect l="l" t="t" r="r" b="b"/>
              <a:pathLst>
                <a:path w="1692" h="1623" extrusionOk="0">
                  <a:moveTo>
                    <a:pt x="863" y="1"/>
                  </a:moveTo>
                  <a:cubicBezTo>
                    <a:pt x="799" y="1"/>
                    <a:pt x="734" y="8"/>
                    <a:pt x="668" y="24"/>
                  </a:cubicBezTo>
                  <a:lnTo>
                    <a:pt x="537" y="60"/>
                  </a:lnTo>
                  <a:cubicBezTo>
                    <a:pt x="418" y="107"/>
                    <a:pt x="322" y="179"/>
                    <a:pt x="239" y="274"/>
                  </a:cubicBezTo>
                  <a:cubicBezTo>
                    <a:pt x="72" y="465"/>
                    <a:pt x="1" y="738"/>
                    <a:pt x="72" y="1000"/>
                  </a:cubicBezTo>
                  <a:cubicBezTo>
                    <a:pt x="163" y="1363"/>
                    <a:pt x="492" y="1623"/>
                    <a:pt x="857" y="1623"/>
                  </a:cubicBezTo>
                  <a:cubicBezTo>
                    <a:pt x="924" y="1623"/>
                    <a:pt x="992" y="1614"/>
                    <a:pt x="1060" y="1596"/>
                  </a:cubicBezTo>
                  <a:cubicBezTo>
                    <a:pt x="1132" y="1584"/>
                    <a:pt x="1203" y="1548"/>
                    <a:pt x="1263" y="1524"/>
                  </a:cubicBezTo>
                  <a:cubicBezTo>
                    <a:pt x="1382" y="1453"/>
                    <a:pt x="1477" y="1358"/>
                    <a:pt x="1549" y="1250"/>
                  </a:cubicBezTo>
                  <a:cubicBezTo>
                    <a:pt x="1561" y="1238"/>
                    <a:pt x="1572" y="1215"/>
                    <a:pt x="1596" y="1191"/>
                  </a:cubicBezTo>
                  <a:cubicBezTo>
                    <a:pt x="1656" y="1096"/>
                    <a:pt x="1680" y="977"/>
                    <a:pt x="1691" y="857"/>
                  </a:cubicBezTo>
                  <a:cubicBezTo>
                    <a:pt x="1691" y="762"/>
                    <a:pt x="1691" y="691"/>
                    <a:pt x="1668" y="596"/>
                  </a:cubicBezTo>
                  <a:cubicBezTo>
                    <a:pt x="1656" y="536"/>
                    <a:pt x="1620" y="476"/>
                    <a:pt x="1596" y="417"/>
                  </a:cubicBezTo>
                  <a:cubicBezTo>
                    <a:pt x="1537" y="322"/>
                    <a:pt x="1453" y="215"/>
                    <a:pt x="1358" y="155"/>
                  </a:cubicBezTo>
                  <a:cubicBezTo>
                    <a:pt x="1209" y="59"/>
                    <a:pt x="1041" y="1"/>
                    <a:pt x="8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9"/>
            <p:cNvSpPr/>
            <p:nvPr/>
          </p:nvSpPr>
          <p:spPr>
            <a:xfrm>
              <a:off x="2435125" y="2175825"/>
              <a:ext cx="44075" cy="41075"/>
            </a:xfrm>
            <a:custGeom>
              <a:avLst/>
              <a:gdLst/>
              <a:ahLst/>
              <a:cxnLst/>
              <a:rect l="l" t="t" r="r" b="b"/>
              <a:pathLst>
                <a:path w="1763" h="1643" extrusionOk="0">
                  <a:moveTo>
                    <a:pt x="867" y="0"/>
                  </a:moveTo>
                  <a:cubicBezTo>
                    <a:pt x="796" y="0"/>
                    <a:pt x="723" y="8"/>
                    <a:pt x="655" y="31"/>
                  </a:cubicBezTo>
                  <a:cubicBezTo>
                    <a:pt x="643" y="31"/>
                    <a:pt x="643" y="31"/>
                    <a:pt x="631" y="43"/>
                  </a:cubicBezTo>
                  <a:cubicBezTo>
                    <a:pt x="583" y="55"/>
                    <a:pt x="524" y="67"/>
                    <a:pt x="476" y="102"/>
                  </a:cubicBezTo>
                  <a:cubicBezTo>
                    <a:pt x="369" y="162"/>
                    <a:pt x="274" y="233"/>
                    <a:pt x="191" y="341"/>
                  </a:cubicBezTo>
                  <a:cubicBezTo>
                    <a:pt x="60" y="531"/>
                    <a:pt x="0" y="769"/>
                    <a:pt x="60" y="1019"/>
                  </a:cubicBezTo>
                  <a:cubicBezTo>
                    <a:pt x="150" y="1390"/>
                    <a:pt x="484" y="1642"/>
                    <a:pt x="843" y="1642"/>
                  </a:cubicBezTo>
                  <a:cubicBezTo>
                    <a:pt x="911" y="1642"/>
                    <a:pt x="980" y="1633"/>
                    <a:pt x="1048" y="1615"/>
                  </a:cubicBezTo>
                  <a:cubicBezTo>
                    <a:pt x="1476" y="1519"/>
                    <a:pt x="1762" y="1067"/>
                    <a:pt x="1643" y="638"/>
                  </a:cubicBezTo>
                  <a:cubicBezTo>
                    <a:pt x="1607" y="519"/>
                    <a:pt x="1548" y="400"/>
                    <a:pt x="1476" y="305"/>
                  </a:cubicBezTo>
                  <a:cubicBezTo>
                    <a:pt x="1381" y="210"/>
                    <a:pt x="1298" y="126"/>
                    <a:pt x="1179" y="67"/>
                  </a:cubicBezTo>
                  <a:cubicBezTo>
                    <a:pt x="1119" y="43"/>
                    <a:pt x="1048" y="31"/>
                    <a:pt x="988" y="7"/>
                  </a:cubicBezTo>
                  <a:cubicBezTo>
                    <a:pt x="949" y="3"/>
                    <a:pt x="908" y="0"/>
                    <a:pt x="8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9"/>
            <p:cNvSpPr/>
            <p:nvPr/>
          </p:nvSpPr>
          <p:spPr>
            <a:xfrm>
              <a:off x="874500" y="1324400"/>
              <a:ext cx="61050" cy="39475"/>
            </a:xfrm>
            <a:custGeom>
              <a:avLst/>
              <a:gdLst/>
              <a:ahLst/>
              <a:cxnLst/>
              <a:rect l="l" t="t" r="r" b="b"/>
              <a:pathLst>
                <a:path w="2442" h="1579" extrusionOk="0">
                  <a:moveTo>
                    <a:pt x="120" y="0"/>
                  </a:moveTo>
                  <a:cubicBezTo>
                    <a:pt x="12" y="215"/>
                    <a:pt x="1" y="465"/>
                    <a:pt x="60" y="715"/>
                  </a:cubicBezTo>
                  <a:cubicBezTo>
                    <a:pt x="182" y="1234"/>
                    <a:pt x="670" y="1579"/>
                    <a:pt x="1188" y="1579"/>
                  </a:cubicBezTo>
                  <a:cubicBezTo>
                    <a:pt x="1276" y="1579"/>
                    <a:pt x="1365" y="1569"/>
                    <a:pt x="1453" y="1548"/>
                  </a:cubicBezTo>
                  <a:cubicBezTo>
                    <a:pt x="2060" y="1394"/>
                    <a:pt x="2441" y="762"/>
                    <a:pt x="2287" y="143"/>
                  </a:cubicBezTo>
                  <a:cubicBezTo>
                    <a:pt x="2275" y="108"/>
                    <a:pt x="2263" y="48"/>
                    <a:pt x="223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9"/>
            <p:cNvSpPr/>
            <p:nvPr/>
          </p:nvSpPr>
          <p:spPr>
            <a:xfrm>
              <a:off x="1687100" y="1615750"/>
              <a:ext cx="48250" cy="45975"/>
            </a:xfrm>
            <a:custGeom>
              <a:avLst/>
              <a:gdLst/>
              <a:ahLst/>
              <a:cxnLst/>
              <a:rect l="l" t="t" r="r" b="b"/>
              <a:pathLst>
                <a:path w="1930" h="1839" extrusionOk="0">
                  <a:moveTo>
                    <a:pt x="912" y="0"/>
                  </a:moveTo>
                  <a:cubicBezTo>
                    <a:pt x="839" y="0"/>
                    <a:pt x="765" y="9"/>
                    <a:pt x="691" y="26"/>
                  </a:cubicBezTo>
                  <a:cubicBezTo>
                    <a:pt x="679" y="26"/>
                    <a:pt x="655" y="50"/>
                    <a:pt x="632" y="50"/>
                  </a:cubicBezTo>
                  <a:cubicBezTo>
                    <a:pt x="513" y="86"/>
                    <a:pt x="417" y="146"/>
                    <a:pt x="322" y="229"/>
                  </a:cubicBezTo>
                  <a:cubicBezTo>
                    <a:pt x="155" y="372"/>
                    <a:pt x="36" y="586"/>
                    <a:pt x="13" y="800"/>
                  </a:cubicBezTo>
                  <a:cubicBezTo>
                    <a:pt x="1" y="908"/>
                    <a:pt x="1" y="1027"/>
                    <a:pt x="24" y="1146"/>
                  </a:cubicBezTo>
                  <a:cubicBezTo>
                    <a:pt x="24" y="1158"/>
                    <a:pt x="24" y="1158"/>
                    <a:pt x="36" y="1181"/>
                  </a:cubicBezTo>
                  <a:cubicBezTo>
                    <a:pt x="158" y="1566"/>
                    <a:pt x="529" y="1839"/>
                    <a:pt x="930" y="1839"/>
                  </a:cubicBezTo>
                  <a:cubicBezTo>
                    <a:pt x="1001" y="1839"/>
                    <a:pt x="1072" y="1830"/>
                    <a:pt x="1144" y="1812"/>
                  </a:cubicBezTo>
                  <a:cubicBezTo>
                    <a:pt x="1620" y="1693"/>
                    <a:pt x="1929" y="1193"/>
                    <a:pt x="1810" y="705"/>
                  </a:cubicBezTo>
                  <a:cubicBezTo>
                    <a:pt x="1699" y="279"/>
                    <a:pt x="1328" y="0"/>
                    <a:pt x="91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9"/>
            <p:cNvSpPr/>
            <p:nvPr/>
          </p:nvSpPr>
          <p:spPr>
            <a:xfrm>
              <a:off x="2480650" y="1385525"/>
              <a:ext cx="17900" cy="16475"/>
            </a:xfrm>
            <a:custGeom>
              <a:avLst/>
              <a:gdLst/>
              <a:ahLst/>
              <a:cxnLst/>
              <a:rect l="l" t="t" r="r" b="b"/>
              <a:pathLst>
                <a:path w="716" h="659" extrusionOk="0">
                  <a:moveTo>
                    <a:pt x="365" y="1"/>
                  </a:moveTo>
                  <a:cubicBezTo>
                    <a:pt x="342" y="1"/>
                    <a:pt x="320" y="3"/>
                    <a:pt x="298" y="8"/>
                  </a:cubicBezTo>
                  <a:cubicBezTo>
                    <a:pt x="239" y="32"/>
                    <a:pt x="191" y="56"/>
                    <a:pt x="144" y="92"/>
                  </a:cubicBezTo>
                  <a:cubicBezTo>
                    <a:pt x="84" y="103"/>
                    <a:pt x="72" y="127"/>
                    <a:pt x="60" y="163"/>
                  </a:cubicBezTo>
                  <a:cubicBezTo>
                    <a:pt x="13" y="234"/>
                    <a:pt x="1" y="330"/>
                    <a:pt x="25" y="413"/>
                  </a:cubicBezTo>
                  <a:cubicBezTo>
                    <a:pt x="25" y="425"/>
                    <a:pt x="48" y="437"/>
                    <a:pt x="48" y="461"/>
                  </a:cubicBezTo>
                  <a:cubicBezTo>
                    <a:pt x="99" y="573"/>
                    <a:pt x="203" y="659"/>
                    <a:pt x="336" y="659"/>
                  </a:cubicBezTo>
                  <a:cubicBezTo>
                    <a:pt x="358" y="659"/>
                    <a:pt x="382" y="656"/>
                    <a:pt x="406" y="651"/>
                  </a:cubicBezTo>
                  <a:lnTo>
                    <a:pt x="441" y="651"/>
                  </a:lnTo>
                  <a:cubicBezTo>
                    <a:pt x="620" y="603"/>
                    <a:pt x="715" y="449"/>
                    <a:pt x="703" y="282"/>
                  </a:cubicBezTo>
                  <a:lnTo>
                    <a:pt x="703" y="246"/>
                  </a:lnTo>
                  <a:cubicBezTo>
                    <a:pt x="652" y="93"/>
                    <a:pt x="504" y="1"/>
                    <a:pt x="3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9"/>
            <p:cNvSpPr/>
            <p:nvPr/>
          </p:nvSpPr>
          <p:spPr>
            <a:xfrm>
              <a:off x="1565650" y="1378450"/>
              <a:ext cx="45875" cy="41525"/>
            </a:xfrm>
            <a:custGeom>
              <a:avLst/>
              <a:gdLst/>
              <a:ahLst/>
              <a:cxnLst/>
              <a:rect l="l" t="t" r="r" b="b"/>
              <a:pathLst>
                <a:path w="1835" h="1661" extrusionOk="0">
                  <a:moveTo>
                    <a:pt x="929" y="1"/>
                  </a:moveTo>
                  <a:cubicBezTo>
                    <a:pt x="856" y="1"/>
                    <a:pt x="787" y="10"/>
                    <a:pt x="715" y="29"/>
                  </a:cubicBezTo>
                  <a:cubicBezTo>
                    <a:pt x="275" y="124"/>
                    <a:pt x="1" y="589"/>
                    <a:pt x="120" y="1041"/>
                  </a:cubicBezTo>
                  <a:cubicBezTo>
                    <a:pt x="120" y="1065"/>
                    <a:pt x="132" y="1089"/>
                    <a:pt x="156" y="1113"/>
                  </a:cubicBezTo>
                  <a:cubicBezTo>
                    <a:pt x="191" y="1232"/>
                    <a:pt x="275" y="1351"/>
                    <a:pt x="358" y="1422"/>
                  </a:cubicBezTo>
                  <a:cubicBezTo>
                    <a:pt x="516" y="1570"/>
                    <a:pt x="730" y="1661"/>
                    <a:pt x="948" y="1661"/>
                  </a:cubicBezTo>
                  <a:cubicBezTo>
                    <a:pt x="993" y="1661"/>
                    <a:pt x="1039" y="1657"/>
                    <a:pt x="1084" y="1648"/>
                  </a:cubicBezTo>
                  <a:cubicBezTo>
                    <a:pt x="1108" y="1648"/>
                    <a:pt x="1120" y="1648"/>
                    <a:pt x="1144" y="1637"/>
                  </a:cubicBezTo>
                  <a:cubicBezTo>
                    <a:pt x="1251" y="1601"/>
                    <a:pt x="1334" y="1565"/>
                    <a:pt x="1430" y="1506"/>
                  </a:cubicBezTo>
                  <a:cubicBezTo>
                    <a:pt x="1692" y="1303"/>
                    <a:pt x="1834" y="970"/>
                    <a:pt x="1751" y="625"/>
                  </a:cubicBezTo>
                  <a:cubicBezTo>
                    <a:pt x="1715" y="422"/>
                    <a:pt x="1608" y="279"/>
                    <a:pt x="1453" y="172"/>
                  </a:cubicBezTo>
                  <a:cubicBezTo>
                    <a:pt x="1358" y="101"/>
                    <a:pt x="1239" y="41"/>
                    <a:pt x="1120" y="17"/>
                  </a:cubicBezTo>
                  <a:cubicBezTo>
                    <a:pt x="1050" y="7"/>
                    <a:pt x="988" y="1"/>
                    <a:pt x="92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6" name="Google Shape;1116;p9"/>
          <p:cNvGrpSpPr/>
          <p:nvPr/>
        </p:nvGrpSpPr>
        <p:grpSpPr>
          <a:xfrm flipH="1">
            <a:off x="70" y="2509549"/>
            <a:ext cx="3663378" cy="2633777"/>
            <a:chOff x="-66598" y="5832282"/>
            <a:chExt cx="2812790" cy="2022249"/>
          </a:xfrm>
        </p:grpSpPr>
        <p:sp>
          <p:nvSpPr>
            <p:cNvPr id="1117" name="Google Shape;1117;p9"/>
            <p:cNvSpPr/>
            <p:nvPr/>
          </p:nvSpPr>
          <p:spPr>
            <a:xfrm>
              <a:off x="328475" y="7378484"/>
              <a:ext cx="465911" cy="321630"/>
            </a:xfrm>
            <a:custGeom>
              <a:avLst/>
              <a:gdLst/>
              <a:ahLst/>
              <a:cxnLst/>
              <a:rect l="l" t="t" r="r" b="b"/>
              <a:pathLst>
                <a:path w="8228" h="5680" extrusionOk="0">
                  <a:moveTo>
                    <a:pt x="8109" y="1"/>
                  </a:moveTo>
                  <a:lnTo>
                    <a:pt x="1" y="5537"/>
                  </a:lnTo>
                  <a:lnTo>
                    <a:pt x="310" y="5680"/>
                  </a:lnTo>
                  <a:lnTo>
                    <a:pt x="8204" y="274"/>
                  </a:lnTo>
                  <a:lnTo>
                    <a:pt x="8228" y="215"/>
                  </a:lnTo>
                  <a:cubicBezTo>
                    <a:pt x="8168" y="155"/>
                    <a:pt x="8121" y="84"/>
                    <a:pt x="810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9"/>
            <p:cNvSpPr/>
            <p:nvPr/>
          </p:nvSpPr>
          <p:spPr>
            <a:xfrm>
              <a:off x="89800" y="7701417"/>
              <a:ext cx="239411" cy="152435"/>
            </a:xfrm>
            <a:custGeom>
              <a:avLst/>
              <a:gdLst/>
              <a:ahLst/>
              <a:cxnLst/>
              <a:rect l="l" t="t" r="r" b="b"/>
              <a:pathLst>
                <a:path w="4228" h="2692" extrusionOk="0">
                  <a:moveTo>
                    <a:pt x="3918" y="1"/>
                  </a:moveTo>
                  <a:lnTo>
                    <a:pt x="1" y="2691"/>
                  </a:lnTo>
                  <a:lnTo>
                    <a:pt x="525" y="2691"/>
                  </a:lnTo>
                  <a:lnTo>
                    <a:pt x="4227" y="155"/>
                  </a:lnTo>
                  <a:lnTo>
                    <a:pt x="391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9"/>
            <p:cNvSpPr/>
            <p:nvPr/>
          </p:nvSpPr>
          <p:spPr>
            <a:xfrm>
              <a:off x="-35568" y="7531542"/>
              <a:ext cx="118007" cy="322310"/>
            </a:xfrm>
            <a:custGeom>
              <a:avLst/>
              <a:gdLst/>
              <a:ahLst/>
              <a:cxnLst/>
              <a:rect l="l" t="t" r="r" b="b"/>
              <a:pathLst>
                <a:path w="2084" h="5692" extrusionOk="0">
                  <a:moveTo>
                    <a:pt x="0" y="0"/>
                  </a:moveTo>
                  <a:lnTo>
                    <a:pt x="0" y="0"/>
                  </a:lnTo>
                  <a:cubicBezTo>
                    <a:pt x="0" y="23"/>
                    <a:pt x="6" y="46"/>
                    <a:pt x="21" y="67"/>
                  </a:cubicBezTo>
                  <a:lnTo>
                    <a:pt x="21" y="67"/>
                  </a:lnTo>
                  <a:lnTo>
                    <a:pt x="0" y="0"/>
                  </a:lnTo>
                  <a:close/>
                  <a:moveTo>
                    <a:pt x="21" y="67"/>
                  </a:moveTo>
                  <a:lnTo>
                    <a:pt x="1774" y="5691"/>
                  </a:lnTo>
                  <a:lnTo>
                    <a:pt x="2084" y="5691"/>
                  </a:lnTo>
                  <a:lnTo>
                    <a:pt x="405" y="274"/>
                  </a:lnTo>
                  <a:lnTo>
                    <a:pt x="107" y="119"/>
                  </a:lnTo>
                  <a:cubicBezTo>
                    <a:pt x="64" y="107"/>
                    <a:pt x="37" y="88"/>
                    <a:pt x="21" y="67"/>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9"/>
            <p:cNvSpPr/>
            <p:nvPr/>
          </p:nvSpPr>
          <p:spPr>
            <a:xfrm>
              <a:off x="575246" y="7832220"/>
              <a:ext cx="24292" cy="21631"/>
            </a:xfrm>
            <a:custGeom>
              <a:avLst/>
              <a:gdLst/>
              <a:ahLst/>
              <a:cxnLst/>
              <a:rect l="l" t="t" r="r" b="b"/>
              <a:pathLst>
                <a:path w="429" h="382" extrusionOk="0">
                  <a:moveTo>
                    <a:pt x="167" y="0"/>
                  </a:moveTo>
                  <a:lnTo>
                    <a:pt x="0" y="381"/>
                  </a:lnTo>
                  <a:lnTo>
                    <a:pt x="334" y="381"/>
                  </a:lnTo>
                  <a:lnTo>
                    <a:pt x="429" y="143"/>
                  </a:lnTo>
                  <a:lnTo>
                    <a:pt x="16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9"/>
            <p:cNvSpPr/>
            <p:nvPr/>
          </p:nvSpPr>
          <p:spPr>
            <a:xfrm>
              <a:off x="599482" y="7389923"/>
              <a:ext cx="210418" cy="434257"/>
            </a:xfrm>
            <a:custGeom>
              <a:avLst/>
              <a:gdLst/>
              <a:ahLst/>
              <a:cxnLst/>
              <a:rect l="l" t="t" r="r" b="b"/>
              <a:pathLst>
                <a:path w="3716" h="7669" extrusionOk="0">
                  <a:moveTo>
                    <a:pt x="3442" y="1"/>
                  </a:moveTo>
                  <a:lnTo>
                    <a:pt x="3418" y="72"/>
                  </a:lnTo>
                  <a:lnTo>
                    <a:pt x="84" y="7121"/>
                  </a:lnTo>
                  <a:cubicBezTo>
                    <a:pt x="144" y="7145"/>
                    <a:pt x="168" y="7204"/>
                    <a:pt x="179" y="7276"/>
                  </a:cubicBezTo>
                  <a:cubicBezTo>
                    <a:pt x="215" y="7430"/>
                    <a:pt x="144" y="7561"/>
                    <a:pt x="1" y="7609"/>
                  </a:cubicBezTo>
                  <a:lnTo>
                    <a:pt x="144" y="7669"/>
                  </a:lnTo>
                  <a:lnTo>
                    <a:pt x="3716" y="132"/>
                  </a:lnTo>
                  <a:cubicBezTo>
                    <a:pt x="3608" y="120"/>
                    <a:pt x="3513" y="72"/>
                    <a:pt x="3442"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9"/>
            <p:cNvSpPr/>
            <p:nvPr/>
          </p:nvSpPr>
          <p:spPr>
            <a:xfrm>
              <a:off x="1393704" y="7282052"/>
              <a:ext cx="232672" cy="310192"/>
            </a:xfrm>
            <a:custGeom>
              <a:avLst/>
              <a:gdLst/>
              <a:ahLst/>
              <a:cxnLst/>
              <a:rect l="l" t="t" r="r" b="b"/>
              <a:pathLst>
                <a:path w="4109" h="5478" extrusionOk="0">
                  <a:moveTo>
                    <a:pt x="3858" y="1"/>
                  </a:moveTo>
                  <a:lnTo>
                    <a:pt x="0" y="5371"/>
                  </a:lnTo>
                  <a:lnTo>
                    <a:pt x="131" y="5418"/>
                  </a:lnTo>
                  <a:cubicBezTo>
                    <a:pt x="179" y="5418"/>
                    <a:pt x="203" y="5430"/>
                    <a:pt x="239" y="5466"/>
                  </a:cubicBezTo>
                  <a:lnTo>
                    <a:pt x="298" y="5478"/>
                  </a:lnTo>
                  <a:lnTo>
                    <a:pt x="4108" y="168"/>
                  </a:lnTo>
                  <a:cubicBezTo>
                    <a:pt x="4013" y="132"/>
                    <a:pt x="3930" y="72"/>
                    <a:pt x="385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9"/>
            <p:cNvSpPr/>
            <p:nvPr/>
          </p:nvSpPr>
          <p:spPr>
            <a:xfrm>
              <a:off x="1235267" y="7601643"/>
              <a:ext cx="156455" cy="219818"/>
            </a:xfrm>
            <a:custGeom>
              <a:avLst/>
              <a:gdLst/>
              <a:ahLst/>
              <a:cxnLst/>
              <a:rect l="l" t="t" r="r" b="b"/>
              <a:pathLst>
                <a:path w="2763" h="3882" extrusionOk="0">
                  <a:moveTo>
                    <a:pt x="2620" y="1"/>
                  </a:moveTo>
                  <a:lnTo>
                    <a:pt x="0" y="3656"/>
                  </a:lnTo>
                  <a:lnTo>
                    <a:pt x="203" y="3882"/>
                  </a:lnTo>
                  <a:lnTo>
                    <a:pt x="2763" y="310"/>
                  </a:lnTo>
                  <a:cubicBezTo>
                    <a:pt x="2691" y="262"/>
                    <a:pt x="2644" y="191"/>
                    <a:pt x="2620" y="120"/>
                  </a:cubicBezTo>
                  <a:cubicBezTo>
                    <a:pt x="2608" y="72"/>
                    <a:pt x="2608" y="24"/>
                    <a:pt x="262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9"/>
            <p:cNvSpPr/>
            <p:nvPr/>
          </p:nvSpPr>
          <p:spPr>
            <a:xfrm>
              <a:off x="1202878" y="7822085"/>
              <a:ext cx="33805" cy="31767"/>
            </a:xfrm>
            <a:custGeom>
              <a:avLst/>
              <a:gdLst/>
              <a:ahLst/>
              <a:cxnLst/>
              <a:rect l="l" t="t" r="r" b="b"/>
              <a:pathLst>
                <a:path w="597" h="561" extrusionOk="0">
                  <a:moveTo>
                    <a:pt x="394" y="1"/>
                  </a:moveTo>
                  <a:lnTo>
                    <a:pt x="1" y="560"/>
                  </a:lnTo>
                  <a:lnTo>
                    <a:pt x="358" y="560"/>
                  </a:lnTo>
                  <a:lnTo>
                    <a:pt x="596" y="227"/>
                  </a:lnTo>
                  <a:lnTo>
                    <a:pt x="39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9"/>
            <p:cNvSpPr/>
            <p:nvPr/>
          </p:nvSpPr>
          <p:spPr>
            <a:xfrm>
              <a:off x="-34888" y="7524803"/>
              <a:ext cx="703226" cy="329727"/>
            </a:xfrm>
            <a:custGeom>
              <a:avLst/>
              <a:gdLst/>
              <a:ahLst/>
              <a:cxnLst/>
              <a:rect l="l" t="t" r="r" b="b"/>
              <a:pathLst>
                <a:path w="12419" h="5823" extrusionOk="0">
                  <a:moveTo>
                    <a:pt x="286" y="0"/>
                  </a:moveTo>
                  <a:cubicBezTo>
                    <a:pt x="226" y="48"/>
                    <a:pt x="167" y="95"/>
                    <a:pt x="95" y="107"/>
                  </a:cubicBezTo>
                  <a:cubicBezTo>
                    <a:pt x="60" y="107"/>
                    <a:pt x="36" y="119"/>
                    <a:pt x="0" y="119"/>
                  </a:cubicBezTo>
                  <a:cubicBezTo>
                    <a:pt x="0" y="167"/>
                    <a:pt x="36" y="226"/>
                    <a:pt x="95" y="238"/>
                  </a:cubicBezTo>
                  <a:lnTo>
                    <a:pt x="393" y="393"/>
                  </a:lnTo>
                  <a:lnTo>
                    <a:pt x="6132" y="3143"/>
                  </a:lnTo>
                  <a:lnTo>
                    <a:pt x="6441" y="3286"/>
                  </a:lnTo>
                  <a:lnTo>
                    <a:pt x="10966" y="5453"/>
                  </a:lnTo>
                  <a:lnTo>
                    <a:pt x="11240" y="5584"/>
                  </a:lnTo>
                  <a:lnTo>
                    <a:pt x="11728" y="5822"/>
                  </a:lnTo>
                  <a:lnTo>
                    <a:pt x="12418" y="5822"/>
                  </a:lnTo>
                  <a:lnTo>
                    <a:pt x="11359" y="5310"/>
                  </a:lnTo>
                  <a:lnTo>
                    <a:pt x="11228" y="5251"/>
                  </a:lnTo>
                  <a:cubicBezTo>
                    <a:pt x="11192" y="5239"/>
                    <a:pt x="11192" y="5239"/>
                    <a:pt x="11180" y="5239"/>
                  </a:cubicBezTo>
                  <a:cubicBezTo>
                    <a:pt x="11150" y="5249"/>
                    <a:pt x="11121" y="5254"/>
                    <a:pt x="11093" y="5254"/>
                  </a:cubicBezTo>
                  <a:cubicBezTo>
                    <a:pt x="10987" y="5254"/>
                    <a:pt x="10899" y="5185"/>
                    <a:pt x="10871" y="5072"/>
                  </a:cubicBezTo>
                  <a:lnTo>
                    <a:pt x="7692" y="3560"/>
                  </a:lnTo>
                  <a:cubicBezTo>
                    <a:pt x="7668" y="3572"/>
                    <a:pt x="7656" y="3584"/>
                    <a:pt x="7620" y="3584"/>
                  </a:cubicBezTo>
                  <a:cubicBezTo>
                    <a:pt x="7593" y="3593"/>
                    <a:pt x="7566" y="3597"/>
                    <a:pt x="7539" y="3597"/>
                  </a:cubicBezTo>
                  <a:cubicBezTo>
                    <a:pt x="7424" y="3597"/>
                    <a:pt x="7318" y="3517"/>
                    <a:pt x="7299" y="3382"/>
                  </a:cubicBezTo>
                  <a:lnTo>
                    <a:pt x="7299" y="3346"/>
                  </a:lnTo>
                  <a:lnTo>
                    <a:pt x="6727" y="3084"/>
                  </a:lnTo>
                  <a:lnTo>
                    <a:pt x="6418" y="2929"/>
                  </a:ln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9"/>
            <p:cNvSpPr/>
            <p:nvPr/>
          </p:nvSpPr>
          <p:spPr>
            <a:xfrm>
              <a:off x="798405" y="7337431"/>
              <a:ext cx="20272" cy="11438"/>
            </a:xfrm>
            <a:custGeom>
              <a:avLst/>
              <a:gdLst/>
              <a:ahLst/>
              <a:cxnLst/>
              <a:rect l="l" t="t" r="r" b="b"/>
              <a:pathLst>
                <a:path w="358" h="202" extrusionOk="0">
                  <a:moveTo>
                    <a:pt x="160" y="1"/>
                  </a:moveTo>
                  <a:cubicBezTo>
                    <a:pt x="124" y="1"/>
                    <a:pt x="88" y="13"/>
                    <a:pt x="60" y="35"/>
                  </a:cubicBezTo>
                  <a:cubicBezTo>
                    <a:pt x="24" y="83"/>
                    <a:pt x="0" y="142"/>
                    <a:pt x="24" y="202"/>
                  </a:cubicBezTo>
                  <a:cubicBezTo>
                    <a:pt x="60" y="178"/>
                    <a:pt x="95" y="154"/>
                    <a:pt x="143" y="154"/>
                  </a:cubicBezTo>
                  <a:cubicBezTo>
                    <a:pt x="192" y="140"/>
                    <a:pt x="233" y="134"/>
                    <a:pt x="272" y="134"/>
                  </a:cubicBezTo>
                  <a:cubicBezTo>
                    <a:pt x="300" y="134"/>
                    <a:pt x="328" y="137"/>
                    <a:pt x="357" y="142"/>
                  </a:cubicBezTo>
                  <a:lnTo>
                    <a:pt x="274" y="47"/>
                  </a:lnTo>
                  <a:cubicBezTo>
                    <a:pt x="243" y="15"/>
                    <a:pt x="201" y="1"/>
                    <a:pt x="16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9"/>
            <p:cNvSpPr/>
            <p:nvPr/>
          </p:nvSpPr>
          <p:spPr>
            <a:xfrm>
              <a:off x="834815" y="7387261"/>
              <a:ext cx="442298" cy="466590"/>
            </a:xfrm>
            <a:custGeom>
              <a:avLst/>
              <a:gdLst/>
              <a:ahLst/>
              <a:cxnLst/>
              <a:rect l="l" t="t" r="r" b="b"/>
              <a:pathLst>
                <a:path w="7811" h="8240" extrusionOk="0">
                  <a:moveTo>
                    <a:pt x="0" y="0"/>
                  </a:moveTo>
                  <a:lnTo>
                    <a:pt x="0" y="24"/>
                  </a:lnTo>
                  <a:lnTo>
                    <a:pt x="6906" y="7680"/>
                  </a:lnTo>
                  <a:lnTo>
                    <a:pt x="7120" y="7906"/>
                  </a:lnTo>
                  <a:lnTo>
                    <a:pt x="7418" y="8239"/>
                  </a:lnTo>
                  <a:lnTo>
                    <a:pt x="7811" y="8239"/>
                  </a:lnTo>
                  <a:lnTo>
                    <a:pt x="7299" y="7668"/>
                  </a:lnTo>
                  <a:lnTo>
                    <a:pt x="7084" y="7442"/>
                  </a:lnTo>
                  <a:lnTo>
                    <a:pt x="595" y="227"/>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9"/>
            <p:cNvSpPr/>
            <p:nvPr/>
          </p:nvSpPr>
          <p:spPr>
            <a:xfrm>
              <a:off x="1934416" y="7528144"/>
              <a:ext cx="287938" cy="286579"/>
            </a:xfrm>
            <a:custGeom>
              <a:avLst/>
              <a:gdLst/>
              <a:ahLst/>
              <a:cxnLst/>
              <a:rect l="l" t="t" r="r" b="b"/>
              <a:pathLst>
                <a:path w="5085" h="5061" extrusionOk="0">
                  <a:moveTo>
                    <a:pt x="36" y="1"/>
                  </a:moveTo>
                  <a:lnTo>
                    <a:pt x="0" y="382"/>
                  </a:lnTo>
                  <a:lnTo>
                    <a:pt x="4870" y="5061"/>
                  </a:lnTo>
                  <a:cubicBezTo>
                    <a:pt x="4918" y="4989"/>
                    <a:pt x="4989" y="4918"/>
                    <a:pt x="5084" y="4858"/>
                  </a:cubicBezTo>
                  <a:lnTo>
                    <a:pt x="3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9"/>
            <p:cNvSpPr/>
            <p:nvPr/>
          </p:nvSpPr>
          <p:spPr>
            <a:xfrm>
              <a:off x="1662729" y="7275993"/>
              <a:ext cx="258267" cy="259626"/>
            </a:xfrm>
            <a:custGeom>
              <a:avLst/>
              <a:gdLst/>
              <a:ahLst/>
              <a:cxnLst/>
              <a:rect l="l" t="t" r="r" b="b"/>
              <a:pathLst>
                <a:path w="4561" h="4585" extrusionOk="0">
                  <a:moveTo>
                    <a:pt x="179" y="1"/>
                  </a:moveTo>
                  <a:cubicBezTo>
                    <a:pt x="131" y="72"/>
                    <a:pt x="71" y="156"/>
                    <a:pt x="0" y="215"/>
                  </a:cubicBezTo>
                  <a:lnTo>
                    <a:pt x="4536" y="4585"/>
                  </a:lnTo>
                  <a:lnTo>
                    <a:pt x="4560" y="4204"/>
                  </a:lnTo>
                  <a:lnTo>
                    <a:pt x="238" y="37"/>
                  </a:lnTo>
                  <a:lnTo>
                    <a:pt x="17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9"/>
            <p:cNvSpPr/>
            <p:nvPr/>
          </p:nvSpPr>
          <p:spPr>
            <a:xfrm>
              <a:off x="1407181" y="7591508"/>
              <a:ext cx="482105" cy="202321"/>
            </a:xfrm>
            <a:custGeom>
              <a:avLst/>
              <a:gdLst/>
              <a:ahLst/>
              <a:cxnLst/>
              <a:rect l="l" t="t" r="r" b="b"/>
              <a:pathLst>
                <a:path w="8514" h="3573" extrusionOk="0">
                  <a:moveTo>
                    <a:pt x="1" y="1"/>
                  </a:moveTo>
                  <a:lnTo>
                    <a:pt x="1" y="1"/>
                  </a:lnTo>
                  <a:cubicBezTo>
                    <a:pt x="60" y="25"/>
                    <a:pt x="108" y="84"/>
                    <a:pt x="120" y="156"/>
                  </a:cubicBezTo>
                  <a:cubicBezTo>
                    <a:pt x="132" y="215"/>
                    <a:pt x="120" y="299"/>
                    <a:pt x="108" y="358"/>
                  </a:cubicBezTo>
                  <a:lnTo>
                    <a:pt x="4549" y="2085"/>
                  </a:lnTo>
                  <a:cubicBezTo>
                    <a:pt x="4584" y="2025"/>
                    <a:pt x="4644" y="1965"/>
                    <a:pt x="4727" y="1954"/>
                  </a:cubicBezTo>
                  <a:cubicBezTo>
                    <a:pt x="4753" y="1948"/>
                    <a:pt x="4779" y="1945"/>
                    <a:pt x="4804" y="1945"/>
                  </a:cubicBezTo>
                  <a:cubicBezTo>
                    <a:pt x="4927" y="1945"/>
                    <a:pt x="5031" y="2017"/>
                    <a:pt x="5061" y="2156"/>
                  </a:cubicBezTo>
                  <a:cubicBezTo>
                    <a:pt x="5073" y="2204"/>
                    <a:pt x="5073" y="2251"/>
                    <a:pt x="5061" y="2275"/>
                  </a:cubicBezTo>
                  <a:lnTo>
                    <a:pt x="8418" y="3573"/>
                  </a:lnTo>
                  <a:cubicBezTo>
                    <a:pt x="8418" y="3466"/>
                    <a:pt x="8454" y="3382"/>
                    <a:pt x="8514" y="3287"/>
                  </a:cubicBezTo>
                  <a:lnTo>
                    <a:pt x="60" y="13"/>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9"/>
            <p:cNvSpPr/>
            <p:nvPr/>
          </p:nvSpPr>
          <p:spPr>
            <a:xfrm>
              <a:off x="834815" y="7373784"/>
              <a:ext cx="567043" cy="225877"/>
            </a:xfrm>
            <a:custGeom>
              <a:avLst/>
              <a:gdLst/>
              <a:ahLst/>
              <a:cxnLst/>
              <a:rect l="l" t="t" r="r" b="b"/>
              <a:pathLst>
                <a:path w="10014" h="3989" extrusionOk="0">
                  <a:moveTo>
                    <a:pt x="214" y="0"/>
                  </a:moveTo>
                  <a:lnTo>
                    <a:pt x="95" y="24"/>
                  </a:lnTo>
                  <a:cubicBezTo>
                    <a:pt x="72" y="95"/>
                    <a:pt x="48" y="167"/>
                    <a:pt x="0" y="238"/>
                  </a:cubicBezTo>
                  <a:lnTo>
                    <a:pt x="595" y="465"/>
                  </a:lnTo>
                  <a:lnTo>
                    <a:pt x="9704" y="3989"/>
                  </a:lnTo>
                  <a:cubicBezTo>
                    <a:pt x="9739" y="3905"/>
                    <a:pt x="9799" y="3834"/>
                    <a:pt x="9894" y="3798"/>
                  </a:cubicBezTo>
                  <a:cubicBezTo>
                    <a:pt x="9918" y="3792"/>
                    <a:pt x="9939" y="3789"/>
                    <a:pt x="9958" y="3789"/>
                  </a:cubicBezTo>
                  <a:cubicBezTo>
                    <a:pt x="9978" y="3789"/>
                    <a:pt x="9995" y="3792"/>
                    <a:pt x="10013" y="3798"/>
                  </a:cubicBezTo>
                  <a:lnTo>
                    <a:pt x="9882" y="3751"/>
                  </a:lnTo>
                  <a:lnTo>
                    <a:pt x="21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9"/>
            <p:cNvSpPr/>
            <p:nvPr/>
          </p:nvSpPr>
          <p:spPr>
            <a:xfrm>
              <a:off x="836797" y="7252437"/>
              <a:ext cx="767325" cy="121404"/>
            </a:xfrm>
            <a:custGeom>
              <a:avLst/>
              <a:gdLst/>
              <a:ahLst/>
              <a:cxnLst/>
              <a:rect l="l" t="t" r="r" b="b"/>
              <a:pathLst>
                <a:path w="13551" h="2144" extrusionOk="0">
                  <a:moveTo>
                    <a:pt x="13526" y="0"/>
                  </a:moveTo>
                  <a:lnTo>
                    <a:pt x="1" y="1869"/>
                  </a:lnTo>
                  <a:cubicBezTo>
                    <a:pt x="13" y="1905"/>
                    <a:pt x="37" y="1941"/>
                    <a:pt x="37" y="1988"/>
                  </a:cubicBezTo>
                  <a:cubicBezTo>
                    <a:pt x="60" y="2048"/>
                    <a:pt x="60" y="2084"/>
                    <a:pt x="60" y="2143"/>
                  </a:cubicBezTo>
                  <a:lnTo>
                    <a:pt x="179" y="2131"/>
                  </a:lnTo>
                  <a:lnTo>
                    <a:pt x="13550" y="298"/>
                  </a:lnTo>
                  <a:cubicBezTo>
                    <a:pt x="13538" y="274"/>
                    <a:pt x="13538" y="262"/>
                    <a:pt x="13538" y="226"/>
                  </a:cubicBezTo>
                  <a:cubicBezTo>
                    <a:pt x="13526" y="155"/>
                    <a:pt x="13514" y="83"/>
                    <a:pt x="135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9"/>
            <p:cNvSpPr/>
            <p:nvPr/>
          </p:nvSpPr>
          <p:spPr>
            <a:xfrm>
              <a:off x="821339" y="5892588"/>
              <a:ext cx="1182556" cy="1463700"/>
            </a:xfrm>
            <a:custGeom>
              <a:avLst/>
              <a:gdLst/>
              <a:ahLst/>
              <a:cxnLst/>
              <a:rect l="l" t="t" r="r" b="b"/>
              <a:pathLst>
                <a:path w="20884" h="25849" extrusionOk="0">
                  <a:moveTo>
                    <a:pt x="20645" y="0"/>
                  </a:moveTo>
                  <a:lnTo>
                    <a:pt x="0" y="25682"/>
                  </a:lnTo>
                  <a:cubicBezTo>
                    <a:pt x="107" y="25694"/>
                    <a:pt x="179" y="25777"/>
                    <a:pt x="238" y="25849"/>
                  </a:cubicBezTo>
                  <a:lnTo>
                    <a:pt x="20884" y="179"/>
                  </a:lnTo>
                  <a:cubicBezTo>
                    <a:pt x="20788" y="131"/>
                    <a:pt x="20717" y="72"/>
                    <a:pt x="2064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9"/>
            <p:cNvSpPr/>
            <p:nvPr/>
          </p:nvSpPr>
          <p:spPr>
            <a:xfrm>
              <a:off x="1651235" y="6707648"/>
              <a:ext cx="294676" cy="521913"/>
            </a:xfrm>
            <a:custGeom>
              <a:avLst/>
              <a:gdLst/>
              <a:ahLst/>
              <a:cxnLst/>
              <a:rect l="l" t="t" r="r" b="b"/>
              <a:pathLst>
                <a:path w="5204" h="9217" extrusionOk="0">
                  <a:moveTo>
                    <a:pt x="4942" y="1"/>
                  </a:moveTo>
                  <a:lnTo>
                    <a:pt x="1" y="9073"/>
                  </a:lnTo>
                  <a:cubicBezTo>
                    <a:pt x="96" y="9097"/>
                    <a:pt x="179" y="9145"/>
                    <a:pt x="263" y="9216"/>
                  </a:cubicBezTo>
                  <a:lnTo>
                    <a:pt x="5204" y="132"/>
                  </a:lnTo>
                  <a:cubicBezTo>
                    <a:pt x="5108" y="84"/>
                    <a:pt x="5025" y="37"/>
                    <a:pt x="4942"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9"/>
            <p:cNvSpPr/>
            <p:nvPr/>
          </p:nvSpPr>
          <p:spPr>
            <a:xfrm>
              <a:off x="1946534" y="7353569"/>
              <a:ext cx="2775" cy="4757"/>
            </a:xfrm>
            <a:custGeom>
              <a:avLst/>
              <a:gdLst/>
              <a:ahLst/>
              <a:cxnLst/>
              <a:rect l="l" t="t" r="r" b="b"/>
              <a:pathLst>
                <a:path w="49" h="84" extrusionOk="0">
                  <a:moveTo>
                    <a:pt x="48" y="0"/>
                  </a:moveTo>
                  <a:cubicBezTo>
                    <a:pt x="24" y="24"/>
                    <a:pt x="12" y="48"/>
                    <a:pt x="1" y="60"/>
                  </a:cubicBezTo>
                  <a:lnTo>
                    <a:pt x="48" y="83"/>
                  </a:lnTo>
                  <a:lnTo>
                    <a:pt x="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9"/>
            <p:cNvSpPr/>
            <p:nvPr/>
          </p:nvSpPr>
          <p:spPr>
            <a:xfrm>
              <a:off x="1900668" y="7369707"/>
              <a:ext cx="47282" cy="399886"/>
            </a:xfrm>
            <a:custGeom>
              <a:avLst/>
              <a:gdLst/>
              <a:ahLst/>
              <a:cxnLst/>
              <a:rect l="l" t="t" r="r" b="b"/>
              <a:pathLst>
                <a:path w="835" h="7062" extrusionOk="0">
                  <a:moveTo>
                    <a:pt x="561" y="1"/>
                  </a:moveTo>
                  <a:lnTo>
                    <a:pt x="346" y="2537"/>
                  </a:lnTo>
                  <a:lnTo>
                    <a:pt x="322" y="2918"/>
                  </a:lnTo>
                  <a:lnTo>
                    <a:pt x="1" y="7061"/>
                  </a:lnTo>
                  <a:cubicBezTo>
                    <a:pt x="25" y="7061"/>
                    <a:pt x="37" y="7037"/>
                    <a:pt x="49" y="7037"/>
                  </a:cubicBezTo>
                  <a:cubicBezTo>
                    <a:pt x="96" y="7031"/>
                    <a:pt x="138" y="7028"/>
                    <a:pt x="178" y="7028"/>
                  </a:cubicBezTo>
                  <a:cubicBezTo>
                    <a:pt x="218" y="7028"/>
                    <a:pt x="257" y="7031"/>
                    <a:pt x="299" y="7037"/>
                  </a:cubicBezTo>
                  <a:lnTo>
                    <a:pt x="596" y="3192"/>
                  </a:lnTo>
                  <a:lnTo>
                    <a:pt x="632" y="2799"/>
                  </a:lnTo>
                  <a:lnTo>
                    <a:pt x="834" y="108"/>
                  </a:lnTo>
                  <a:lnTo>
                    <a:pt x="56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9"/>
            <p:cNvSpPr/>
            <p:nvPr/>
          </p:nvSpPr>
          <p:spPr>
            <a:xfrm>
              <a:off x="1934416" y="6716425"/>
              <a:ext cx="62740" cy="623045"/>
            </a:xfrm>
            <a:custGeom>
              <a:avLst/>
              <a:gdLst/>
              <a:ahLst/>
              <a:cxnLst/>
              <a:rect l="l" t="t" r="r" b="b"/>
              <a:pathLst>
                <a:path w="1108" h="11003" extrusionOk="0">
                  <a:moveTo>
                    <a:pt x="1096" y="1"/>
                  </a:moveTo>
                  <a:cubicBezTo>
                    <a:pt x="1060" y="24"/>
                    <a:pt x="1036" y="24"/>
                    <a:pt x="1000" y="36"/>
                  </a:cubicBezTo>
                  <a:cubicBezTo>
                    <a:pt x="941" y="48"/>
                    <a:pt x="881" y="60"/>
                    <a:pt x="822" y="60"/>
                  </a:cubicBezTo>
                  <a:lnTo>
                    <a:pt x="0" y="10835"/>
                  </a:lnTo>
                  <a:cubicBezTo>
                    <a:pt x="10" y="10834"/>
                    <a:pt x="20" y="10834"/>
                    <a:pt x="30" y="10834"/>
                  </a:cubicBezTo>
                  <a:cubicBezTo>
                    <a:pt x="139" y="10834"/>
                    <a:pt x="242" y="10893"/>
                    <a:pt x="286" y="11002"/>
                  </a:cubicBezTo>
                  <a:lnTo>
                    <a:pt x="1108" y="84"/>
                  </a:lnTo>
                  <a:cubicBezTo>
                    <a:pt x="1108" y="48"/>
                    <a:pt x="1108" y="36"/>
                    <a:pt x="109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9"/>
            <p:cNvSpPr/>
            <p:nvPr/>
          </p:nvSpPr>
          <p:spPr>
            <a:xfrm>
              <a:off x="1672809" y="7259175"/>
              <a:ext cx="608209" cy="233974"/>
            </a:xfrm>
            <a:custGeom>
              <a:avLst/>
              <a:gdLst/>
              <a:ahLst/>
              <a:cxnLst/>
              <a:rect l="l" t="t" r="r" b="b"/>
              <a:pathLst>
                <a:path w="10741" h="4132" extrusionOk="0">
                  <a:moveTo>
                    <a:pt x="84" y="0"/>
                  </a:moveTo>
                  <a:cubicBezTo>
                    <a:pt x="84" y="107"/>
                    <a:pt x="36" y="203"/>
                    <a:pt x="1" y="286"/>
                  </a:cubicBezTo>
                  <a:lnTo>
                    <a:pt x="60" y="298"/>
                  </a:lnTo>
                  <a:lnTo>
                    <a:pt x="4585" y="1941"/>
                  </a:lnTo>
                  <a:lnTo>
                    <a:pt x="4858" y="2048"/>
                  </a:lnTo>
                  <a:lnTo>
                    <a:pt x="10633" y="4132"/>
                  </a:lnTo>
                  <a:lnTo>
                    <a:pt x="10657" y="4013"/>
                  </a:lnTo>
                  <a:lnTo>
                    <a:pt x="10657" y="3989"/>
                  </a:lnTo>
                  <a:lnTo>
                    <a:pt x="10657" y="3977"/>
                  </a:lnTo>
                  <a:lnTo>
                    <a:pt x="10657" y="3965"/>
                  </a:lnTo>
                  <a:lnTo>
                    <a:pt x="10657" y="3941"/>
                  </a:lnTo>
                  <a:cubicBezTo>
                    <a:pt x="10657" y="3941"/>
                    <a:pt x="10657" y="3929"/>
                    <a:pt x="10669" y="3929"/>
                  </a:cubicBezTo>
                  <a:lnTo>
                    <a:pt x="10681" y="3917"/>
                  </a:lnTo>
                  <a:lnTo>
                    <a:pt x="10740" y="3870"/>
                  </a:lnTo>
                  <a:lnTo>
                    <a:pt x="4858" y="1762"/>
                  </a:lnTo>
                  <a:lnTo>
                    <a:pt x="4835" y="1727"/>
                  </a:lnTo>
                  <a:cubicBezTo>
                    <a:pt x="4799" y="1762"/>
                    <a:pt x="4763" y="1786"/>
                    <a:pt x="4716" y="1786"/>
                  </a:cubicBezTo>
                  <a:cubicBezTo>
                    <a:pt x="4693" y="1791"/>
                    <a:pt x="4672" y="1794"/>
                    <a:pt x="4651" y="1794"/>
                  </a:cubicBezTo>
                  <a:cubicBezTo>
                    <a:pt x="4525" y="1794"/>
                    <a:pt x="4423" y="1706"/>
                    <a:pt x="4382" y="1584"/>
                  </a:cubicBezTo>
                  <a:lnTo>
                    <a:pt x="4382" y="1548"/>
                  </a:lnTo>
                  <a:lnTo>
                    <a:pt x="8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9"/>
            <p:cNvSpPr/>
            <p:nvPr/>
          </p:nvSpPr>
          <p:spPr>
            <a:xfrm>
              <a:off x="2290361" y="7488393"/>
              <a:ext cx="302774" cy="365458"/>
            </a:xfrm>
            <a:custGeom>
              <a:avLst/>
              <a:gdLst/>
              <a:ahLst/>
              <a:cxnLst/>
              <a:rect l="l" t="t" r="r" b="b"/>
              <a:pathLst>
                <a:path w="5347" h="6454" extrusionOk="0">
                  <a:moveTo>
                    <a:pt x="84" y="0"/>
                  </a:moveTo>
                  <a:lnTo>
                    <a:pt x="25" y="60"/>
                  </a:lnTo>
                  <a:lnTo>
                    <a:pt x="1" y="346"/>
                  </a:lnTo>
                  <a:lnTo>
                    <a:pt x="4966" y="6453"/>
                  </a:lnTo>
                  <a:lnTo>
                    <a:pt x="5347" y="6453"/>
                  </a:lnTo>
                  <a:lnTo>
                    <a:pt x="8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9"/>
            <p:cNvSpPr/>
            <p:nvPr/>
          </p:nvSpPr>
          <p:spPr>
            <a:xfrm>
              <a:off x="2240474" y="7486355"/>
              <a:ext cx="51302" cy="314892"/>
            </a:xfrm>
            <a:custGeom>
              <a:avLst/>
              <a:gdLst/>
              <a:ahLst/>
              <a:cxnLst/>
              <a:rect l="l" t="t" r="r" b="b"/>
              <a:pathLst>
                <a:path w="906" h="5561" extrusionOk="0">
                  <a:moveTo>
                    <a:pt x="620" y="1"/>
                  </a:moveTo>
                  <a:lnTo>
                    <a:pt x="620" y="12"/>
                  </a:lnTo>
                  <a:lnTo>
                    <a:pt x="608" y="132"/>
                  </a:lnTo>
                  <a:lnTo>
                    <a:pt x="1" y="5501"/>
                  </a:lnTo>
                  <a:cubicBezTo>
                    <a:pt x="108" y="5501"/>
                    <a:pt x="215" y="5513"/>
                    <a:pt x="298" y="5561"/>
                  </a:cubicBezTo>
                  <a:lnTo>
                    <a:pt x="882" y="393"/>
                  </a:lnTo>
                  <a:lnTo>
                    <a:pt x="906" y="120"/>
                  </a:lnTo>
                  <a:lnTo>
                    <a:pt x="870" y="143"/>
                  </a:lnTo>
                  <a:cubicBezTo>
                    <a:pt x="843" y="165"/>
                    <a:pt x="807" y="177"/>
                    <a:pt x="770" y="177"/>
                  </a:cubicBezTo>
                  <a:cubicBezTo>
                    <a:pt x="726" y="177"/>
                    <a:pt x="682" y="159"/>
                    <a:pt x="656" y="120"/>
                  </a:cubicBezTo>
                  <a:cubicBezTo>
                    <a:pt x="620" y="84"/>
                    <a:pt x="620" y="36"/>
                    <a:pt x="62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9"/>
            <p:cNvSpPr/>
            <p:nvPr/>
          </p:nvSpPr>
          <p:spPr>
            <a:xfrm>
              <a:off x="2543871" y="7110138"/>
              <a:ext cx="202321" cy="177406"/>
            </a:xfrm>
            <a:custGeom>
              <a:avLst/>
              <a:gdLst/>
              <a:ahLst/>
              <a:cxnLst/>
              <a:rect l="l" t="t" r="r" b="b"/>
              <a:pathLst>
                <a:path w="3573" h="3133" extrusionOk="0">
                  <a:moveTo>
                    <a:pt x="3572" y="1"/>
                  </a:moveTo>
                  <a:lnTo>
                    <a:pt x="1" y="2835"/>
                  </a:lnTo>
                  <a:lnTo>
                    <a:pt x="108" y="3132"/>
                  </a:lnTo>
                  <a:lnTo>
                    <a:pt x="3572" y="370"/>
                  </a:lnTo>
                  <a:lnTo>
                    <a:pt x="357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9"/>
            <p:cNvSpPr/>
            <p:nvPr/>
          </p:nvSpPr>
          <p:spPr>
            <a:xfrm>
              <a:off x="2277564" y="7280750"/>
              <a:ext cx="260305" cy="214496"/>
            </a:xfrm>
            <a:custGeom>
              <a:avLst/>
              <a:gdLst/>
              <a:ahLst/>
              <a:cxnLst/>
              <a:rect l="l" t="t" r="r" b="b"/>
              <a:pathLst>
                <a:path w="4597" h="3788" extrusionOk="0">
                  <a:moveTo>
                    <a:pt x="4501" y="0"/>
                  </a:moveTo>
                  <a:lnTo>
                    <a:pt x="96" y="3489"/>
                  </a:lnTo>
                  <a:lnTo>
                    <a:pt x="36" y="3536"/>
                  </a:lnTo>
                  <a:lnTo>
                    <a:pt x="12" y="3548"/>
                  </a:lnTo>
                  <a:cubicBezTo>
                    <a:pt x="12" y="3548"/>
                    <a:pt x="12" y="3572"/>
                    <a:pt x="1" y="3572"/>
                  </a:cubicBezTo>
                  <a:lnTo>
                    <a:pt x="1" y="3584"/>
                  </a:lnTo>
                  <a:lnTo>
                    <a:pt x="1" y="3596"/>
                  </a:lnTo>
                  <a:lnTo>
                    <a:pt x="1" y="3608"/>
                  </a:lnTo>
                  <a:cubicBezTo>
                    <a:pt x="1" y="3655"/>
                    <a:pt x="1" y="3703"/>
                    <a:pt x="36" y="3727"/>
                  </a:cubicBezTo>
                  <a:cubicBezTo>
                    <a:pt x="59" y="3764"/>
                    <a:pt x="110" y="3788"/>
                    <a:pt x="160" y="3788"/>
                  </a:cubicBezTo>
                  <a:cubicBezTo>
                    <a:pt x="189" y="3788"/>
                    <a:pt x="217" y="3780"/>
                    <a:pt x="239" y="3763"/>
                  </a:cubicBezTo>
                  <a:lnTo>
                    <a:pt x="286" y="3715"/>
                  </a:lnTo>
                  <a:lnTo>
                    <a:pt x="358" y="3655"/>
                  </a:lnTo>
                  <a:lnTo>
                    <a:pt x="4596" y="298"/>
                  </a:lnTo>
                  <a:lnTo>
                    <a:pt x="450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9"/>
            <p:cNvSpPr/>
            <p:nvPr/>
          </p:nvSpPr>
          <p:spPr>
            <a:xfrm>
              <a:off x="2341607" y="6704307"/>
              <a:ext cx="8833" cy="5436"/>
            </a:xfrm>
            <a:custGeom>
              <a:avLst/>
              <a:gdLst/>
              <a:ahLst/>
              <a:cxnLst/>
              <a:rect l="l" t="t" r="r" b="b"/>
              <a:pathLst>
                <a:path w="156" h="96" extrusionOk="0">
                  <a:moveTo>
                    <a:pt x="1" y="0"/>
                  </a:moveTo>
                  <a:lnTo>
                    <a:pt x="48" y="96"/>
                  </a:lnTo>
                  <a:cubicBezTo>
                    <a:pt x="72" y="84"/>
                    <a:pt x="120" y="84"/>
                    <a:pt x="155" y="84"/>
                  </a:cubicBezTo>
                  <a:cubicBezTo>
                    <a:pt x="120" y="24"/>
                    <a:pt x="60" y="0"/>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9"/>
            <p:cNvSpPr/>
            <p:nvPr/>
          </p:nvSpPr>
          <p:spPr>
            <a:xfrm>
              <a:off x="2368560" y="6806798"/>
              <a:ext cx="377632" cy="1047053"/>
            </a:xfrm>
            <a:custGeom>
              <a:avLst/>
              <a:gdLst/>
              <a:ahLst/>
              <a:cxnLst/>
              <a:rect l="l" t="t" r="r" b="b"/>
              <a:pathLst>
                <a:path w="6669" h="18491" extrusionOk="0">
                  <a:moveTo>
                    <a:pt x="275" y="0"/>
                  </a:moveTo>
                  <a:cubicBezTo>
                    <a:pt x="179" y="48"/>
                    <a:pt x="96" y="95"/>
                    <a:pt x="1" y="119"/>
                  </a:cubicBezTo>
                  <a:lnTo>
                    <a:pt x="2858" y="8382"/>
                  </a:lnTo>
                  <a:lnTo>
                    <a:pt x="2966" y="8680"/>
                  </a:lnTo>
                  <a:lnTo>
                    <a:pt x="6359" y="18490"/>
                  </a:lnTo>
                  <a:lnTo>
                    <a:pt x="6668" y="18490"/>
                  </a:lnTo>
                  <a:lnTo>
                    <a:pt x="3204" y="8489"/>
                  </a:lnTo>
                  <a:lnTo>
                    <a:pt x="3097" y="819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9"/>
            <p:cNvSpPr/>
            <p:nvPr/>
          </p:nvSpPr>
          <p:spPr>
            <a:xfrm>
              <a:off x="1969467" y="5905385"/>
              <a:ext cx="60702" cy="666136"/>
            </a:xfrm>
            <a:custGeom>
              <a:avLst/>
              <a:gdLst/>
              <a:ahLst/>
              <a:cxnLst/>
              <a:rect l="l" t="t" r="r" b="b"/>
              <a:pathLst>
                <a:path w="1072" h="11764" extrusionOk="0">
                  <a:moveTo>
                    <a:pt x="774" y="0"/>
                  </a:moveTo>
                  <a:lnTo>
                    <a:pt x="0" y="11740"/>
                  </a:lnTo>
                  <a:cubicBezTo>
                    <a:pt x="96" y="11740"/>
                    <a:pt x="191" y="11740"/>
                    <a:pt x="298" y="11764"/>
                  </a:cubicBezTo>
                  <a:lnTo>
                    <a:pt x="1072" y="0"/>
                  </a:lnTo>
                  <a:lnTo>
                    <a:pt x="1036" y="0"/>
                  </a:lnTo>
                  <a:cubicBezTo>
                    <a:pt x="995" y="6"/>
                    <a:pt x="950" y="9"/>
                    <a:pt x="905" y="9"/>
                  </a:cubicBezTo>
                  <a:cubicBezTo>
                    <a:pt x="861" y="9"/>
                    <a:pt x="816" y="6"/>
                    <a:pt x="77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9"/>
            <p:cNvSpPr/>
            <p:nvPr/>
          </p:nvSpPr>
          <p:spPr>
            <a:xfrm>
              <a:off x="2030112" y="5901987"/>
              <a:ext cx="313589" cy="814494"/>
            </a:xfrm>
            <a:custGeom>
              <a:avLst/>
              <a:gdLst/>
              <a:ahLst/>
              <a:cxnLst/>
              <a:rect l="l" t="t" r="r" b="b"/>
              <a:pathLst>
                <a:path w="5538" h="14384" extrusionOk="0">
                  <a:moveTo>
                    <a:pt x="120" y="1"/>
                  </a:moveTo>
                  <a:cubicBezTo>
                    <a:pt x="72" y="13"/>
                    <a:pt x="37" y="25"/>
                    <a:pt x="1" y="37"/>
                  </a:cubicBezTo>
                  <a:lnTo>
                    <a:pt x="5252" y="14384"/>
                  </a:lnTo>
                  <a:cubicBezTo>
                    <a:pt x="5335" y="14348"/>
                    <a:pt x="5442" y="14300"/>
                    <a:pt x="5537" y="14265"/>
                  </a:cubicBezTo>
                  <a:lnTo>
                    <a:pt x="5490" y="14169"/>
                  </a:lnTo>
                  <a:lnTo>
                    <a:pt x="441" y="418"/>
                  </a:lnTo>
                  <a:lnTo>
                    <a:pt x="1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9"/>
            <p:cNvSpPr/>
            <p:nvPr/>
          </p:nvSpPr>
          <p:spPr>
            <a:xfrm>
              <a:off x="2396250" y="6781827"/>
              <a:ext cx="349942" cy="147055"/>
            </a:xfrm>
            <a:custGeom>
              <a:avLst/>
              <a:gdLst/>
              <a:ahLst/>
              <a:cxnLst/>
              <a:rect l="l" t="t" r="r" b="b"/>
              <a:pathLst>
                <a:path w="6180" h="2597" extrusionOk="0">
                  <a:moveTo>
                    <a:pt x="155" y="1"/>
                  </a:moveTo>
                  <a:cubicBezTo>
                    <a:pt x="119" y="84"/>
                    <a:pt x="60" y="179"/>
                    <a:pt x="0" y="251"/>
                  </a:cubicBezTo>
                  <a:lnTo>
                    <a:pt x="6179" y="2596"/>
                  </a:lnTo>
                  <a:lnTo>
                    <a:pt x="6179" y="2287"/>
                  </a:lnTo>
                  <a:lnTo>
                    <a:pt x="15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9"/>
            <p:cNvSpPr/>
            <p:nvPr/>
          </p:nvSpPr>
          <p:spPr>
            <a:xfrm>
              <a:off x="2046987" y="6647003"/>
              <a:ext cx="260305" cy="114666"/>
            </a:xfrm>
            <a:custGeom>
              <a:avLst/>
              <a:gdLst/>
              <a:ahLst/>
              <a:cxnLst/>
              <a:rect l="l" t="t" r="r" b="b"/>
              <a:pathLst>
                <a:path w="4597" h="2025" extrusionOk="0">
                  <a:moveTo>
                    <a:pt x="36" y="0"/>
                  </a:moveTo>
                  <a:cubicBezTo>
                    <a:pt x="24" y="96"/>
                    <a:pt x="13" y="191"/>
                    <a:pt x="1" y="298"/>
                  </a:cubicBezTo>
                  <a:lnTo>
                    <a:pt x="4537" y="2024"/>
                  </a:lnTo>
                  <a:cubicBezTo>
                    <a:pt x="4537" y="1917"/>
                    <a:pt x="4549" y="1810"/>
                    <a:pt x="4596" y="1727"/>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9"/>
            <p:cNvSpPr/>
            <p:nvPr/>
          </p:nvSpPr>
          <p:spPr>
            <a:xfrm>
              <a:off x="2036907" y="5890549"/>
              <a:ext cx="708605" cy="894732"/>
            </a:xfrm>
            <a:custGeom>
              <a:avLst/>
              <a:gdLst/>
              <a:ahLst/>
              <a:cxnLst/>
              <a:rect l="l" t="t" r="r" b="b"/>
              <a:pathLst>
                <a:path w="12514" h="15801" extrusionOk="0">
                  <a:moveTo>
                    <a:pt x="214" y="1"/>
                  </a:moveTo>
                  <a:cubicBezTo>
                    <a:pt x="179" y="96"/>
                    <a:pt x="95" y="155"/>
                    <a:pt x="0" y="203"/>
                  </a:cubicBezTo>
                  <a:lnTo>
                    <a:pt x="321" y="620"/>
                  </a:lnTo>
                  <a:lnTo>
                    <a:pt x="12513" y="15800"/>
                  </a:lnTo>
                  <a:lnTo>
                    <a:pt x="12513" y="15324"/>
                  </a:lnTo>
                  <a:lnTo>
                    <a:pt x="21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9"/>
            <p:cNvSpPr/>
            <p:nvPr/>
          </p:nvSpPr>
          <p:spPr>
            <a:xfrm>
              <a:off x="2303838" y="6708611"/>
              <a:ext cx="106625" cy="106398"/>
            </a:xfrm>
            <a:custGeom>
              <a:avLst/>
              <a:gdLst/>
              <a:ahLst/>
              <a:cxnLst/>
              <a:rect l="l" t="t" r="r" b="b"/>
              <a:pathLst>
                <a:path w="1883" h="1879" extrusionOk="0">
                  <a:moveTo>
                    <a:pt x="928" y="0"/>
                  </a:moveTo>
                  <a:cubicBezTo>
                    <a:pt x="889" y="0"/>
                    <a:pt x="850" y="3"/>
                    <a:pt x="811" y="8"/>
                  </a:cubicBezTo>
                  <a:cubicBezTo>
                    <a:pt x="787" y="8"/>
                    <a:pt x="739" y="20"/>
                    <a:pt x="715" y="20"/>
                  </a:cubicBezTo>
                  <a:cubicBezTo>
                    <a:pt x="608" y="55"/>
                    <a:pt x="513" y="79"/>
                    <a:pt x="441" y="139"/>
                  </a:cubicBezTo>
                  <a:cubicBezTo>
                    <a:pt x="263" y="258"/>
                    <a:pt x="132" y="424"/>
                    <a:pt x="60" y="639"/>
                  </a:cubicBezTo>
                  <a:cubicBezTo>
                    <a:pt x="25" y="722"/>
                    <a:pt x="13" y="829"/>
                    <a:pt x="1" y="936"/>
                  </a:cubicBezTo>
                  <a:cubicBezTo>
                    <a:pt x="1" y="1008"/>
                    <a:pt x="1" y="1079"/>
                    <a:pt x="25" y="1151"/>
                  </a:cubicBezTo>
                  <a:cubicBezTo>
                    <a:pt x="127" y="1589"/>
                    <a:pt x="516" y="1879"/>
                    <a:pt x="940" y="1879"/>
                  </a:cubicBezTo>
                  <a:cubicBezTo>
                    <a:pt x="1011" y="1879"/>
                    <a:pt x="1084" y="1870"/>
                    <a:pt x="1156" y="1853"/>
                  </a:cubicBezTo>
                  <a:cubicBezTo>
                    <a:pt x="1263" y="1829"/>
                    <a:pt x="1346" y="1794"/>
                    <a:pt x="1430" y="1734"/>
                  </a:cubicBezTo>
                  <a:cubicBezTo>
                    <a:pt x="1501" y="1675"/>
                    <a:pt x="1573" y="1615"/>
                    <a:pt x="1632" y="1544"/>
                  </a:cubicBezTo>
                  <a:cubicBezTo>
                    <a:pt x="1692" y="1472"/>
                    <a:pt x="1751" y="1377"/>
                    <a:pt x="1799" y="1294"/>
                  </a:cubicBezTo>
                  <a:cubicBezTo>
                    <a:pt x="1870" y="1115"/>
                    <a:pt x="1882" y="913"/>
                    <a:pt x="1846" y="722"/>
                  </a:cubicBezTo>
                  <a:cubicBezTo>
                    <a:pt x="1748" y="296"/>
                    <a:pt x="1359" y="0"/>
                    <a:pt x="9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9"/>
            <p:cNvSpPr/>
            <p:nvPr/>
          </p:nvSpPr>
          <p:spPr>
            <a:xfrm>
              <a:off x="1889909" y="6570785"/>
              <a:ext cx="158493" cy="149773"/>
            </a:xfrm>
            <a:custGeom>
              <a:avLst/>
              <a:gdLst/>
              <a:ahLst/>
              <a:cxnLst/>
              <a:rect l="l" t="t" r="r" b="b"/>
              <a:pathLst>
                <a:path w="2799" h="2645" extrusionOk="0">
                  <a:moveTo>
                    <a:pt x="1405" y="1"/>
                  </a:moveTo>
                  <a:cubicBezTo>
                    <a:pt x="1322" y="1"/>
                    <a:pt x="1251" y="13"/>
                    <a:pt x="1167" y="37"/>
                  </a:cubicBezTo>
                  <a:cubicBezTo>
                    <a:pt x="453" y="215"/>
                    <a:pt x="0" y="930"/>
                    <a:pt x="179" y="1644"/>
                  </a:cubicBezTo>
                  <a:cubicBezTo>
                    <a:pt x="250" y="1965"/>
                    <a:pt x="465" y="2239"/>
                    <a:pt x="715" y="2418"/>
                  </a:cubicBezTo>
                  <a:cubicBezTo>
                    <a:pt x="786" y="2477"/>
                    <a:pt x="882" y="2513"/>
                    <a:pt x="965" y="2549"/>
                  </a:cubicBezTo>
                  <a:cubicBezTo>
                    <a:pt x="1120" y="2604"/>
                    <a:pt x="1275" y="2644"/>
                    <a:pt x="1441" y="2644"/>
                  </a:cubicBezTo>
                  <a:cubicBezTo>
                    <a:pt x="1491" y="2644"/>
                    <a:pt x="1543" y="2641"/>
                    <a:pt x="1596" y="2632"/>
                  </a:cubicBezTo>
                  <a:cubicBezTo>
                    <a:pt x="1655" y="2632"/>
                    <a:pt x="1715" y="2620"/>
                    <a:pt x="1786" y="2608"/>
                  </a:cubicBezTo>
                  <a:cubicBezTo>
                    <a:pt x="1822" y="2596"/>
                    <a:pt x="1846" y="2596"/>
                    <a:pt x="1882" y="2573"/>
                  </a:cubicBezTo>
                  <a:cubicBezTo>
                    <a:pt x="2322" y="2430"/>
                    <a:pt x="2656" y="2073"/>
                    <a:pt x="2751" y="1644"/>
                  </a:cubicBezTo>
                  <a:cubicBezTo>
                    <a:pt x="2787" y="1537"/>
                    <a:pt x="2787" y="1442"/>
                    <a:pt x="2798" y="1346"/>
                  </a:cubicBezTo>
                  <a:cubicBezTo>
                    <a:pt x="2798" y="1227"/>
                    <a:pt x="2798" y="1120"/>
                    <a:pt x="2775" y="1013"/>
                  </a:cubicBezTo>
                  <a:cubicBezTo>
                    <a:pt x="2632" y="477"/>
                    <a:pt x="2203" y="108"/>
                    <a:pt x="1703" y="13"/>
                  </a:cubicBezTo>
                  <a:cubicBezTo>
                    <a:pt x="1608" y="1"/>
                    <a:pt x="1501" y="1"/>
                    <a:pt x="140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9"/>
            <p:cNvSpPr/>
            <p:nvPr/>
          </p:nvSpPr>
          <p:spPr>
            <a:xfrm>
              <a:off x="-66598" y="7476899"/>
              <a:ext cx="58041" cy="54530"/>
            </a:xfrm>
            <a:custGeom>
              <a:avLst/>
              <a:gdLst/>
              <a:ahLst/>
              <a:cxnLst/>
              <a:rect l="l" t="t" r="r" b="b"/>
              <a:pathLst>
                <a:path w="1025" h="963" extrusionOk="0">
                  <a:moveTo>
                    <a:pt x="520" y="1"/>
                  </a:moveTo>
                  <a:cubicBezTo>
                    <a:pt x="486" y="1"/>
                    <a:pt x="452" y="5"/>
                    <a:pt x="417" y="13"/>
                  </a:cubicBezTo>
                  <a:cubicBezTo>
                    <a:pt x="155" y="72"/>
                    <a:pt x="1" y="322"/>
                    <a:pt x="60" y="584"/>
                  </a:cubicBezTo>
                  <a:cubicBezTo>
                    <a:pt x="96" y="799"/>
                    <a:pt x="322" y="953"/>
                    <a:pt x="536" y="953"/>
                  </a:cubicBezTo>
                  <a:cubicBezTo>
                    <a:pt x="554" y="959"/>
                    <a:pt x="572" y="962"/>
                    <a:pt x="587" y="962"/>
                  </a:cubicBezTo>
                  <a:cubicBezTo>
                    <a:pt x="602" y="962"/>
                    <a:pt x="614" y="959"/>
                    <a:pt x="620" y="953"/>
                  </a:cubicBezTo>
                  <a:cubicBezTo>
                    <a:pt x="691" y="941"/>
                    <a:pt x="774" y="894"/>
                    <a:pt x="810" y="846"/>
                  </a:cubicBezTo>
                  <a:cubicBezTo>
                    <a:pt x="953" y="739"/>
                    <a:pt x="1024" y="549"/>
                    <a:pt x="977" y="370"/>
                  </a:cubicBezTo>
                  <a:cubicBezTo>
                    <a:pt x="925" y="154"/>
                    <a:pt x="732" y="1"/>
                    <a:pt x="52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9"/>
            <p:cNvSpPr/>
            <p:nvPr/>
          </p:nvSpPr>
          <p:spPr>
            <a:xfrm>
              <a:off x="2202705" y="7797170"/>
              <a:ext cx="77633" cy="55323"/>
            </a:xfrm>
            <a:custGeom>
              <a:avLst/>
              <a:gdLst/>
              <a:ahLst/>
              <a:cxnLst/>
              <a:rect l="l" t="t" r="r" b="b"/>
              <a:pathLst>
                <a:path w="1371" h="977" extrusionOk="0">
                  <a:moveTo>
                    <a:pt x="656" y="0"/>
                  </a:moveTo>
                  <a:cubicBezTo>
                    <a:pt x="620" y="12"/>
                    <a:pt x="584" y="12"/>
                    <a:pt x="537" y="24"/>
                  </a:cubicBezTo>
                  <a:cubicBezTo>
                    <a:pt x="465" y="48"/>
                    <a:pt x="394" y="72"/>
                    <a:pt x="346" y="107"/>
                  </a:cubicBezTo>
                  <a:cubicBezTo>
                    <a:pt x="251" y="143"/>
                    <a:pt x="180" y="227"/>
                    <a:pt x="132" y="310"/>
                  </a:cubicBezTo>
                  <a:cubicBezTo>
                    <a:pt x="49" y="453"/>
                    <a:pt x="1" y="631"/>
                    <a:pt x="49" y="810"/>
                  </a:cubicBezTo>
                  <a:cubicBezTo>
                    <a:pt x="60" y="869"/>
                    <a:pt x="72" y="929"/>
                    <a:pt x="108" y="977"/>
                  </a:cubicBezTo>
                  <a:lnTo>
                    <a:pt x="1263" y="977"/>
                  </a:lnTo>
                  <a:cubicBezTo>
                    <a:pt x="1334" y="846"/>
                    <a:pt x="1370" y="679"/>
                    <a:pt x="1323" y="512"/>
                  </a:cubicBezTo>
                  <a:cubicBezTo>
                    <a:pt x="1275" y="310"/>
                    <a:pt x="1132" y="143"/>
                    <a:pt x="953" y="60"/>
                  </a:cubicBezTo>
                  <a:cubicBezTo>
                    <a:pt x="858" y="12"/>
                    <a:pt x="763" y="0"/>
                    <a:pt x="65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9"/>
            <p:cNvSpPr/>
            <p:nvPr/>
          </p:nvSpPr>
          <p:spPr>
            <a:xfrm>
              <a:off x="1603386" y="7218858"/>
              <a:ext cx="73556" cy="75255"/>
            </a:xfrm>
            <a:custGeom>
              <a:avLst/>
              <a:gdLst/>
              <a:ahLst/>
              <a:cxnLst/>
              <a:rect l="l" t="t" r="r" b="b"/>
              <a:pathLst>
                <a:path w="1299" h="1329" extrusionOk="0">
                  <a:moveTo>
                    <a:pt x="660" y="0"/>
                  </a:moveTo>
                  <a:cubicBezTo>
                    <a:pt x="612" y="0"/>
                    <a:pt x="562" y="7"/>
                    <a:pt x="512" y="22"/>
                  </a:cubicBezTo>
                  <a:cubicBezTo>
                    <a:pt x="227" y="69"/>
                    <a:pt x="36" y="319"/>
                    <a:pt x="0" y="593"/>
                  </a:cubicBezTo>
                  <a:cubicBezTo>
                    <a:pt x="0" y="665"/>
                    <a:pt x="0" y="748"/>
                    <a:pt x="12" y="819"/>
                  </a:cubicBezTo>
                  <a:cubicBezTo>
                    <a:pt x="12" y="843"/>
                    <a:pt x="24" y="867"/>
                    <a:pt x="24" y="891"/>
                  </a:cubicBezTo>
                  <a:cubicBezTo>
                    <a:pt x="60" y="986"/>
                    <a:pt x="107" y="1057"/>
                    <a:pt x="167" y="1117"/>
                  </a:cubicBezTo>
                  <a:cubicBezTo>
                    <a:pt x="238" y="1188"/>
                    <a:pt x="310" y="1248"/>
                    <a:pt x="405" y="1284"/>
                  </a:cubicBezTo>
                  <a:cubicBezTo>
                    <a:pt x="477" y="1313"/>
                    <a:pt x="554" y="1328"/>
                    <a:pt x="632" y="1328"/>
                  </a:cubicBezTo>
                  <a:cubicBezTo>
                    <a:pt x="683" y="1328"/>
                    <a:pt x="734" y="1322"/>
                    <a:pt x="786" y="1307"/>
                  </a:cubicBezTo>
                  <a:cubicBezTo>
                    <a:pt x="881" y="1296"/>
                    <a:pt x="965" y="1248"/>
                    <a:pt x="1024" y="1212"/>
                  </a:cubicBezTo>
                  <a:cubicBezTo>
                    <a:pt x="1096" y="1153"/>
                    <a:pt x="1155" y="1081"/>
                    <a:pt x="1203" y="998"/>
                  </a:cubicBezTo>
                  <a:cubicBezTo>
                    <a:pt x="1250" y="915"/>
                    <a:pt x="1274" y="819"/>
                    <a:pt x="1298" y="712"/>
                  </a:cubicBezTo>
                  <a:cubicBezTo>
                    <a:pt x="1298" y="641"/>
                    <a:pt x="1298" y="581"/>
                    <a:pt x="1274" y="510"/>
                  </a:cubicBezTo>
                  <a:cubicBezTo>
                    <a:pt x="1250" y="391"/>
                    <a:pt x="1191" y="272"/>
                    <a:pt x="1108" y="176"/>
                  </a:cubicBezTo>
                  <a:cubicBezTo>
                    <a:pt x="1024" y="105"/>
                    <a:pt x="941" y="57"/>
                    <a:pt x="846" y="34"/>
                  </a:cubicBezTo>
                  <a:cubicBezTo>
                    <a:pt x="790" y="13"/>
                    <a:pt x="727" y="0"/>
                    <a:pt x="66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9"/>
            <p:cNvSpPr/>
            <p:nvPr/>
          </p:nvSpPr>
          <p:spPr>
            <a:xfrm>
              <a:off x="1883850" y="7767045"/>
              <a:ext cx="56682" cy="53397"/>
            </a:xfrm>
            <a:custGeom>
              <a:avLst/>
              <a:gdLst/>
              <a:ahLst/>
              <a:cxnLst/>
              <a:rect l="l" t="t" r="r" b="b"/>
              <a:pathLst>
                <a:path w="1001" h="943" extrusionOk="0">
                  <a:moveTo>
                    <a:pt x="468" y="1"/>
                  </a:moveTo>
                  <a:cubicBezTo>
                    <a:pt x="432" y="1"/>
                    <a:pt x="397" y="4"/>
                    <a:pt x="357" y="8"/>
                  </a:cubicBezTo>
                  <a:cubicBezTo>
                    <a:pt x="346" y="8"/>
                    <a:pt x="334" y="20"/>
                    <a:pt x="322" y="20"/>
                  </a:cubicBezTo>
                  <a:cubicBezTo>
                    <a:pt x="227" y="56"/>
                    <a:pt x="155" y="116"/>
                    <a:pt x="96" y="187"/>
                  </a:cubicBezTo>
                  <a:cubicBezTo>
                    <a:pt x="36" y="258"/>
                    <a:pt x="0" y="366"/>
                    <a:pt x="0" y="473"/>
                  </a:cubicBezTo>
                  <a:cubicBezTo>
                    <a:pt x="0" y="497"/>
                    <a:pt x="0" y="544"/>
                    <a:pt x="24" y="580"/>
                  </a:cubicBezTo>
                  <a:cubicBezTo>
                    <a:pt x="78" y="795"/>
                    <a:pt x="287" y="942"/>
                    <a:pt x="512" y="942"/>
                  </a:cubicBezTo>
                  <a:cubicBezTo>
                    <a:pt x="536" y="942"/>
                    <a:pt x="560" y="941"/>
                    <a:pt x="584" y="937"/>
                  </a:cubicBezTo>
                  <a:cubicBezTo>
                    <a:pt x="834" y="878"/>
                    <a:pt x="1000" y="616"/>
                    <a:pt x="941" y="366"/>
                  </a:cubicBezTo>
                  <a:cubicBezTo>
                    <a:pt x="893" y="199"/>
                    <a:pt x="774" y="68"/>
                    <a:pt x="631" y="20"/>
                  </a:cubicBezTo>
                  <a:cubicBezTo>
                    <a:pt x="569" y="6"/>
                    <a:pt x="518" y="1"/>
                    <a:pt x="46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9"/>
            <p:cNvSpPr/>
            <p:nvPr/>
          </p:nvSpPr>
          <p:spPr>
            <a:xfrm>
              <a:off x="2154857" y="7293887"/>
              <a:ext cx="58720" cy="53511"/>
            </a:xfrm>
            <a:custGeom>
              <a:avLst/>
              <a:gdLst/>
              <a:ahLst/>
              <a:cxnLst/>
              <a:rect l="l" t="t" r="r" b="b"/>
              <a:pathLst>
                <a:path w="1037" h="945" extrusionOk="0">
                  <a:moveTo>
                    <a:pt x="540" y="1"/>
                  </a:moveTo>
                  <a:cubicBezTo>
                    <a:pt x="499" y="1"/>
                    <a:pt x="458" y="6"/>
                    <a:pt x="417" y="18"/>
                  </a:cubicBezTo>
                  <a:cubicBezTo>
                    <a:pt x="155" y="78"/>
                    <a:pt x="1" y="328"/>
                    <a:pt x="48" y="578"/>
                  </a:cubicBezTo>
                  <a:cubicBezTo>
                    <a:pt x="111" y="806"/>
                    <a:pt x="309" y="944"/>
                    <a:pt x="524" y="944"/>
                  </a:cubicBezTo>
                  <a:cubicBezTo>
                    <a:pt x="556" y="944"/>
                    <a:pt x="588" y="941"/>
                    <a:pt x="620" y="935"/>
                  </a:cubicBezTo>
                  <a:cubicBezTo>
                    <a:pt x="870" y="875"/>
                    <a:pt x="1036" y="625"/>
                    <a:pt x="977" y="375"/>
                  </a:cubicBezTo>
                  <a:cubicBezTo>
                    <a:pt x="927" y="147"/>
                    <a:pt x="744"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9"/>
            <p:cNvSpPr/>
            <p:nvPr/>
          </p:nvSpPr>
          <p:spPr>
            <a:xfrm>
              <a:off x="784929" y="7344453"/>
              <a:ext cx="55323" cy="53284"/>
            </a:xfrm>
            <a:custGeom>
              <a:avLst/>
              <a:gdLst/>
              <a:ahLst/>
              <a:cxnLst/>
              <a:rect l="l" t="t" r="r" b="b"/>
              <a:pathLst>
                <a:path w="977" h="941" extrusionOk="0">
                  <a:moveTo>
                    <a:pt x="508" y="0"/>
                  </a:moveTo>
                  <a:cubicBezTo>
                    <a:pt x="473" y="0"/>
                    <a:pt x="441" y="6"/>
                    <a:pt x="405" y="18"/>
                  </a:cubicBezTo>
                  <a:cubicBezTo>
                    <a:pt x="357" y="30"/>
                    <a:pt x="322" y="42"/>
                    <a:pt x="286" y="54"/>
                  </a:cubicBezTo>
                  <a:cubicBezTo>
                    <a:pt x="107" y="161"/>
                    <a:pt x="0" y="375"/>
                    <a:pt x="60" y="578"/>
                  </a:cubicBezTo>
                  <a:cubicBezTo>
                    <a:pt x="83" y="673"/>
                    <a:pt x="119" y="744"/>
                    <a:pt x="179" y="804"/>
                  </a:cubicBezTo>
                  <a:cubicBezTo>
                    <a:pt x="262" y="875"/>
                    <a:pt x="345" y="923"/>
                    <a:pt x="453" y="935"/>
                  </a:cubicBezTo>
                  <a:cubicBezTo>
                    <a:pt x="472" y="939"/>
                    <a:pt x="492" y="940"/>
                    <a:pt x="512" y="940"/>
                  </a:cubicBezTo>
                  <a:cubicBezTo>
                    <a:pt x="552" y="940"/>
                    <a:pt x="591" y="935"/>
                    <a:pt x="631" y="935"/>
                  </a:cubicBezTo>
                  <a:cubicBezTo>
                    <a:pt x="750" y="911"/>
                    <a:pt x="834" y="852"/>
                    <a:pt x="893" y="756"/>
                  </a:cubicBezTo>
                  <a:lnTo>
                    <a:pt x="893" y="744"/>
                  </a:lnTo>
                  <a:cubicBezTo>
                    <a:pt x="929" y="697"/>
                    <a:pt x="953" y="625"/>
                    <a:pt x="976" y="542"/>
                  </a:cubicBezTo>
                  <a:cubicBezTo>
                    <a:pt x="976" y="483"/>
                    <a:pt x="976" y="435"/>
                    <a:pt x="953" y="375"/>
                  </a:cubicBezTo>
                  <a:cubicBezTo>
                    <a:pt x="941" y="328"/>
                    <a:pt x="929" y="280"/>
                    <a:pt x="917" y="256"/>
                  </a:cubicBezTo>
                  <a:cubicBezTo>
                    <a:pt x="917" y="232"/>
                    <a:pt x="893" y="221"/>
                    <a:pt x="893" y="209"/>
                  </a:cubicBezTo>
                  <a:cubicBezTo>
                    <a:pt x="834" y="113"/>
                    <a:pt x="762" y="54"/>
                    <a:pt x="655" y="30"/>
                  </a:cubicBezTo>
                  <a:cubicBezTo>
                    <a:pt x="643" y="30"/>
                    <a:pt x="631" y="18"/>
                    <a:pt x="619" y="18"/>
                  </a:cubicBezTo>
                  <a:cubicBezTo>
                    <a:pt x="578" y="6"/>
                    <a:pt x="542" y="0"/>
                    <a:pt x="5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9"/>
            <p:cNvSpPr/>
            <p:nvPr/>
          </p:nvSpPr>
          <p:spPr>
            <a:xfrm>
              <a:off x="1977564" y="5832282"/>
              <a:ext cx="80917" cy="74349"/>
            </a:xfrm>
            <a:custGeom>
              <a:avLst/>
              <a:gdLst/>
              <a:ahLst/>
              <a:cxnLst/>
              <a:rect l="l" t="t" r="r" b="b"/>
              <a:pathLst>
                <a:path w="1429" h="1313" extrusionOk="0">
                  <a:moveTo>
                    <a:pt x="738" y="0"/>
                  </a:moveTo>
                  <a:cubicBezTo>
                    <a:pt x="687" y="0"/>
                    <a:pt x="635" y="6"/>
                    <a:pt x="584" y="18"/>
                  </a:cubicBezTo>
                  <a:cubicBezTo>
                    <a:pt x="226" y="101"/>
                    <a:pt x="0" y="458"/>
                    <a:pt x="96" y="827"/>
                  </a:cubicBezTo>
                  <a:cubicBezTo>
                    <a:pt x="119" y="934"/>
                    <a:pt x="167" y="1018"/>
                    <a:pt x="226" y="1089"/>
                  </a:cubicBezTo>
                  <a:cubicBezTo>
                    <a:pt x="298" y="1137"/>
                    <a:pt x="369" y="1196"/>
                    <a:pt x="465" y="1244"/>
                  </a:cubicBezTo>
                  <a:cubicBezTo>
                    <a:pt x="512" y="1268"/>
                    <a:pt x="572" y="1291"/>
                    <a:pt x="631" y="1303"/>
                  </a:cubicBezTo>
                  <a:cubicBezTo>
                    <a:pt x="673" y="1309"/>
                    <a:pt x="718" y="1312"/>
                    <a:pt x="762" y="1312"/>
                  </a:cubicBezTo>
                  <a:cubicBezTo>
                    <a:pt x="807" y="1312"/>
                    <a:pt x="852" y="1309"/>
                    <a:pt x="893" y="1303"/>
                  </a:cubicBezTo>
                  <a:lnTo>
                    <a:pt x="929" y="1303"/>
                  </a:lnTo>
                  <a:cubicBezTo>
                    <a:pt x="965" y="1291"/>
                    <a:pt x="1000" y="1268"/>
                    <a:pt x="1048" y="1256"/>
                  </a:cubicBezTo>
                  <a:cubicBezTo>
                    <a:pt x="1131" y="1208"/>
                    <a:pt x="1203" y="1149"/>
                    <a:pt x="1262" y="1065"/>
                  </a:cubicBezTo>
                  <a:cubicBezTo>
                    <a:pt x="1381" y="910"/>
                    <a:pt x="1429" y="708"/>
                    <a:pt x="1381" y="518"/>
                  </a:cubicBezTo>
                  <a:cubicBezTo>
                    <a:pt x="1320" y="210"/>
                    <a:pt x="1047" y="0"/>
                    <a:pt x="73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9"/>
            <p:cNvSpPr/>
            <p:nvPr/>
          </p:nvSpPr>
          <p:spPr>
            <a:xfrm>
              <a:off x="1920260" y="7329900"/>
              <a:ext cx="31031" cy="30691"/>
            </a:xfrm>
            <a:custGeom>
              <a:avLst/>
              <a:gdLst/>
              <a:ahLst/>
              <a:cxnLst/>
              <a:rect l="l" t="t" r="r" b="b"/>
              <a:pathLst>
                <a:path w="548" h="542" extrusionOk="0">
                  <a:moveTo>
                    <a:pt x="276" y="0"/>
                  </a:moveTo>
                  <a:cubicBezTo>
                    <a:pt x="268" y="0"/>
                    <a:pt x="259" y="0"/>
                    <a:pt x="250" y="1"/>
                  </a:cubicBezTo>
                  <a:lnTo>
                    <a:pt x="226" y="1"/>
                  </a:lnTo>
                  <a:cubicBezTo>
                    <a:pt x="72" y="37"/>
                    <a:pt x="0" y="168"/>
                    <a:pt x="12" y="299"/>
                  </a:cubicBezTo>
                  <a:lnTo>
                    <a:pt x="12" y="335"/>
                  </a:lnTo>
                  <a:cubicBezTo>
                    <a:pt x="54" y="461"/>
                    <a:pt x="181" y="541"/>
                    <a:pt x="300" y="541"/>
                  </a:cubicBezTo>
                  <a:cubicBezTo>
                    <a:pt x="315" y="541"/>
                    <a:pt x="331" y="540"/>
                    <a:pt x="346" y="537"/>
                  </a:cubicBezTo>
                  <a:cubicBezTo>
                    <a:pt x="393" y="525"/>
                    <a:pt x="429" y="513"/>
                    <a:pt x="465" y="478"/>
                  </a:cubicBezTo>
                  <a:cubicBezTo>
                    <a:pt x="476" y="466"/>
                    <a:pt x="488" y="454"/>
                    <a:pt x="512" y="418"/>
                  </a:cubicBezTo>
                  <a:cubicBezTo>
                    <a:pt x="536" y="359"/>
                    <a:pt x="548" y="287"/>
                    <a:pt x="536" y="216"/>
                  </a:cubicBezTo>
                  <a:cubicBezTo>
                    <a:pt x="536" y="204"/>
                    <a:pt x="524" y="180"/>
                    <a:pt x="524" y="168"/>
                  </a:cubicBezTo>
                  <a:cubicBezTo>
                    <a:pt x="491" y="69"/>
                    <a:pt x="386" y="0"/>
                    <a:pt x="27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9"/>
            <p:cNvSpPr/>
            <p:nvPr/>
          </p:nvSpPr>
          <p:spPr>
            <a:xfrm>
              <a:off x="1382889" y="7588846"/>
              <a:ext cx="31767" cy="30408"/>
            </a:xfrm>
            <a:custGeom>
              <a:avLst/>
              <a:gdLst/>
              <a:ahLst/>
              <a:cxnLst/>
              <a:rect l="l" t="t" r="r" b="b"/>
              <a:pathLst>
                <a:path w="561" h="537" extrusionOk="0">
                  <a:moveTo>
                    <a:pt x="203" y="0"/>
                  </a:moveTo>
                  <a:cubicBezTo>
                    <a:pt x="96" y="24"/>
                    <a:pt x="25" y="107"/>
                    <a:pt x="13" y="191"/>
                  </a:cubicBezTo>
                  <a:lnTo>
                    <a:pt x="13" y="203"/>
                  </a:lnTo>
                  <a:cubicBezTo>
                    <a:pt x="1" y="250"/>
                    <a:pt x="1" y="298"/>
                    <a:pt x="13" y="334"/>
                  </a:cubicBezTo>
                  <a:cubicBezTo>
                    <a:pt x="25" y="417"/>
                    <a:pt x="84" y="477"/>
                    <a:pt x="156" y="500"/>
                  </a:cubicBezTo>
                  <a:cubicBezTo>
                    <a:pt x="194" y="523"/>
                    <a:pt x="233" y="537"/>
                    <a:pt x="277" y="537"/>
                  </a:cubicBezTo>
                  <a:cubicBezTo>
                    <a:pt x="302" y="537"/>
                    <a:pt x="329" y="533"/>
                    <a:pt x="358" y="524"/>
                  </a:cubicBezTo>
                  <a:cubicBezTo>
                    <a:pt x="441" y="500"/>
                    <a:pt x="501" y="453"/>
                    <a:pt x="537" y="369"/>
                  </a:cubicBezTo>
                  <a:cubicBezTo>
                    <a:pt x="549" y="346"/>
                    <a:pt x="561" y="286"/>
                    <a:pt x="549" y="203"/>
                  </a:cubicBezTo>
                  <a:cubicBezTo>
                    <a:pt x="537" y="131"/>
                    <a:pt x="489" y="72"/>
                    <a:pt x="430" y="48"/>
                  </a:cubicBezTo>
                  <a:cubicBezTo>
                    <a:pt x="394" y="24"/>
                    <a:pt x="370" y="12"/>
                    <a:pt x="32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9"/>
            <p:cNvSpPr/>
            <p:nvPr/>
          </p:nvSpPr>
          <p:spPr>
            <a:xfrm>
              <a:off x="1662729" y="7700511"/>
              <a:ext cx="31031" cy="31030"/>
            </a:xfrm>
            <a:custGeom>
              <a:avLst/>
              <a:gdLst/>
              <a:ahLst/>
              <a:cxnLst/>
              <a:rect l="l" t="t" r="r" b="b"/>
              <a:pathLst>
                <a:path w="548" h="548" extrusionOk="0">
                  <a:moveTo>
                    <a:pt x="266" y="1"/>
                  </a:moveTo>
                  <a:cubicBezTo>
                    <a:pt x="249" y="1"/>
                    <a:pt x="232" y="2"/>
                    <a:pt x="214" y="5"/>
                  </a:cubicBezTo>
                  <a:cubicBezTo>
                    <a:pt x="143" y="29"/>
                    <a:pt x="83" y="64"/>
                    <a:pt x="36" y="148"/>
                  </a:cubicBezTo>
                  <a:cubicBezTo>
                    <a:pt x="12" y="195"/>
                    <a:pt x="0" y="279"/>
                    <a:pt x="12" y="338"/>
                  </a:cubicBezTo>
                  <a:cubicBezTo>
                    <a:pt x="33" y="452"/>
                    <a:pt x="152" y="547"/>
                    <a:pt x="276" y="547"/>
                  </a:cubicBezTo>
                  <a:cubicBezTo>
                    <a:pt x="295" y="547"/>
                    <a:pt x="315" y="545"/>
                    <a:pt x="333" y="541"/>
                  </a:cubicBezTo>
                  <a:cubicBezTo>
                    <a:pt x="441" y="517"/>
                    <a:pt x="512" y="445"/>
                    <a:pt x="548" y="338"/>
                  </a:cubicBezTo>
                  <a:lnTo>
                    <a:pt x="548" y="219"/>
                  </a:lnTo>
                  <a:cubicBezTo>
                    <a:pt x="516" y="82"/>
                    <a:pt x="400" y="1"/>
                    <a:pt x="26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9"/>
            <p:cNvSpPr/>
            <p:nvPr/>
          </p:nvSpPr>
          <p:spPr>
            <a:xfrm>
              <a:off x="577908" y="7790828"/>
              <a:ext cx="33805" cy="30521"/>
            </a:xfrm>
            <a:custGeom>
              <a:avLst/>
              <a:gdLst/>
              <a:ahLst/>
              <a:cxnLst/>
              <a:rect l="l" t="t" r="r" b="b"/>
              <a:pathLst>
                <a:path w="597" h="539" extrusionOk="0">
                  <a:moveTo>
                    <a:pt x="292" y="1"/>
                  </a:moveTo>
                  <a:cubicBezTo>
                    <a:pt x="275" y="1"/>
                    <a:pt x="257" y="2"/>
                    <a:pt x="239" y="5"/>
                  </a:cubicBezTo>
                  <a:cubicBezTo>
                    <a:pt x="84" y="41"/>
                    <a:pt x="1" y="184"/>
                    <a:pt x="25" y="339"/>
                  </a:cubicBezTo>
                  <a:cubicBezTo>
                    <a:pt x="25" y="350"/>
                    <a:pt x="37" y="362"/>
                    <a:pt x="37" y="362"/>
                  </a:cubicBezTo>
                  <a:cubicBezTo>
                    <a:pt x="76" y="471"/>
                    <a:pt x="172" y="538"/>
                    <a:pt x="285" y="538"/>
                  </a:cubicBezTo>
                  <a:cubicBezTo>
                    <a:pt x="309" y="538"/>
                    <a:pt x="333" y="535"/>
                    <a:pt x="358" y="529"/>
                  </a:cubicBezTo>
                  <a:lnTo>
                    <a:pt x="370" y="529"/>
                  </a:lnTo>
                  <a:cubicBezTo>
                    <a:pt x="501" y="481"/>
                    <a:pt x="596" y="350"/>
                    <a:pt x="549" y="196"/>
                  </a:cubicBezTo>
                  <a:cubicBezTo>
                    <a:pt x="537" y="124"/>
                    <a:pt x="489" y="77"/>
                    <a:pt x="441" y="41"/>
                  </a:cubicBezTo>
                  <a:cubicBezTo>
                    <a:pt x="397" y="14"/>
                    <a:pt x="345" y="1"/>
                    <a:pt x="29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9"/>
            <p:cNvSpPr/>
            <p:nvPr/>
          </p:nvSpPr>
          <p:spPr>
            <a:xfrm>
              <a:off x="376323" y="7697170"/>
              <a:ext cx="33126" cy="31030"/>
            </a:xfrm>
            <a:custGeom>
              <a:avLst/>
              <a:gdLst/>
              <a:ahLst/>
              <a:cxnLst/>
              <a:rect l="l" t="t" r="r" b="b"/>
              <a:pathLst>
                <a:path w="585" h="548" extrusionOk="0">
                  <a:moveTo>
                    <a:pt x="276" y="0"/>
                  </a:moveTo>
                  <a:cubicBezTo>
                    <a:pt x="260" y="0"/>
                    <a:pt x="243" y="2"/>
                    <a:pt x="227" y="4"/>
                  </a:cubicBezTo>
                  <a:cubicBezTo>
                    <a:pt x="96" y="40"/>
                    <a:pt x="1" y="171"/>
                    <a:pt x="13" y="302"/>
                  </a:cubicBezTo>
                  <a:lnTo>
                    <a:pt x="13" y="338"/>
                  </a:lnTo>
                  <a:cubicBezTo>
                    <a:pt x="43" y="460"/>
                    <a:pt x="153" y="548"/>
                    <a:pt x="281" y="548"/>
                  </a:cubicBezTo>
                  <a:cubicBezTo>
                    <a:pt x="302" y="548"/>
                    <a:pt x="324" y="545"/>
                    <a:pt x="346" y="540"/>
                  </a:cubicBezTo>
                  <a:cubicBezTo>
                    <a:pt x="370" y="540"/>
                    <a:pt x="406" y="528"/>
                    <a:pt x="418" y="516"/>
                  </a:cubicBezTo>
                  <a:cubicBezTo>
                    <a:pt x="525" y="457"/>
                    <a:pt x="584" y="338"/>
                    <a:pt x="549" y="219"/>
                  </a:cubicBezTo>
                  <a:cubicBezTo>
                    <a:pt x="527" y="81"/>
                    <a:pt x="403" y="0"/>
                    <a:pt x="27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4" name="Google Shape;1164;p9"/>
          <p:cNvSpPr/>
          <p:nvPr/>
        </p:nvSpPr>
        <p:spPr>
          <a:xfrm>
            <a:off x="0" y="4845825"/>
            <a:ext cx="9144000" cy="297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9"/>
          <p:cNvSpPr txBox="1">
            <a:spLocks noGrp="1"/>
          </p:cNvSpPr>
          <p:nvPr>
            <p:ph type="title"/>
          </p:nvPr>
        </p:nvSpPr>
        <p:spPr>
          <a:xfrm>
            <a:off x="4000475" y="937050"/>
            <a:ext cx="4645200" cy="1495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66" name="Google Shape;1166;p9"/>
          <p:cNvSpPr txBox="1">
            <a:spLocks noGrp="1"/>
          </p:cNvSpPr>
          <p:nvPr>
            <p:ph type="subTitle" idx="1"/>
          </p:nvPr>
        </p:nvSpPr>
        <p:spPr>
          <a:xfrm>
            <a:off x="4000625" y="2575550"/>
            <a:ext cx="4423500" cy="137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solidFill>
                  <a:schemeClr val="dk1"/>
                </a:solidFill>
              </a:defRPr>
            </a:lvl1pPr>
            <a:lvl2pPr lvl="1" algn="ctr" rtl="0">
              <a:lnSpc>
                <a:spcPct val="100000"/>
              </a:lnSpc>
              <a:spcBef>
                <a:spcPts val="160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1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413"/>
        <p:cNvGrpSpPr/>
        <p:nvPr/>
      </p:nvGrpSpPr>
      <p:grpSpPr>
        <a:xfrm>
          <a:off x="0" y="0"/>
          <a:ext cx="0" cy="0"/>
          <a:chOff x="0" y="0"/>
          <a:chExt cx="0" cy="0"/>
        </a:xfrm>
      </p:grpSpPr>
      <p:grpSp>
        <p:nvGrpSpPr>
          <p:cNvPr id="1414" name="Google Shape;1414;p13"/>
          <p:cNvGrpSpPr/>
          <p:nvPr/>
        </p:nvGrpSpPr>
        <p:grpSpPr>
          <a:xfrm rot="10800000">
            <a:off x="-22204" y="145"/>
            <a:ext cx="2094212" cy="1053578"/>
            <a:chOff x="4905075" y="2588800"/>
            <a:chExt cx="982875" cy="494475"/>
          </a:xfrm>
        </p:grpSpPr>
        <p:sp>
          <p:nvSpPr>
            <p:cNvPr id="1415" name="Google Shape;1415;p13"/>
            <p:cNvSpPr/>
            <p:nvPr/>
          </p:nvSpPr>
          <p:spPr>
            <a:xfrm>
              <a:off x="5082475" y="3000200"/>
              <a:ext cx="30675" cy="83075"/>
            </a:xfrm>
            <a:custGeom>
              <a:avLst/>
              <a:gdLst/>
              <a:ahLst/>
              <a:cxnLst/>
              <a:rect l="l" t="t" r="r" b="b"/>
              <a:pathLst>
                <a:path w="1227" h="3323" extrusionOk="0">
                  <a:moveTo>
                    <a:pt x="1048" y="1"/>
                  </a:moveTo>
                  <a:lnTo>
                    <a:pt x="0" y="3322"/>
                  </a:lnTo>
                  <a:lnTo>
                    <a:pt x="191" y="3322"/>
                  </a:lnTo>
                  <a:lnTo>
                    <a:pt x="1227" y="48"/>
                  </a:lnTo>
                  <a:cubicBezTo>
                    <a:pt x="1167" y="48"/>
                    <a:pt x="1108" y="36"/>
                    <a:pt x="104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3"/>
            <p:cNvSpPr/>
            <p:nvPr/>
          </p:nvSpPr>
          <p:spPr>
            <a:xfrm>
              <a:off x="4905075" y="3083250"/>
              <a:ext cx="300" cy="25"/>
            </a:xfrm>
            <a:custGeom>
              <a:avLst/>
              <a:gdLst/>
              <a:ahLst/>
              <a:cxnLst/>
              <a:rect l="l" t="t" r="r" b="b"/>
              <a:pathLst>
                <a:path w="12" h="1" fill="none" extrusionOk="0">
                  <a:moveTo>
                    <a:pt x="12"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3"/>
            <p:cNvSpPr/>
            <p:nvPr/>
          </p:nvSpPr>
          <p:spPr>
            <a:xfrm>
              <a:off x="5122050" y="2993050"/>
              <a:ext cx="87550" cy="45875"/>
            </a:xfrm>
            <a:custGeom>
              <a:avLst/>
              <a:gdLst/>
              <a:ahLst/>
              <a:cxnLst/>
              <a:rect l="l" t="t" r="r" b="b"/>
              <a:pathLst>
                <a:path w="3502" h="1835" extrusionOk="0">
                  <a:moveTo>
                    <a:pt x="72" y="1"/>
                  </a:moveTo>
                  <a:cubicBezTo>
                    <a:pt x="60" y="60"/>
                    <a:pt x="36" y="108"/>
                    <a:pt x="1" y="156"/>
                  </a:cubicBezTo>
                  <a:lnTo>
                    <a:pt x="3501" y="1834"/>
                  </a:lnTo>
                  <a:lnTo>
                    <a:pt x="3442" y="1608"/>
                  </a:lnTo>
                  <a:lnTo>
                    <a:pt x="9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3"/>
            <p:cNvSpPr/>
            <p:nvPr/>
          </p:nvSpPr>
          <p:spPr>
            <a:xfrm>
              <a:off x="5213425" y="3035925"/>
              <a:ext cx="97675" cy="47050"/>
            </a:xfrm>
            <a:custGeom>
              <a:avLst/>
              <a:gdLst/>
              <a:ahLst/>
              <a:cxnLst/>
              <a:rect l="l" t="t" r="r" b="b"/>
              <a:pathLst>
                <a:path w="3907" h="1882" extrusionOk="0">
                  <a:moveTo>
                    <a:pt x="1" y="0"/>
                  </a:moveTo>
                  <a:lnTo>
                    <a:pt x="61" y="227"/>
                  </a:lnTo>
                  <a:lnTo>
                    <a:pt x="3501" y="1881"/>
                  </a:lnTo>
                  <a:lnTo>
                    <a:pt x="3906" y="1881"/>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3"/>
            <p:cNvSpPr/>
            <p:nvPr/>
          </p:nvSpPr>
          <p:spPr>
            <a:xfrm>
              <a:off x="4919950" y="2993050"/>
              <a:ext cx="185175" cy="90225"/>
            </a:xfrm>
            <a:custGeom>
              <a:avLst/>
              <a:gdLst/>
              <a:ahLst/>
              <a:cxnLst/>
              <a:rect l="l" t="t" r="r" b="b"/>
              <a:pathLst>
                <a:path w="7407" h="3609" extrusionOk="0">
                  <a:moveTo>
                    <a:pt x="7335" y="1"/>
                  </a:moveTo>
                  <a:lnTo>
                    <a:pt x="0" y="3608"/>
                  </a:lnTo>
                  <a:lnTo>
                    <a:pt x="417" y="3608"/>
                  </a:lnTo>
                  <a:lnTo>
                    <a:pt x="7406" y="179"/>
                  </a:lnTo>
                  <a:cubicBezTo>
                    <a:pt x="7394" y="167"/>
                    <a:pt x="7394" y="156"/>
                    <a:pt x="7382" y="156"/>
                  </a:cubicBezTo>
                  <a:cubicBezTo>
                    <a:pt x="7370" y="96"/>
                    <a:pt x="7347" y="48"/>
                    <a:pt x="733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3"/>
            <p:cNvSpPr/>
            <p:nvPr/>
          </p:nvSpPr>
          <p:spPr>
            <a:xfrm>
              <a:off x="4909525" y="2607000"/>
              <a:ext cx="182500" cy="476275"/>
            </a:xfrm>
            <a:custGeom>
              <a:avLst/>
              <a:gdLst/>
              <a:ahLst/>
              <a:cxnLst/>
              <a:rect l="l" t="t" r="r" b="b"/>
              <a:pathLst>
                <a:path w="7300" h="19051" extrusionOk="0">
                  <a:moveTo>
                    <a:pt x="7121" y="0"/>
                  </a:moveTo>
                  <a:lnTo>
                    <a:pt x="1" y="19050"/>
                  </a:lnTo>
                  <a:lnTo>
                    <a:pt x="191" y="19050"/>
                  </a:lnTo>
                  <a:lnTo>
                    <a:pt x="7299" y="60"/>
                  </a:lnTo>
                  <a:cubicBezTo>
                    <a:pt x="7240" y="48"/>
                    <a:pt x="7192" y="24"/>
                    <a:pt x="712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3"/>
            <p:cNvSpPr/>
            <p:nvPr/>
          </p:nvSpPr>
          <p:spPr>
            <a:xfrm>
              <a:off x="5113425" y="2823400"/>
              <a:ext cx="33075" cy="158075"/>
            </a:xfrm>
            <a:custGeom>
              <a:avLst/>
              <a:gdLst/>
              <a:ahLst/>
              <a:cxnLst/>
              <a:rect l="l" t="t" r="r" b="b"/>
              <a:pathLst>
                <a:path w="1323" h="6323" extrusionOk="0">
                  <a:moveTo>
                    <a:pt x="1143" y="0"/>
                  </a:moveTo>
                  <a:lnTo>
                    <a:pt x="0" y="6299"/>
                  </a:lnTo>
                  <a:cubicBezTo>
                    <a:pt x="60" y="6299"/>
                    <a:pt x="120" y="6311"/>
                    <a:pt x="179" y="6322"/>
                  </a:cubicBezTo>
                  <a:lnTo>
                    <a:pt x="1322" y="36"/>
                  </a:lnTo>
                  <a:cubicBezTo>
                    <a:pt x="1263" y="36"/>
                    <a:pt x="1203" y="24"/>
                    <a:pt x="114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3"/>
            <p:cNvSpPr/>
            <p:nvPr/>
          </p:nvSpPr>
          <p:spPr>
            <a:xfrm>
              <a:off x="5201525" y="2989775"/>
              <a:ext cx="925" cy="1225"/>
            </a:xfrm>
            <a:custGeom>
              <a:avLst/>
              <a:gdLst/>
              <a:ahLst/>
              <a:cxnLst/>
              <a:rect l="l" t="t" r="r" b="b"/>
              <a:pathLst>
                <a:path w="37" h="49" extrusionOk="0">
                  <a:moveTo>
                    <a:pt x="13" y="1"/>
                  </a:moveTo>
                  <a:cubicBezTo>
                    <a:pt x="13" y="13"/>
                    <a:pt x="1" y="37"/>
                    <a:pt x="1" y="48"/>
                  </a:cubicBezTo>
                  <a:lnTo>
                    <a:pt x="36" y="48"/>
                  </a:lnTo>
                  <a:lnTo>
                    <a:pt x="1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3"/>
            <p:cNvSpPr/>
            <p:nvPr/>
          </p:nvSpPr>
          <p:spPr>
            <a:xfrm>
              <a:off x="5156275" y="2820425"/>
              <a:ext cx="44975" cy="165800"/>
            </a:xfrm>
            <a:custGeom>
              <a:avLst/>
              <a:gdLst/>
              <a:ahLst/>
              <a:cxnLst/>
              <a:rect l="l" t="t" r="r" b="b"/>
              <a:pathLst>
                <a:path w="1799" h="6632" extrusionOk="0">
                  <a:moveTo>
                    <a:pt x="144" y="0"/>
                  </a:moveTo>
                  <a:cubicBezTo>
                    <a:pt x="132" y="24"/>
                    <a:pt x="120" y="36"/>
                    <a:pt x="96" y="36"/>
                  </a:cubicBezTo>
                  <a:cubicBezTo>
                    <a:pt x="72" y="48"/>
                    <a:pt x="25" y="84"/>
                    <a:pt x="1" y="95"/>
                  </a:cubicBezTo>
                  <a:lnTo>
                    <a:pt x="1608" y="6584"/>
                  </a:lnTo>
                  <a:cubicBezTo>
                    <a:pt x="1627" y="6573"/>
                    <a:pt x="1649" y="6568"/>
                    <a:pt x="1671" y="6568"/>
                  </a:cubicBezTo>
                  <a:cubicBezTo>
                    <a:pt x="1718" y="6568"/>
                    <a:pt x="1766" y="6591"/>
                    <a:pt x="1799" y="6632"/>
                  </a:cubicBezTo>
                  <a:lnTo>
                    <a:pt x="156" y="48"/>
                  </a:lnTo>
                  <a:cubicBezTo>
                    <a:pt x="156" y="36"/>
                    <a:pt x="144" y="12"/>
                    <a:pt x="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3"/>
            <p:cNvSpPr/>
            <p:nvPr/>
          </p:nvSpPr>
          <p:spPr>
            <a:xfrm>
              <a:off x="5198850" y="2995450"/>
              <a:ext cx="26525" cy="87825"/>
            </a:xfrm>
            <a:custGeom>
              <a:avLst/>
              <a:gdLst/>
              <a:ahLst/>
              <a:cxnLst/>
              <a:rect l="l" t="t" r="r" b="b"/>
              <a:pathLst>
                <a:path w="1061" h="3513" extrusionOk="0">
                  <a:moveTo>
                    <a:pt x="1" y="0"/>
                  </a:moveTo>
                  <a:lnTo>
                    <a:pt x="382" y="1512"/>
                  </a:lnTo>
                  <a:lnTo>
                    <a:pt x="441" y="1750"/>
                  </a:lnTo>
                  <a:lnTo>
                    <a:pt x="870" y="3512"/>
                  </a:lnTo>
                  <a:lnTo>
                    <a:pt x="1060" y="3512"/>
                  </a:lnTo>
                  <a:lnTo>
                    <a:pt x="644" y="1857"/>
                  </a:lnTo>
                  <a:lnTo>
                    <a:pt x="584" y="1619"/>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3"/>
            <p:cNvSpPr/>
            <p:nvPr/>
          </p:nvSpPr>
          <p:spPr>
            <a:xfrm>
              <a:off x="5123550" y="2988600"/>
              <a:ext cx="175625" cy="8950"/>
            </a:xfrm>
            <a:custGeom>
              <a:avLst/>
              <a:gdLst/>
              <a:ahLst/>
              <a:cxnLst/>
              <a:rect l="l" t="t" r="r" b="b"/>
              <a:pathLst>
                <a:path w="7025" h="358" extrusionOk="0">
                  <a:moveTo>
                    <a:pt x="0" y="0"/>
                  </a:moveTo>
                  <a:lnTo>
                    <a:pt x="0" y="0"/>
                  </a:lnTo>
                  <a:cubicBezTo>
                    <a:pt x="12" y="60"/>
                    <a:pt x="12" y="119"/>
                    <a:pt x="0" y="179"/>
                  </a:cubicBezTo>
                  <a:lnTo>
                    <a:pt x="24" y="179"/>
                  </a:lnTo>
                  <a:lnTo>
                    <a:pt x="3001" y="262"/>
                  </a:lnTo>
                  <a:lnTo>
                    <a:pt x="3191" y="262"/>
                  </a:lnTo>
                  <a:lnTo>
                    <a:pt x="6989" y="357"/>
                  </a:lnTo>
                  <a:lnTo>
                    <a:pt x="6977" y="286"/>
                  </a:lnTo>
                  <a:lnTo>
                    <a:pt x="6977" y="274"/>
                  </a:lnTo>
                  <a:lnTo>
                    <a:pt x="6977" y="262"/>
                  </a:lnTo>
                  <a:lnTo>
                    <a:pt x="6977" y="238"/>
                  </a:lnTo>
                  <a:lnTo>
                    <a:pt x="6977" y="226"/>
                  </a:lnTo>
                  <a:cubicBezTo>
                    <a:pt x="6977" y="226"/>
                    <a:pt x="6977" y="215"/>
                    <a:pt x="6989" y="215"/>
                  </a:cubicBezTo>
                  <a:lnTo>
                    <a:pt x="7025" y="167"/>
                  </a:lnTo>
                  <a:lnTo>
                    <a:pt x="3155" y="60"/>
                  </a:lnTo>
                  <a:lnTo>
                    <a:pt x="3120" y="95"/>
                  </a:lnTo>
                  <a:cubicBezTo>
                    <a:pt x="3108" y="119"/>
                    <a:pt x="3096" y="131"/>
                    <a:pt x="3060" y="155"/>
                  </a:cubicBezTo>
                  <a:cubicBezTo>
                    <a:pt x="3038" y="166"/>
                    <a:pt x="3013" y="171"/>
                    <a:pt x="2986" y="171"/>
                  </a:cubicBezTo>
                  <a:cubicBezTo>
                    <a:pt x="2927" y="171"/>
                    <a:pt x="2863" y="145"/>
                    <a:pt x="2822" y="95"/>
                  </a:cubicBezTo>
                  <a:lnTo>
                    <a:pt x="2822" y="72"/>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3"/>
            <p:cNvSpPr/>
            <p:nvPr/>
          </p:nvSpPr>
          <p:spPr>
            <a:xfrm>
              <a:off x="5302725" y="2995150"/>
              <a:ext cx="138750" cy="88125"/>
            </a:xfrm>
            <a:custGeom>
              <a:avLst/>
              <a:gdLst/>
              <a:ahLst/>
              <a:cxnLst/>
              <a:rect l="l" t="t" r="r" b="b"/>
              <a:pathLst>
                <a:path w="5550" h="3525" extrusionOk="0">
                  <a:moveTo>
                    <a:pt x="37" y="0"/>
                  </a:moveTo>
                  <a:lnTo>
                    <a:pt x="1" y="36"/>
                  </a:lnTo>
                  <a:lnTo>
                    <a:pt x="37" y="214"/>
                  </a:lnTo>
                  <a:lnTo>
                    <a:pt x="5216" y="3524"/>
                  </a:lnTo>
                  <a:lnTo>
                    <a:pt x="5549" y="3524"/>
                  </a:lnTo>
                  <a:lnTo>
                    <a:pt x="3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3"/>
            <p:cNvSpPr/>
            <p:nvPr/>
          </p:nvSpPr>
          <p:spPr>
            <a:xfrm>
              <a:off x="5297675" y="2995725"/>
              <a:ext cx="21750" cy="84275"/>
            </a:xfrm>
            <a:custGeom>
              <a:avLst/>
              <a:gdLst/>
              <a:ahLst/>
              <a:cxnLst/>
              <a:rect l="l" t="t" r="r" b="b"/>
              <a:pathLst>
                <a:path w="870" h="3371" extrusionOk="0">
                  <a:moveTo>
                    <a:pt x="191" y="1"/>
                  </a:moveTo>
                  <a:lnTo>
                    <a:pt x="179" y="49"/>
                  </a:lnTo>
                  <a:cubicBezTo>
                    <a:pt x="156" y="72"/>
                    <a:pt x="122" y="90"/>
                    <a:pt x="89" y="90"/>
                  </a:cubicBezTo>
                  <a:cubicBezTo>
                    <a:pt x="71" y="90"/>
                    <a:pt x="53" y="85"/>
                    <a:pt x="36" y="72"/>
                  </a:cubicBezTo>
                  <a:cubicBezTo>
                    <a:pt x="12" y="60"/>
                    <a:pt x="12" y="37"/>
                    <a:pt x="0" y="13"/>
                  </a:cubicBezTo>
                  <a:lnTo>
                    <a:pt x="0" y="13"/>
                  </a:lnTo>
                  <a:lnTo>
                    <a:pt x="12" y="96"/>
                  </a:lnTo>
                  <a:lnTo>
                    <a:pt x="691" y="3370"/>
                  </a:lnTo>
                  <a:cubicBezTo>
                    <a:pt x="751" y="3335"/>
                    <a:pt x="810" y="3335"/>
                    <a:pt x="870" y="3335"/>
                  </a:cubicBezTo>
                  <a:lnTo>
                    <a:pt x="215" y="180"/>
                  </a:lnTo>
                  <a:lnTo>
                    <a:pt x="19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3"/>
            <p:cNvSpPr/>
            <p:nvPr/>
          </p:nvSpPr>
          <p:spPr>
            <a:xfrm>
              <a:off x="5349175" y="2817450"/>
              <a:ext cx="69375" cy="103300"/>
            </a:xfrm>
            <a:custGeom>
              <a:avLst/>
              <a:gdLst/>
              <a:ahLst/>
              <a:cxnLst/>
              <a:rect l="l" t="t" r="r" b="b"/>
              <a:pathLst>
                <a:path w="2775" h="4132" extrusionOk="0">
                  <a:moveTo>
                    <a:pt x="2620" y="0"/>
                  </a:moveTo>
                  <a:lnTo>
                    <a:pt x="0" y="3977"/>
                  </a:lnTo>
                  <a:lnTo>
                    <a:pt x="119" y="4132"/>
                  </a:lnTo>
                  <a:lnTo>
                    <a:pt x="2774" y="95"/>
                  </a:lnTo>
                  <a:cubicBezTo>
                    <a:pt x="2715" y="72"/>
                    <a:pt x="2667" y="36"/>
                    <a:pt x="262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3"/>
            <p:cNvSpPr/>
            <p:nvPr/>
          </p:nvSpPr>
          <p:spPr>
            <a:xfrm>
              <a:off x="5297975" y="2921625"/>
              <a:ext cx="51825" cy="76825"/>
            </a:xfrm>
            <a:custGeom>
              <a:avLst/>
              <a:gdLst/>
              <a:ahLst/>
              <a:cxnLst/>
              <a:rect l="l" t="t" r="r" b="b"/>
              <a:pathLst>
                <a:path w="2073" h="3073" extrusionOk="0">
                  <a:moveTo>
                    <a:pt x="1953" y="0"/>
                  </a:moveTo>
                  <a:lnTo>
                    <a:pt x="48" y="2882"/>
                  </a:lnTo>
                  <a:lnTo>
                    <a:pt x="12" y="2917"/>
                  </a:lnTo>
                  <a:cubicBezTo>
                    <a:pt x="12" y="2917"/>
                    <a:pt x="12" y="2941"/>
                    <a:pt x="0" y="2941"/>
                  </a:cubicBezTo>
                  <a:lnTo>
                    <a:pt x="0" y="2953"/>
                  </a:lnTo>
                  <a:lnTo>
                    <a:pt x="0" y="2965"/>
                  </a:lnTo>
                  <a:lnTo>
                    <a:pt x="0" y="2977"/>
                  </a:lnTo>
                  <a:lnTo>
                    <a:pt x="0" y="3001"/>
                  </a:lnTo>
                  <a:cubicBezTo>
                    <a:pt x="0" y="3024"/>
                    <a:pt x="12" y="3036"/>
                    <a:pt x="48" y="3060"/>
                  </a:cubicBezTo>
                  <a:cubicBezTo>
                    <a:pt x="60" y="3068"/>
                    <a:pt x="74" y="3072"/>
                    <a:pt x="90" y="3072"/>
                  </a:cubicBezTo>
                  <a:cubicBezTo>
                    <a:pt x="121" y="3072"/>
                    <a:pt x="155" y="3056"/>
                    <a:pt x="179" y="3024"/>
                  </a:cubicBezTo>
                  <a:lnTo>
                    <a:pt x="191" y="2989"/>
                  </a:lnTo>
                  <a:lnTo>
                    <a:pt x="227" y="2953"/>
                  </a:lnTo>
                  <a:lnTo>
                    <a:pt x="2072" y="155"/>
                  </a:lnTo>
                  <a:lnTo>
                    <a:pt x="195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3"/>
            <p:cNvSpPr/>
            <p:nvPr/>
          </p:nvSpPr>
          <p:spPr>
            <a:xfrm>
              <a:off x="5247975" y="2787475"/>
              <a:ext cx="2700" cy="1425"/>
            </a:xfrm>
            <a:custGeom>
              <a:avLst/>
              <a:gdLst/>
              <a:ahLst/>
              <a:cxnLst/>
              <a:rect l="l" t="t" r="r" b="b"/>
              <a:pathLst>
                <a:path w="108" h="57" extrusionOk="0">
                  <a:moveTo>
                    <a:pt x="48" y="1"/>
                  </a:moveTo>
                  <a:cubicBezTo>
                    <a:pt x="32" y="1"/>
                    <a:pt x="15" y="4"/>
                    <a:pt x="0" y="8"/>
                  </a:cubicBezTo>
                  <a:lnTo>
                    <a:pt x="48" y="56"/>
                  </a:lnTo>
                  <a:cubicBezTo>
                    <a:pt x="60" y="44"/>
                    <a:pt x="95" y="44"/>
                    <a:pt x="107" y="20"/>
                  </a:cubicBezTo>
                  <a:cubicBezTo>
                    <a:pt x="93" y="6"/>
                    <a:pt x="71" y="1"/>
                    <a:pt x="4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3"/>
            <p:cNvSpPr/>
            <p:nvPr/>
          </p:nvSpPr>
          <p:spPr>
            <a:xfrm>
              <a:off x="5264925" y="2810300"/>
              <a:ext cx="211375" cy="272375"/>
            </a:xfrm>
            <a:custGeom>
              <a:avLst/>
              <a:gdLst/>
              <a:ahLst/>
              <a:cxnLst/>
              <a:rect l="l" t="t" r="r" b="b"/>
              <a:pathLst>
                <a:path w="8455" h="10895" extrusionOk="0">
                  <a:moveTo>
                    <a:pt x="132" y="0"/>
                  </a:moveTo>
                  <a:cubicBezTo>
                    <a:pt x="84" y="48"/>
                    <a:pt x="36" y="96"/>
                    <a:pt x="1" y="119"/>
                  </a:cubicBezTo>
                  <a:lnTo>
                    <a:pt x="3287" y="4429"/>
                  </a:lnTo>
                  <a:lnTo>
                    <a:pt x="3406" y="4572"/>
                  </a:lnTo>
                  <a:lnTo>
                    <a:pt x="8228" y="10895"/>
                  </a:lnTo>
                  <a:lnTo>
                    <a:pt x="8454" y="10895"/>
                  </a:lnTo>
                  <a:lnTo>
                    <a:pt x="3489" y="4406"/>
                  </a:lnTo>
                  <a:lnTo>
                    <a:pt x="3370" y="4263"/>
                  </a:lnTo>
                  <a:lnTo>
                    <a:pt x="13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3"/>
            <p:cNvSpPr/>
            <p:nvPr/>
          </p:nvSpPr>
          <p:spPr>
            <a:xfrm>
              <a:off x="5094375" y="2607000"/>
              <a:ext cx="50025" cy="177725"/>
            </a:xfrm>
            <a:custGeom>
              <a:avLst/>
              <a:gdLst/>
              <a:ahLst/>
              <a:cxnLst/>
              <a:rect l="l" t="t" r="r" b="b"/>
              <a:pathLst>
                <a:path w="2001" h="7109" extrusionOk="0">
                  <a:moveTo>
                    <a:pt x="179" y="0"/>
                  </a:moveTo>
                  <a:cubicBezTo>
                    <a:pt x="120" y="48"/>
                    <a:pt x="60" y="60"/>
                    <a:pt x="0" y="60"/>
                  </a:cubicBezTo>
                  <a:lnTo>
                    <a:pt x="1822" y="7108"/>
                  </a:lnTo>
                  <a:cubicBezTo>
                    <a:pt x="1882" y="7085"/>
                    <a:pt x="1941" y="7073"/>
                    <a:pt x="2001" y="7073"/>
                  </a:cubicBez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13"/>
            <p:cNvSpPr/>
            <p:nvPr/>
          </p:nvSpPr>
          <p:spPr>
            <a:xfrm>
              <a:off x="5098850" y="2605500"/>
              <a:ext cx="150325" cy="186375"/>
            </a:xfrm>
            <a:custGeom>
              <a:avLst/>
              <a:gdLst/>
              <a:ahLst/>
              <a:cxnLst/>
              <a:rect l="l" t="t" r="r" b="b"/>
              <a:pathLst>
                <a:path w="6013" h="7455" extrusionOk="0">
                  <a:moveTo>
                    <a:pt x="60" y="1"/>
                  </a:moveTo>
                  <a:cubicBezTo>
                    <a:pt x="48" y="13"/>
                    <a:pt x="12" y="25"/>
                    <a:pt x="0" y="49"/>
                  </a:cubicBezTo>
                  <a:lnTo>
                    <a:pt x="5882" y="7454"/>
                  </a:lnTo>
                  <a:cubicBezTo>
                    <a:pt x="5906" y="7407"/>
                    <a:pt x="5965" y="7371"/>
                    <a:pt x="6013" y="7335"/>
                  </a:cubicBezTo>
                  <a:lnTo>
                    <a:pt x="5965" y="7276"/>
                  </a:lnTo>
                  <a:lnTo>
                    <a:pt x="322" y="179"/>
                  </a:lnTo>
                  <a:lnTo>
                    <a:pt x="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3"/>
            <p:cNvSpPr/>
            <p:nvPr/>
          </p:nvSpPr>
          <p:spPr>
            <a:xfrm>
              <a:off x="5270300" y="2802250"/>
              <a:ext cx="141400" cy="10750"/>
            </a:xfrm>
            <a:custGeom>
              <a:avLst/>
              <a:gdLst/>
              <a:ahLst/>
              <a:cxnLst/>
              <a:rect l="l" t="t" r="r" b="b"/>
              <a:pathLst>
                <a:path w="5656" h="430" extrusionOk="0">
                  <a:moveTo>
                    <a:pt x="48" y="1"/>
                  </a:moveTo>
                  <a:lnTo>
                    <a:pt x="0" y="179"/>
                  </a:lnTo>
                  <a:lnTo>
                    <a:pt x="5656" y="430"/>
                  </a:lnTo>
                  <a:cubicBezTo>
                    <a:pt x="5644" y="370"/>
                    <a:pt x="5644" y="310"/>
                    <a:pt x="5656" y="251"/>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3"/>
            <p:cNvSpPr/>
            <p:nvPr/>
          </p:nvSpPr>
          <p:spPr>
            <a:xfrm>
              <a:off x="5167300" y="2797500"/>
              <a:ext cx="75625" cy="7750"/>
            </a:xfrm>
            <a:custGeom>
              <a:avLst/>
              <a:gdLst/>
              <a:ahLst/>
              <a:cxnLst/>
              <a:rect l="l" t="t" r="r" b="b"/>
              <a:pathLst>
                <a:path w="3025" h="310" extrusionOk="0">
                  <a:moveTo>
                    <a:pt x="1" y="0"/>
                  </a:moveTo>
                  <a:lnTo>
                    <a:pt x="1" y="0"/>
                  </a:lnTo>
                  <a:cubicBezTo>
                    <a:pt x="12" y="60"/>
                    <a:pt x="36" y="119"/>
                    <a:pt x="36" y="179"/>
                  </a:cubicBezTo>
                  <a:lnTo>
                    <a:pt x="3025" y="310"/>
                  </a:lnTo>
                  <a:cubicBezTo>
                    <a:pt x="3013" y="262"/>
                    <a:pt x="3013" y="191"/>
                    <a:pt x="3013" y="131"/>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3"/>
            <p:cNvSpPr/>
            <p:nvPr/>
          </p:nvSpPr>
          <p:spPr>
            <a:xfrm>
              <a:off x="5100325" y="2601350"/>
              <a:ext cx="313750" cy="206300"/>
            </a:xfrm>
            <a:custGeom>
              <a:avLst/>
              <a:gdLst/>
              <a:ahLst/>
              <a:cxnLst/>
              <a:rect l="l" t="t" r="r" b="b"/>
              <a:pathLst>
                <a:path w="12550" h="8252" extrusionOk="0">
                  <a:moveTo>
                    <a:pt x="108" y="0"/>
                  </a:moveTo>
                  <a:cubicBezTo>
                    <a:pt x="96" y="60"/>
                    <a:pt x="48" y="107"/>
                    <a:pt x="1" y="155"/>
                  </a:cubicBezTo>
                  <a:lnTo>
                    <a:pt x="286" y="345"/>
                  </a:lnTo>
                  <a:lnTo>
                    <a:pt x="12455" y="8251"/>
                  </a:lnTo>
                  <a:cubicBezTo>
                    <a:pt x="12478" y="8192"/>
                    <a:pt x="12502" y="8132"/>
                    <a:pt x="12550" y="8085"/>
                  </a:cubicBezTo>
                  <a:lnTo>
                    <a:pt x="10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3"/>
            <p:cNvSpPr/>
            <p:nvPr/>
          </p:nvSpPr>
          <p:spPr>
            <a:xfrm>
              <a:off x="5428950" y="2814475"/>
              <a:ext cx="164325" cy="108950"/>
            </a:xfrm>
            <a:custGeom>
              <a:avLst/>
              <a:gdLst/>
              <a:ahLst/>
              <a:cxnLst/>
              <a:rect l="l" t="t" r="r" b="b"/>
              <a:pathLst>
                <a:path w="6573" h="4358" extrusionOk="0">
                  <a:moveTo>
                    <a:pt x="107" y="0"/>
                  </a:moveTo>
                  <a:cubicBezTo>
                    <a:pt x="72" y="60"/>
                    <a:pt x="48" y="107"/>
                    <a:pt x="0" y="155"/>
                  </a:cubicBezTo>
                  <a:lnTo>
                    <a:pt x="6501" y="4358"/>
                  </a:lnTo>
                  <a:cubicBezTo>
                    <a:pt x="6513" y="4322"/>
                    <a:pt x="6513" y="4286"/>
                    <a:pt x="6549" y="4251"/>
                  </a:cubicBezTo>
                  <a:cubicBezTo>
                    <a:pt x="6549" y="4227"/>
                    <a:pt x="6560" y="4215"/>
                    <a:pt x="6572" y="4203"/>
                  </a:cubicBezTo>
                  <a:lnTo>
                    <a:pt x="10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3"/>
            <p:cNvSpPr/>
            <p:nvPr/>
          </p:nvSpPr>
          <p:spPr>
            <a:xfrm>
              <a:off x="5542350" y="2760000"/>
              <a:ext cx="82775" cy="84250"/>
            </a:xfrm>
            <a:custGeom>
              <a:avLst/>
              <a:gdLst/>
              <a:ahLst/>
              <a:cxnLst/>
              <a:rect l="l" t="t" r="r" b="b"/>
              <a:pathLst>
                <a:path w="3311" h="3370" extrusionOk="0">
                  <a:moveTo>
                    <a:pt x="119" y="0"/>
                  </a:moveTo>
                  <a:cubicBezTo>
                    <a:pt x="84" y="36"/>
                    <a:pt x="48" y="95"/>
                    <a:pt x="0" y="131"/>
                  </a:cubicBezTo>
                  <a:lnTo>
                    <a:pt x="3167" y="3370"/>
                  </a:lnTo>
                  <a:cubicBezTo>
                    <a:pt x="3191" y="3334"/>
                    <a:pt x="3227" y="3298"/>
                    <a:pt x="3275" y="3274"/>
                  </a:cubicBezTo>
                  <a:cubicBezTo>
                    <a:pt x="3287" y="3274"/>
                    <a:pt x="3287" y="3251"/>
                    <a:pt x="3310" y="3251"/>
                  </a:cubicBezTo>
                  <a:lnTo>
                    <a:pt x="11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3"/>
            <p:cNvSpPr/>
            <p:nvPr/>
          </p:nvSpPr>
          <p:spPr>
            <a:xfrm>
              <a:off x="5525375" y="2931750"/>
              <a:ext cx="73550" cy="151525"/>
            </a:xfrm>
            <a:custGeom>
              <a:avLst/>
              <a:gdLst/>
              <a:ahLst/>
              <a:cxnLst/>
              <a:rect l="l" t="t" r="r" b="b"/>
              <a:pathLst>
                <a:path w="2942" h="6061" extrusionOk="0">
                  <a:moveTo>
                    <a:pt x="2763" y="0"/>
                  </a:moveTo>
                  <a:lnTo>
                    <a:pt x="1" y="6060"/>
                  </a:lnTo>
                  <a:lnTo>
                    <a:pt x="203" y="6060"/>
                  </a:lnTo>
                  <a:lnTo>
                    <a:pt x="2942" y="72"/>
                  </a:lnTo>
                  <a:cubicBezTo>
                    <a:pt x="2882" y="72"/>
                    <a:pt x="2834" y="60"/>
                    <a:pt x="2775" y="36"/>
                  </a:cubicBezTo>
                  <a:cubicBezTo>
                    <a:pt x="2763" y="12"/>
                    <a:pt x="2763" y="0"/>
                    <a:pt x="276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3"/>
            <p:cNvSpPr/>
            <p:nvPr/>
          </p:nvSpPr>
          <p:spPr>
            <a:xfrm>
              <a:off x="5603675" y="2928475"/>
              <a:ext cx="78000" cy="52400"/>
            </a:xfrm>
            <a:custGeom>
              <a:avLst/>
              <a:gdLst/>
              <a:ahLst/>
              <a:cxnLst/>
              <a:rect l="l" t="t" r="r" b="b"/>
              <a:pathLst>
                <a:path w="3120" h="2096" extrusionOk="0">
                  <a:moveTo>
                    <a:pt x="119" y="0"/>
                  </a:moveTo>
                  <a:cubicBezTo>
                    <a:pt x="107" y="12"/>
                    <a:pt x="107" y="24"/>
                    <a:pt x="95" y="60"/>
                  </a:cubicBezTo>
                  <a:lnTo>
                    <a:pt x="0" y="143"/>
                  </a:lnTo>
                  <a:lnTo>
                    <a:pt x="3072" y="2096"/>
                  </a:lnTo>
                  <a:lnTo>
                    <a:pt x="3120" y="1917"/>
                  </a:lnTo>
                  <a:lnTo>
                    <a:pt x="11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3"/>
            <p:cNvSpPr/>
            <p:nvPr/>
          </p:nvSpPr>
          <p:spPr>
            <a:xfrm>
              <a:off x="5600700" y="2860600"/>
              <a:ext cx="29775" cy="58950"/>
            </a:xfrm>
            <a:custGeom>
              <a:avLst/>
              <a:gdLst/>
              <a:ahLst/>
              <a:cxnLst/>
              <a:rect l="l" t="t" r="r" b="b"/>
              <a:pathLst>
                <a:path w="1191" h="2358" extrusionOk="0">
                  <a:moveTo>
                    <a:pt x="1000" y="1"/>
                  </a:moveTo>
                  <a:lnTo>
                    <a:pt x="0" y="2263"/>
                  </a:lnTo>
                  <a:cubicBezTo>
                    <a:pt x="36" y="2287"/>
                    <a:pt x="83" y="2287"/>
                    <a:pt x="107" y="2310"/>
                  </a:cubicBezTo>
                  <a:cubicBezTo>
                    <a:pt x="143" y="2322"/>
                    <a:pt x="155" y="2346"/>
                    <a:pt x="167" y="2358"/>
                  </a:cubicBezTo>
                  <a:lnTo>
                    <a:pt x="1191" y="36"/>
                  </a:lnTo>
                  <a:cubicBezTo>
                    <a:pt x="1131" y="36"/>
                    <a:pt x="1060" y="36"/>
                    <a:pt x="100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3"/>
            <p:cNvSpPr/>
            <p:nvPr/>
          </p:nvSpPr>
          <p:spPr>
            <a:xfrm>
              <a:off x="5706050" y="268440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3"/>
            <p:cNvSpPr/>
            <p:nvPr/>
          </p:nvSpPr>
          <p:spPr>
            <a:xfrm>
              <a:off x="5634325" y="2690050"/>
              <a:ext cx="68475" cy="154200"/>
            </a:xfrm>
            <a:custGeom>
              <a:avLst/>
              <a:gdLst/>
              <a:ahLst/>
              <a:cxnLst/>
              <a:rect l="l" t="t" r="r" b="b"/>
              <a:pathLst>
                <a:path w="2739" h="6168" extrusionOk="0">
                  <a:moveTo>
                    <a:pt x="2739" y="0"/>
                  </a:moveTo>
                  <a:lnTo>
                    <a:pt x="2656" y="24"/>
                  </a:lnTo>
                  <a:lnTo>
                    <a:pt x="0" y="6049"/>
                  </a:lnTo>
                  <a:cubicBezTo>
                    <a:pt x="60" y="6084"/>
                    <a:pt x="108" y="6132"/>
                    <a:pt x="143" y="6168"/>
                  </a:cubicBezTo>
                  <a:lnTo>
                    <a:pt x="2727" y="322"/>
                  </a:lnTo>
                  <a:lnTo>
                    <a:pt x="27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13"/>
            <p:cNvSpPr/>
            <p:nvPr/>
          </p:nvSpPr>
          <p:spPr>
            <a:xfrm>
              <a:off x="5704575" y="2684400"/>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13"/>
            <p:cNvSpPr/>
            <p:nvPr/>
          </p:nvSpPr>
          <p:spPr>
            <a:xfrm>
              <a:off x="5705475" y="2684400"/>
              <a:ext cx="0" cy="25"/>
            </a:xfrm>
            <a:custGeom>
              <a:avLst/>
              <a:gdLst/>
              <a:ahLst/>
              <a:cxnLst/>
              <a:rect l="l" t="t" r="r" b="b"/>
              <a:pathLst>
                <a:path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13"/>
            <p:cNvSpPr/>
            <p:nvPr/>
          </p:nvSpPr>
          <p:spPr>
            <a:xfrm>
              <a:off x="5544725" y="2684975"/>
              <a:ext cx="159275" cy="67000"/>
            </a:xfrm>
            <a:custGeom>
              <a:avLst/>
              <a:gdLst/>
              <a:ahLst/>
              <a:cxnLst/>
              <a:rect l="l" t="t" r="r" b="b"/>
              <a:pathLst>
                <a:path w="6371" h="2680" extrusionOk="0">
                  <a:moveTo>
                    <a:pt x="6370" y="1"/>
                  </a:moveTo>
                  <a:cubicBezTo>
                    <a:pt x="6360" y="1"/>
                    <a:pt x="6352" y="5"/>
                    <a:pt x="6346" y="11"/>
                  </a:cubicBezTo>
                  <a:lnTo>
                    <a:pt x="6346" y="11"/>
                  </a:lnTo>
                  <a:lnTo>
                    <a:pt x="6370" y="1"/>
                  </a:lnTo>
                  <a:close/>
                  <a:moveTo>
                    <a:pt x="6346" y="11"/>
                  </a:moveTo>
                  <a:lnTo>
                    <a:pt x="1" y="2537"/>
                  </a:lnTo>
                  <a:lnTo>
                    <a:pt x="1" y="2549"/>
                  </a:lnTo>
                  <a:cubicBezTo>
                    <a:pt x="60" y="2561"/>
                    <a:pt x="72" y="2620"/>
                    <a:pt x="84" y="2680"/>
                  </a:cubicBezTo>
                  <a:lnTo>
                    <a:pt x="6251" y="227"/>
                  </a:lnTo>
                  <a:lnTo>
                    <a:pt x="6323" y="203"/>
                  </a:lnTo>
                  <a:lnTo>
                    <a:pt x="6323" y="60"/>
                  </a:lnTo>
                  <a:lnTo>
                    <a:pt x="6323" y="48"/>
                  </a:lnTo>
                  <a:lnTo>
                    <a:pt x="6323" y="37"/>
                  </a:lnTo>
                  <a:cubicBezTo>
                    <a:pt x="6323" y="25"/>
                    <a:pt x="6335" y="25"/>
                    <a:pt x="6335" y="25"/>
                  </a:cubicBezTo>
                  <a:cubicBezTo>
                    <a:pt x="6335" y="25"/>
                    <a:pt x="6339" y="17"/>
                    <a:pt x="6346" y="1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3"/>
            <p:cNvSpPr/>
            <p:nvPr/>
          </p:nvSpPr>
          <p:spPr>
            <a:xfrm>
              <a:off x="5705750" y="2684400"/>
              <a:ext cx="25" cy="25"/>
            </a:xfrm>
            <a:custGeom>
              <a:avLst/>
              <a:gdLst/>
              <a:ahLst/>
              <a:cxnLst/>
              <a:rect l="l" t="t" r="r" b="b"/>
              <a:pathLst>
                <a:path w="1" h="1" extrusionOk="0">
                  <a:moveTo>
                    <a:pt x="1" y="0"/>
                  </a:move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3"/>
            <p:cNvSpPr/>
            <p:nvPr/>
          </p:nvSpPr>
          <p:spPr>
            <a:xfrm>
              <a:off x="5706050" y="2684400"/>
              <a:ext cx="25" cy="25"/>
            </a:xfrm>
            <a:custGeom>
              <a:avLst/>
              <a:gdLst/>
              <a:ahLst/>
              <a:cxnLst/>
              <a:rect l="l" t="t" r="r" b="b"/>
              <a:pathLst>
                <a:path w="1" h="1" extrusionOk="0">
                  <a:moveTo>
                    <a:pt x="1" y="0"/>
                  </a:move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3"/>
            <p:cNvSpPr/>
            <p:nvPr/>
          </p:nvSpPr>
          <p:spPr>
            <a:xfrm>
              <a:off x="5705475" y="2684400"/>
              <a:ext cx="300" cy="25"/>
            </a:xfrm>
            <a:custGeom>
              <a:avLst/>
              <a:gdLst/>
              <a:ahLst/>
              <a:cxnLst/>
              <a:rect l="l" t="t" r="r" b="b"/>
              <a:pathLst>
                <a:path w="12" h="1" extrusionOk="0">
                  <a:moveTo>
                    <a:pt x="12" y="0"/>
                  </a:moveTo>
                  <a:lnTo>
                    <a:pt x="12" y="0"/>
                  </a:lnTo>
                  <a:cubicBezTo>
                    <a:pt x="0" y="0"/>
                    <a:pt x="0" y="0"/>
                    <a:pt x="12" y="0"/>
                  </a:cubicBezTo>
                  <a:cubicBezTo>
                    <a:pt x="0" y="0"/>
                    <a:pt x="0" y="0"/>
                    <a:pt x="12" y="0"/>
                  </a:cubicBezTo>
                  <a:cubicBezTo>
                    <a:pt x="0" y="0"/>
                    <a:pt x="0" y="0"/>
                    <a:pt x="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3"/>
            <p:cNvSpPr/>
            <p:nvPr/>
          </p:nvSpPr>
          <p:spPr>
            <a:xfrm>
              <a:off x="5706350" y="2684400"/>
              <a:ext cx="181600" cy="98250"/>
            </a:xfrm>
            <a:custGeom>
              <a:avLst/>
              <a:gdLst/>
              <a:ahLst/>
              <a:cxnLst/>
              <a:rect l="l" t="t" r="r" b="b"/>
              <a:pathLst>
                <a:path w="7264" h="3930" extrusionOk="0">
                  <a:moveTo>
                    <a:pt x="1" y="0"/>
                  </a:moveTo>
                  <a:lnTo>
                    <a:pt x="18" y="9"/>
                  </a:lnTo>
                  <a:lnTo>
                    <a:pt x="18" y="9"/>
                  </a:lnTo>
                  <a:cubicBezTo>
                    <a:pt x="13" y="5"/>
                    <a:pt x="7" y="2"/>
                    <a:pt x="1" y="0"/>
                  </a:cubicBezTo>
                  <a:close/>
                  <a:moveTo>
                    <a:pt x="18" y="9"/>
                  </a:moveTo>
                  <a:cubicBezTo>
                    <a:pt x="40" y="25"/>
                    <a:pt x="48" y="54"/>
                    <a:pt x="48" y="83"/>
                  </a:cubicBezTo>
                  <a:lnTo>
                    <a:pt x="48" y="238"/>
                  </a:lnTo>
                  <a:lnTo>
                    <a:pt x="7264" y="3929"/>
                  </a:lnTo>
                  <a:lnTo>
                    <a:pt x="7264" y="3715"/>
                  </a:lnTo>
                  <a:lnTo>
                    <a:pt x="18" y="9"/>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3"/>
            <p:cNvSpPr/>
            <p:nvPr/>
          </p:nvSpPr>
          <p:spPr>
            <a:xfrm>
              <a:off x="5703075" y="2685575"/>
              <a:ext cx="325" cy="325"/>
            </a:xfrm>
            <a:custGeom>
              <a:avLst/>
              <a:gdLst/>
              <a:ahLst/>
              <a:cxnLst/>
              <a:rect l="l" t="t" r="r" b="b"/>
              <a:pathLst>
                <a:path w="13" h="13" extrusionOk="0">
                  <a:moveTo>
                    <a:pt x="13" y="1"/>
                  </a:moveTo>
                  <a:cubicBezTo>
                    <a:pt x="1" y="1"/>
                    <a:pt x="1" y="1"/>
                    <a:pt x="1" y="13"/>
                  </a:cubicBezTo>
                  <a:cubicBezTo>
                    <a:pt x="1" y="13"/>
                    <a:pt x="1" y="1"/>
                    <a:pt x="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3"/>
            <p:cNvSpPr/>
            <p:nvPr/>
          </p:nvSpPr>
          <p:spPr>
            <a:xfrm>
              <a:off x="5704575" y="2684400"/>
              <a:ext cx="25" cy="25"/>
            </a:xfrm>
            <a:custGeom>
              <a:avLst/>
              <a:gdLst/>
              <a:ahLst/>
              <a:cxnLst/>
              <a:rect l="l" t="t" r="r" b="b"/>
              <a:pathLst>
                <a:path w="1" h="1" extrusionOk="0">
                  <a:moveTo>
                    <a:pt x="0" y="0"/>
                  </a:moveTo>
                  <a:lnTo>
                    <a:pt x="0" y="0"/>
                  </a:ln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3"/>
            <p:cNvSpPr/>
            <p:nvPr/>
          </p:nvSpPr>
          <p:spPr>
            <a:xfrm>
              <a:off x="5703375" y="2685575"/>
              <a:ext cx="25" cy="25"/>
            </a:xfrm>
            <a:custGeom>
              <a:avLst/>
              <a:gdLst/>
              <a:ahLst/>
              <a:cxnLst/>
              <a:rect l="l" t="t" r="r" b="b"/>
              <a:pathLst>
                <a:path w="1" h="1" extrusionOk="0">
                  <a:moveTo>
                    <a:pt x="1" y="1"/>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3"/>
            <p:cNvSpPr/>
            <p:nvPr/>
          </p:nvSpPr>
          <p:spPr>
            <a:xfrm>
              <a:off x="5806975" y="2990975"/>
              <a:ext cx="80975" cy="92300"/>
            </a:xfrm>
            <a:custGeom>
              <a:avLst/>
              <a:gdLst/>
              <a:ahLst/>
              <a:cxnLst/>
              <a:rect l="l" t="t" r="r" b="b"/>
              <a:pathLst>
                <a:path w="3239" h="3692" extrusionOk="0">
                  <a:moveTo>
                    <a:pt x="3239" y="0"/>
                  </a:moveTo>
                  <a:lnTo>
                    <a:pt x="0" y="3691"/>
                  </a:lnTo>
                  <a:lnTo>
                    <a:pt x="250" y="3691"/>
                  </a:lnTo>
                  <a:lnTo>
                    <a:pt x="3239" y="262"/>
                  </a:lnTo>
                  <a:lnTo>
                    <a:pt x="3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3"/>
            <p:cNvSpPr/>
            <p:nvPr/>
          </p:nvSpPr>
          <p:spPr>
            <a:xfrm>
              <a:off x="5690575" y="3002575"/>
              <a:ext cx="6875" cy="80700"/>
            </a:xfrm>
            <a:custGeom>
              <a:avLst/>
              <a:gdLst/>
              <a:ahLst/>
              <a:cxnLst/>
              <a:rect l="l" t="t" r="r" b="b"/>
              <a:pathLst>
                <a:path w="275" h="3228" extrusionOk="0">
                  <a:moveTo>
                    <a:pt x="96" y="1"/>
                  </a:moveTo>
                  <a:lnTo>
                    <a:pt x="1" y="3227"/>
                  </a:lnTo>
                  <a:lnTo>
                    <a:pt x="179" y="3227"/>
                  </a:lnTo>
                  <a:lnTo>
                    <a:pt x="275" y="60"/>
                  </a:lnTo>
                  <a:cubicBezTo>
                    <a:pt x="215" y="37"/>
                    <a:pt x="155" y="25"/>
                    <a:pt x="9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3"/>
            <p:cNvSpPr/>
            <p:nvPr/>
          </p:nvSpPr>
          <p:spPr>
            <a:xfrm>
              <a:off x="5695050" y="2684400"/>
              <a:ext cx="12825" cy="278925"/>
            </a:xfrm>
            <a:custGeom>
              <a:avLst/>
              <a:gdLst/>
              <a:ahLst/>
              <a:cxnLst/>
              <a:rect l="l" t="t" r="r" b="b"/>
              <a:pathLst>
                <a:path w="513" h="11157" extrusionOk="0">
                  <a:moveTo>
                    <a:pt x="393" y="0"/>
                  </a:moveTo>
                  <a:cubicBezTo>
                    <a:pt x="381" y="0"/>
                    <a:pt x="381" y="0"/>
                    <a:pt x="369" y="12"/>
                  </a:cubicBezTo>
                  <a:cubicBezTo>
                    <a:pt x="357" y="12"/>
                    <a:pt x="357" y="24"/>
                    <a:pt x="357" y="24"/>
                  </a:cubicBezTo>
                  <a:cubicBezTo>
                    <a:pt x="357" y="24"/>
                    <a:pt x="357" y="48"/>
                    <a:pt x="334" y="48"/>
                  </a:cubicBezTo>
                  <a:lnTo>
                    <a:pt x="334" y="60"/>
                  </a:lnTo>
                  <a:lnTo>
                    <a:pt x="334" y="191"/>
                  </a:lnTo>
                  <a:lnTo>
                    <a:pt x="322" y="524"/>
                  </a:lnTo>
                  <a:lnTo>
                    <a:pt x="0" y="11156"/>
                  </a:lnTo>
                  <a:lnTo>
                    <a:pt x="179" y="11120"/>
                  </a:lnTo>
                  <a:lnTo>
                    <a:pt x="512" y="202"/>
                  </a:lnTo>
                  <a:lnTo>
                    <a:pt x="512" y="60"/>
                  </a:lnTo>
                  <a:cubicBezTo>
                    <a:pt x="500" y="60"/>
                    <a:pt x="488" y="12"/>
                    <a:pt x="44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3"/>
            <p:cNvSpPr/>
            <p:nvPr/>
          </p:nvSpPr>
          <p:spPr>
            <a:xfrm>
              <a:off x="5680150" y="2962925"/>
              <a:ext cx="44675" cy="40925"/>
            </a:xfrm>
            <a:custGeom>
              <a:avLst/>
              <a:gdLst/>
              <a:ahLst/>
              <a:cxnLst/>
              <a:rect l="l" t="t" r="r" b="b"/>
              <a:pathLst>
                <a:path w="1787" h="1637" extrusionOk="0">
                  <a:moveTo>
                    <a:pt x="818" y="1"/>
                  </a:moveTo>
                  <a:cubicBezTo>
                    <a:pt x="796" y="1"/>
                    <a:pt x="773" y="2"/>
                    <a:pt x="751" y="3"/>
                  </a:cubicBezTo>
                  <a:cubicBezTo>
                    <a:pt x="692" y="3"/>
                    <a:pt x="632" y="15"/>
                    <a:pt x="572" y="51"/>
                  </a:cubicBezTo>
                  <a:cubicBezTo>
                    <a:pt x="513" y="63"/>
                    <a:pt x="453" y="99"/>
                    <a:pt x="394" y="122"/>
                  </a:cubicBezTo>
                  <a:cubicBezTo>
                    <a:pt x="239" y="229"/>
                    <a:pt x="132" y="360"/>
                    <a:pt x="72" y="527"/>
                  </a:cubicBezTo>
                  <a:cubicBezTo>
                    <a:pt x="37" y="587"/>
                    <a:pt x="25" y="646"/>
                    <a:pt x="25" y="706"/>
                  </a:cubicBezTo>
                  <a:cubicBezTo>
                    <a:pt x="1" y="884"/>
                    <a:pt x="37" y="1075"/>
                    <a:pt x="144" y="1242"/>
                  </a:cubicBezTo>
                  <a:cubicBezTo>
                    <a:pt x="227" y="1384"/>
                    <a:pt x="370" y="1492"/>
                    <a:pt x="525" y="1563"/>
                  </a:cubicBezTo>
                  <a:cubicBezTo>
                    <a:pt x="596" y="1599"/>
                    <a:pt x="644" y="1611"/>
                    <a:pt x="715" y="1623"/>
                  </a:cubicBezTo>
                  <a:cubicBezTo>
                    <a:pt x="764" y="1632"/>
                    <a:pt x="813" y="1636"/>
                    <a:pt x="861" y="1636"/>
                  </a:cubicBezTo>
                  <a:cubicBezTo>
                    <a:pt x="1002" y="1636"/>
                    <a:pt x="1142" y="1598"/>
                    <a:pt x="1275" y="1527"/>
                  </a:cubicBezTo>
                  <a:cubicBezTo>
                    <a:pt x="1656" y="1289"/>
                    <a:pt x="1787" y="777"/>
                    <a:pt x="1537" y="396"/>
                  </a:cubicBezTo>
                  <a:cubicBezTo>
                    <a:pt x="1371" y="142"/>
                    <a:pt x="1103" y="1"/>
                    <a:pt x="81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3"/>
            <p:cNvSpPr/>
            <p:nvPr/>
          </p:nvSpPr>
          <p:spPr>
            <a:xfrm>
              <a:off x="5242300" y="2786925"/>
              <a:ext cx="29500" cy="28675"/>
            </a:xfrm>
            <a:custGeom>
              <a:avLst/>
              <a:gdLst/>
              <a:ahLst/>
              <a:cxnLst/>
              <a:rect l="l" t="t" r="r" b="b"/>
              <a:pathLst>
                <a:path w="1180" h="1147" extrusionOk="0">
                  <a:moveTo>
                    <a:pt x="590" y="1"/>
                  </a:moveTo>
                  <a:cubicBezTo>
                    <a:pt x="504" y="1"/>
                    <a:pt x="417" y="18"/>
                    <a:pt x="334" y="54"/>
                  </a:cubicBezTo>
                  <a:cubicBezTo>
                    <a:pt x="322" y="66"/>
                    <a:pt x="287" y="66"/>
                    <a:pt x="275" y="78"/>
                  </a:cubicBezTo>
                  <a:cubicBezTo>
                    <a:pt x="215" y="114"/>
                    <a:pt x="168" y="150"/>
                    <a:pt x="144" y="197"/>
                  </a:cubicBezTo>
                  <a:cubicBezTo>
                    <a:pt x="49" y="304"/>
                    <a:pt x="1" y="423"/>
                    <a:pt x="1" y="554"/>
                  </a:cubicBezTo>
                  <a:cubicBezTo>
                    <a:pt x="1" y="614"/>
                    <a:pt x="25" y="673"/>
                    <a:pt x="37" y="733"/>
                  </a:cubicBezTo>
                  <a:cubicBezTo>
                    <a:pt x="49" y="781"/>
                    <a:pt x="72" y="828"/>
                    <a:pt x="96" y="864"/>
                  </a:cubicBezTo>
                  <a:cubicBezTo>
                    <a:pt x="213" y="1051"/>
                    <a:pt x="407" y="1146"/>
                    <a:pt x="603" y="1146"/>
                  </a:cubicBezTo>
                  <a:cubicBezTo>
                    <a:pt x="707" y="1146"/>
                    <a:pt x="811" y="1120"/>
                    <a:pt x="906" y="1066"/>
                  </a:cubicBezTo>
                  <a:cubicBezTo>
                    <a:pt x="965" y="1031"/>
                    <a:pt x="1001" y="983"/>
                    <a:pt x="1037" y="947"/>
                  </a:cubicBezTo>
                  <a:cubicBezTo>
                    <a:pt x="1084" y="900"/>
                    <a:pt x="1108" y="840"/>
                    <a:pt x="1120" y="792"/>
                  </a:cubicBezTo>
                  <a:lnTo>
                    <a:pt x="1168" y="614"/>
                  </a:lnTo>
                  <a:cubicBezTo>
                    <a:pt x="1180" y="495"/>
                    <a:pt x="1156" y="376"/>
                    <a:pt x="1084" y="269"/>
                  </a:cubicBezTo>
                  <a:cubicBezTo>
                    <a:pt x="976" y="94"/>
                    <a:pt x="787" y="1"/>
                    <a:pt x="59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3"/>
            <p:cNvSpPr/>
            <p:nvPr/>
          </p:nvSpPr>
          <p:spPr>
            <a:xfrm>
              <a:off x="5124150" y="2783375"/>
              <a:ext cx="44375" cy="41000"/>
            </a:xfrm>
            <a:custGeom>
              <a:avLst/>
              <a:gdLst/>
              <a:ahLst/>
              <a:cxnLst/>
              <a:rect l="l" t="t" r="r" b="b"/>
              <a:pathLst>
                <a:path w="1775" h="1640" extrusionOk="0">
                  <a:moveTo>
                    <a:pt x="916" y="0"/>
                  </a:moveTo>
                  <a:cubicBezTo>
                    <a:pt x="884" y="0"/>
                    <a:pt x="853" y="2"/>
                    <a:pt x="822" y="6"/>
                  </a:cubicBezTo>
                  <a:lnTo>
                    <a:pt x="643" y="53"/>
                  </a:lnTo>
                  <a:cubicBezTo>
                    <a:pt x="595" y="65"/>
                    <a:pt x="548" y="101"/>
                    <a:pt x="512" y="113"/>
                  </a:cubicBezTo>
                  <a:cubicBezTo>
                    <a:pt x="119" y="351"/>
                    <a:pt x="0" y="863"/>
                    <a:pt x="238" y="1244"/>
                  </a:cubicBezTo>
                  <a:cubicBezTo>
                    <a:pt x="345" y="1423"/>
                    <a:pt x="524" y="1542"/>
                    <a:pt x="703" y="1601"/>
                  </a:cubicBezTo>
                  <a:cubicBezTo>
                    <a:pt x="762" y="1613"/>
                    <a:pt x="822" y="1637"/>
                    <a:pt x="881" y="1637"/>
                  </a:cubicBezTo>
                  <a:cubicBezTo>
                    <a:pt x="904" y="1639"/>
                    <a:pt x="926" y="1640"/>
                    <a:pt x="949" y="1640"/>
                  </a:cubicBezTo>
                  <a:cubicBezTo>
                    <a:pt x="1057" y="1640"/>
                    <a:pt x="1164" y="1617"/>
                    <a:pt x="1262" y="1577"/>
                  </a:cubicBezTo>
                  <a:cubicBezTo>
                    <a:pt x="1298" y="1566"/>
                    <a:pt x="1346" y="1542"/>
                    <a:pt x="1369" y="1518"/>
                  </a:cubicBezTo>
                  <a:cubicBezTo>
                    <a:pt x="1381" y="1506"/>
                    <a:pt x="1405" y="1482"/>
                    <a:pt x="1417" y="1482"/>
                  </a:cubicBezTo>
                  <a:cubicBezTo>
                    <a:pt x="1655" y="1304"/>
                    <a:pt x="1774" y="1042"/>
                    <a:pt x="1762" y="756"/>
                  </a:cubicBezTo>
                  <a:cubicBezTo>
                    <a:pt x="1762" y="696"/>
                    <a:pt x="1738" y="637"/>
                    <a:pt x="1727" y="577"/>
                  </a:cubicBezTo>
                  <a:cubicBezTo>
                    <a:pt x="1715" y="518"/>
                    <a:pt x="1679" y="458"/>
                    <a:pt x="1643" y="399"/>
                  </a:cubicBezTo>
                  <a:cubicBezTo>
                    <a:pt x="1483" y="142"/>
                    <a:pt x="1197" y="0"/>
                    <a:pt x="9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13"/>
            <p:cNvSpPr/>
            <p:nvPr/>
          </p:nvSpPr>
          <p:spPr>
            <a:xfrm>
              <a:off x="5311075" y="3079075"/>
              <a:ext cx="15800" cy="3900"/>
            </a:xfrm>
            <a:custGeom>
              <a:avLst/>
              <a:gdLst/>
              <a:ahLst/>
              <a:cxnLst/>
              <a:rect l="l" t="t" r="r" b="b"/>
              <a:pathLst>
                <a:path w="632" h="156" extrusionOk="0">
                  <a:moveTo>
                    <a:pt x="346" y="1"/>
                  </a:moveTo>
                  <a:cubicBezTo>
                    <a:pt x="310" y="1"/>
                    <a:pt x="238" y="13"/>
                    <a:pt x="179" y="36"/>
                  </a:cubicBezTo>
                  <a:cubicBezTo>
                    <a:pt x="143" y="48"/>
                    <a:pt x="131" y="48"/>
                    <a:pt x="95" y="60"/>
                  </a:cubicBezTo>
                  <a:cubicBezTo>
                    <a:pt x="60" y="96"/>
                    <a:pt x="24" y="108"/>
                    <a:pt x="0" y="155"/>
                  </a:cubicBezTo>
                  <a:lnTo>
                    <a:pt x="631" y="155"/>
                  </a:lnTo>
                  <a:cubicBezTo>
                    <a:pt x="560" y="60"/>
                    <a:pt x="453" y="1"/>
                    <a:pt x="34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13"/>
            <p:cNvSpPr/>
            <p:nvPr/>
          </p:nvSpPr>
          <p:spPr>
            <a:xfrm>
              <a:off x="5102400" y="2980750"/>
              <a:ext cx="21475" cy="20375"/>
            </a:xfrm>
            <a:custGeom>
              <a:avLst/>
              <a:gdLst/>
              <a:ahLst/>
              <a:cxnLst/>
              <a:rect l="l" t="t" r="r" b="b"/>
              <a:pathLst>
                <a:path w="859" h="815" extrusionOk="0">
                  <a:moveTo>
                    <a:pt x="486" y="0"/>
                  </a:moveTo>
                  <a:cubicBezTo>
                    <a:pt x="471" y="0"/>
                    <a:pt x="456" y="2"/>
                    <a:pt x="441" y="5"/>
                  </a:cubicBezTo>
                  <a:cubicBezTo>
                    <a:pt x="370" y="5"/>
                    <a:pt x="287" y="17"/>
                    <a:pt x="227" y="64"/>
                  </a:cubicBezTo>
                  <a:cubicBezTo>
                    <a:pt x="84" y="159"/>
                    <a:pt x="1" y="326"/>
                    <a:pt x="37" y="493"/>
                  </a:cubicBezTo>
                  <a:cubicBezTo>
                    <a:pt x="49" y="540"/>
                    <a:pt x="72" y="588"/>
                    <a:pt x="96" y="624"/>
                  </a:cubicBezTo>
                  <a:cubicBezTo>
                    <a:pt x="108" y="648"/>
                    <a:pt x="108" y="659"/>
                    <a:pt x="132" y="659"/>
                  </a:cubicBezTo>
                  <a:cubicBezTo>
                    <a:pt x="156" y="707"/>
                    <a:pt x="203" y="731"/>
                    <a:pt x="251" y="767"/>
                  </a:cubicBezTo>
                  <a:cubicBezTo>
                    <a:pt x="311" y="790"/>
                    <a:pt x="370" y="814"/>
                    <a:pt x="430" y="814"/>
                  </a:cubicBezTo>
                  <a:cubicBezTo>
                    <a:pt x="501" y="814"/>
                    <a:pt x="584" y="790"/>
                    <a:pt x="668" y="755"/>
                  </a:cubicBezTo>
                  <a:cubicBezTo>
                    <a:pt x="703" y="719"/>
                    <a:pt x="751" y="695"/>
                    <a:pt x="787" y="648"/>
                  </a:cubicBezTo>
                  <a:cubicBezTo>
                    <a:pt x="811" y="600"/>
                    <a:pt x="846" y="540"/>
                    <a:pt x="858" y="493"/>
                  </a:cubicBezTo>
                  <a:cubicBezTo>
                    <a:pt x="858" y="433"/>
                    <a:pt x="858" y="374"/>
                    <a:pt x="846" y="314"/>
                  </a:cubicBezTo>
                  <a:cubicBezTo>
                    <a:pt x="822" y="278"/>
                    <a:pt x="811" y="243"/>
                    <a:pt x="799" y="195"/>
                  </a:cubicBezTo>
                  <a:cubicBezTo>
                    <a:pt x="751" y="124"/>
                    <a:pt x="692" y="64"/>
                    <a:pt x="620" y="40"/>
                  </a:cubicBezTo>
                  <a:cubicBezTo>
                    <a:pt x="575" y="14"/>
                    <a:pt x="531" y="0"/>
                    <a:pt x="48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13"/>
            <p:cNvSpPr/>
            <p:nvPr/>
          </p:nvSpPr>
          <p:spPr>
            <a:xfrm>
              <a:off x="5251825" y="2953700"/>
              <a:ext cx="16700" cy="14600"/>
            </a:xfrm>
            <a:custGeom>
              <a:avLst/>
              <a:gdLst/>
              <a:ahLst/>
              <a:cxnLst/>
              <a:rect l="l" t="t" r="r" b="b"/>
              <a:pathLst>
                <a:path w="668" h="584" extrusionOk="0">
                  <a:moveTo>
                    <a:pt x="336" y="1"/>
                  </a:moveTo>
                  <a:cubicBezTo>
                    <a:pt x="282" y="1"/>
                    <a:pt x="227" y="16"/>
                    <a:pt x="179" y="51"/>
                  </a:cubicBezTo>
                  <a:cubicBezTo>
                    <a:pt x="49" y="134"/>
                    <a:pt x="1" y="313"/>
                    <a:pt x="84" y="444"/>
                  </a:cubicBezTo>
                  <a:cubicBezTo>
                    <a:pt x="146" y="536"/>
                    <a:pt x="241" y="583"/>
                    <a:pt x="337" y="583"/>
                  </a:cubicBezTo>
                  <a:cubicBezTo>
                    <a:pt x="390" y="583"/>
                    <a:pt x="442" y="569"/>
                    <a:pt x="489" y="539"/>
                  </a:cubicBezTo>
                  <a:cubicBezTo>
                    <a:pt x="620" y="444"/>
                    <a:pt x="668" y="265"/>
                    <a:pt x="584" y="134"/>
                  </a:cubicBezTo>
                  <a:cubicBezTo>
                    <a:pt x="531" y="50"/>
                    <a:pt x="434" y="1"/>
                    <a:pt x="3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13"/>
            <p:cNvSpPr/>
            <p:nvPr/>
          </p:nvSpPr>
          <p:spPr>
            <a:xfrm>
              <a:off x="5411075" y="2800425"/>
              <a:ext cx="21175" cy="20450"/>
            </a:xfrm>
            <a:custGeom>
              <a:avLst/>
              <a:gdLst/>
              <a:ahLst/>
              <a:cxnLst/>
              <a:rect l="l" t="t" r="r" b="b"/>
              <a:pathLst>
                <a:path w="847" h="818" extrusionOk="0">
                  <a:moveTo>
                    <a:pt x="425" y="1"/>
                  </a:moveTo>
                  <a:cubicBezTo>
                    <a:pt x="350" y="1"/>
                    <a:pt x="274" y="20"/>
                    <a:pt x="203" y="62"/>
                  </a:cubicBezTo>
                  <a:cubicBezTo>
                    <a:pt x="179" y="74"/>
                    <a:pt x="144" y="98"/>
                    <a:pt x="120" y="133"/>
                  </a:cubicBezTo>
                  <a:cubicBezTo>
                    <a:pt x="72" y="181"/>
                    <a:pt x="48" y="241"/>
                    <a:pt x="25" y="300"/>
                  </a:cubicBezTo>
                  <a:cubicBezTo>
                    <a:pt x="25" y="312"/>
                    <a:pt x="25" y="324"/>
                    <a:pt x="13" y="324"/>
                  </a:cubicBezTo>
                  <a:cubicBezTo>
                    <a:pt x="1" y="383"/>
                    <a:pt x="1" y="443"/>
                    <a:pt x="13" y="503"/>
                  </a:cubicBezTo>
                  <a:cubicBezTo>
                    <a:pt x="25" y="550"/>
                    <a:pt x="48" y="586"/>
                    <a:pt x="60" y="622"/>
                  </a:cubicBezTo>
                  <a:cubicBezTo>
                    <a:pt x="72" y="657"/>
                    <a:pt x="108" y="681"/>
                    <a:pt x="120" y="705"/>
                  </a:cubicBezTo>
                  <a:cubicBezTo>
                    <a:pt x="167" y="741"/>
                    <a:pt x="227" y="776"/>
                    <a:pt x="263" y="788"/>
                  </a:cubicBezTo>
                  <a:cubicBezTo>
                    <a:pt x="312" y="808"/>
                    <a:pt x="362" y="818"/>
                    <a:pt x="411" y="818"/>
                  </a:cubicBezTo>
                  <a:cubicBezTo>
                    <a:pt x="479" y="818"/>
                    <a:pt x="546" y="799"/>
                    <a:pt x="608" y="764"/>
                  </a:cubicBezTo>
                  <a:cubicBezTo>
                    <a:pt x="620" y="741"/>
                    <a:pt x="656" y="729"/>
                    <a:pt x="667" y="717"/>
                  </a:cubicBezTo>
                  <a:cubicBezTo>
                    <a:pt x="739" y="669"/>
                    <a:pt x="787" y="622"/>
                    <a:pt x="798" y="562"/>
                  </a:cubicBezTo>
                  <a:cubicBezTo>
                    <a:pt x="846" y="443"/>
                    <a:pt x="846" y="312"/>
                    <a:pt x="775" y="193"/>
                  </a:cubicBezTo>
                  <a:cubicBezTo>
                    <a:pt x="697" y="69"/>
                    <a:pt x="564" y="1"/>
                    <a:pt x="4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13"/>
            <p:cNvSpPr/>
            <p:nvPr/>
          </p:nvSpPr>
          <p:spPr>
            <a:xfrm>
              <a:off x="5081275" y="2588800"/>
              <a:ext cx="22950" cy="20300"/>
            </a:xfrm>
            <a:custGeom>
              <a:avLst/>
              <a:gdLst/>
              <a:ahLst/>
              <a:cxnLst/>
              <a:rect l="l" t="t" r="r" b="b"/>
              <a:pathLst>
                <a:path w="918" h="812" extrusionOk="0">
                  <a:moveTo>
                    <a:pt x="476" y="0"/>
                  </a:moveTo>
                  <a:cubicBezTo>
                    <a:pt x="403" y="0"/>
                    <a:pt x="329" y="20"/>
                    <a:pt x="263" y="62"/>
                  </a:cubicBezTo>
                  <a:cubicBezTo>
                    <a:pt x="60" y="181"/>
                    <a:pt x="1" y="431"/>
                    <a:pt x="120" y="621"/>
                  </a:cubicBezTo>
                  <a:cubicBezTo>
                    <a:pt x="155" y="681"/>
                    <a:pt x="203" y="728"/>
                    <a:pt x="263" y="752"/>
                  </a:cubicBezTo>
                  <a:cubicBezTo>
                    <a:pt x="322" y="788"/>
                    <a:pt x="358" y="812"/>
                    <a:pt x="441" y="812"/>
                  </a:cubicBezTo>
                  <a:lnTo>
                    <a:pt x="536" y="812"/>
                  </a:lnTo>
                  <a:cubicBezTo>
                    <a:pt x="584" y="776"/>
                    <a:pt x="644" y="752"/>
                    <a:pt x="703" y="728"/>
                  </a:cubicBezTo>
                  <a:cubicBezTo>
                    <a:pt x="739" y="717"/>
                    <a:pt x="751" y="693"/>
                    <a:pt x="763" y="681"/>
                  </a:cubicBezTo>
                  <a:cubicBezTo>
                    <a:pt x="810" y="633"/>
                    <a:pt x="834" y="574"/>
                    <a:pt x="870" y="538"/>
                  </a:cubicBezTo>
                  <a:cubicBezTo>
                    <a:pt x="917" y="419"/>
                    <a:pt x="894" y="300"/>
                    <a:pt x="822" y="193"/>
                  </a:cubicBezTo>
                  <a:cubicBezTo>
                    <a:pt x="745" y="69"/>
                    <a:pt x="612" y="0"/>
                    <a:pt x="47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13"/>
            <p:cNvSpPr/>
            <p:nvPr/>
          </p:nvSpPr>
          <p:spPr>
            <a:xfrm>
              <a:off x="5522700" y="2742050"/>
              <a:ext cx="24425" cy="23250"/>
            </a:xfrm>
            <a:custGeom>
              <a:avLst/>
              <a:gdLst/>
              <a:ahLst/>
              <a:cxnLst/>
              <a:rect l="l" t="t" r="r" b="b"/>
              <a:pathLst>
                <a:path w="977" h="930" extrusionOk="0">
                  <a:moveTo>
                    <a:pt x="525" y="0"/>
                  </a:moveTo>
                  <a:cubicBezTo>
                    <a:pt x="442" y="0"/>
                    <a:pt x="359" y="24"/>
                    <a:pt x="286" y="75"/>
                  </a:cubicBezTo>
                  <a:cubicBezTo>
                    <a:pt x="72" y="206"/>
                    <a:pt x="1" y="492"/>
                    <a:pt x="132" y="706"/>
                  </a:cubicBezTo>
                  <a:cubicBezTo>
                    <a:pt x="216" y="853"/>
                    <a:pt x="367" y="930"/>
                    <a:pt x="523" y="930"/>
                  </a:cubicBezTo>
                  <a:cubicBezTo>
                    <a:pt x="608" y="930"/>
                    <a:pt x="695" y="907"/>
                    <a:pt x="774" y="861"/>
                  </a:cubicBezTo>
                  <a:cubicBezTo>
                    <a:pt x="786" y="861"/>
                    <a:pt x="786" y="849"/>
                    <a:pt x="798" y="849"/>
                  </a:cubicBezTo>
                  <a:cubicBezTo>
                    <a:pt x="834" y="813"/>
                    <a:pt x="858" y="778"/>
                    <a:pt x="905" y="718"/>
                  </a:cubicBezTo>
                  <a:cubicBezTo>
                    <a:pt x="965" y="623"/>
                    <a:pt x="977" y="504"/>
                    <a:pt x="965" y="385"/>
                  </a:cubicBezTo>
                  <a:cubicBezTo>
                    <a:pt x="953" y="325"/>
                    <a:pt x="941" y="278"/>
                    <a:pt x="905" y="218"/>
                  </a:cubicBezTo>
                  <a:lnTo>
                    <a:pt x="905" y="206"/>
                  </a:lnTo>
                  <a:cubicBezTo>
                    <a:pt x="821" y="76"/>
                    <a:pt x="674" y="0"/>
                    <a:pt x="52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3"/>
            <p:cNvSpPr/>
            <p:nvPr/>
          </p:nvSpPr>
          <p:spPr>
            <a:xfrm>
              <a:off x="5589975" y="2916675"/>
              <a:ext cx="17875" cy="16275"/>
            </a:xfrm>
            <a:custGeom>
              <a:avLst/>
              <a:gdLst/>
              <a:ahLst/>
              <a:cxnLst/>
              <a:rect l="l" t="t" r="r" b="b"/>
              <a:pathLst>
                <a:path w="715" h="651" extrusionOk="0">
                  <a:moveTo>
                    <a:pt x="368" y="1"/>
                  </a:moveTo>
                  <a:cubicBezTo>
                    <a:pt x="286" y="1"/>
                    <a:pt x="195" y="37"/>
                    <a:pt x="119" y="103"/>
                  </a:cubicBezTo>
                  <a:lnTo>
                    <a:pt x="72" y="139"/>
                  </a:lnTo>
                  <a:cubicBezTo>
                    <a:pt x="48" y="174"/>
                    <a:pt x="48" y="222"/>
                    <a:pt x="36" y="258"/>
                  </a:cubicBezTo>
                  <a:cubicBezTo>
                    <a:pt x="0" y="377"/>
                    <a:pt x="60" y="520"/>
                    <a:pt x="167" y="591"/>
                  </a:cubicBezTo>
                  <a:lnTo>
                    <a:pt x="179" y="603"/>
                  </a:lnTo>
                  <a:cubicBezTo>
                    <a:pt x="227" y="639"/>
                    <a:pt x="286" y="651"/>
                    <a:pt x="346" y="651"/>
                  </a:cubicBezTo>
                  <a:cubicBezTo>
                    <a:pt x="417" y="651"/>
                    <a:pt x="489" y="639"/>
                    <a:pt x="548" y="591"/>
                  </a:cubicBezTo>
                  <a:cubicBezTo>
                    <a:pt x="596" y="591"/>
                    <a:pt x="631" y="555"/>
                    <a:pt x="643" y="508"/>
                  </a:cubicBezTo>
                  <a:cubicBezTo>
                    <a:pt x="655" y="496"/>
                    <a:pt x="655" y="484"/>
                    <a:pt x="667" y="460"/>
                  </a:cubicBezTo>
                  <a:cubicBezTo>
                    <a:pt x="715" y="341"/>
                    <a:pt x="691" y="186"/>
                    <a:pt x="596" y="103"/>
                  </a:cubicBezTo>
                  <a:cubicBezTo>
                    <a:pt x="584" y="79"/>
                    <a:pt x="572" y="67"/>
                    <a:pt x="536" y="55"/>
                  </a:cubicBezTo>
                  <a:cubicBezTo>
                    <a:pt x="512" y="44"/>
                    <a:pt x="465" y="20"/>
                    <a:pt x="429" y="8"/>
                  </a:cubicBezTo>
                  <a:cubicBezTo>
                    <a:pt x="410" y="3"/>
                    <a:pt x="389" y="1"/>
                    <a:pt x="36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3"/>
            <p:cNvSpPr/>
            <p:nvPr/>
          </p:nvSpPr>
          <p:spPr>
            <a:xfrm>
              <a:off x="5193500" y="2984600"/>
              <a:ext cx="9250" cy="8725"/>
            </a:xfrm>
            <a:custGeom>
              <a:avLst/>
              <a:gdLst/>
              <a:ahLst/>
              <a:cxnLst/>
              <a:rect l="l" t="t" r="r" b="b"/>
              <a:pathLst>
                <a:path w="370" h="349" extrusionOk="0">
                  <a:moveTo>
                    <a:pt x="180" y="1"/>
                  </a:moveTo>
                  <a:cubicBezTo>
                    <a:pt x="158" y="1"/>
                    <a:pt x="138" y="6"/>
                    <a:pt x="119" y="17"/>
                  </a:cubicBezTo>
                  <a:cubicBezTo>
                    <a:pt x="119" y="17"/>
                    <a:pt x="96" y="17"/>
                    <a:pt x="96" y="29"/>
                  </a:cubicBezTo>
                  <a:cubicBezTo>
                    <a:pt x="24" y="77"/>
                    <a:pt x="0" y="160"/>
                    <a:pt x="36" y="255"/>
                  </a:cubicBezTo>
                  <a:lnTo>
                    <a:pt x="36" y="267"/>
                  </a:lnTo>
                  <a:cubicBezTo>
                    <a:pt x="77" y="316"/>
                    <a:pt x="134" y="349"/>
                    <a:pt x="194" y="349"/>
                  </a:cubicBezTo>
                  <a:cubicBezTo>
                    <a:pt x="221" y="349"/>
                    <a:pt x="248" y="342"/>
                    <a:pt x="274" y="327"/>
                  </a:cubicBezTo>
                  <a:cubicBezTo>
                    <a:pt x="310" y="315"/>
                    <a:pt x="322" y="303"/>
                    <a:pt x="334" y="267"/>
                  </a:cubicBezTo>
                  <a:cubicBezTo>
                    <a:pt x="346" y="255"/>
                    <a:pt x="346" y="244"/>
                    <a:pt x="346" y="220"/>
                  </a:cubicBezTo>
                  <a:cubicBezTo>
                    <a:pt x="369" y="184"/>
                    <a:pt x="346" y="136"/>
                    <a:pt x="334" y="89"/>
                  </a:cubicBezTo>
                  <a:cubicBezTo>
                    <a:pt x="334" y="77"/>
                    <a:pt x="322" y="77"/>
                    <a:pt x="322" y="77"/>
                  </a:cubicBezTo>
                  <a:cubicBezTo>
                    <a:pt x="281" y="28"/>
                    <a:pt x="228" y="1"/>
                    <a:pt x="18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3"/>
            <p:cNvSpPr/>
            <p:nvPr/>
          </p:nvSpPr>
          <p:spPr>
            <a:xfrm>
              <a:off x="5617950" y="2840125"/>
              <a:ext cx="23550" cy="21200"/>
            </a:xfrm>
            <a:custGeom>
              <a:avLst/>
              <a:gdLst/>
              <a:ahLst/>
              <a:cxnLst/>
              <a:rect l="l" t="t" r="r" b="b"/>
              <a:pathLst>
                <a:path w="942" h="848" extrusionOk="0">
                  <a:moveTo>
                    <a:pt x="468" y="1"/>
                  </a:moveTo>
                  <a:cubicBezTo>
                    <a:pt x="402" y="1"/>
                    <a:pt x="334" y="16"/>
                    <a:pt x="263" y="46"/>
                  </a:cubicBezTo>
                  <a:cubicBezTo>
                    <a:pt x="251" y="46"/>
                    <a:pt x="251" y="69"/>
                    <a:pt x="239" y="69"/>
                  </a:cubicBezTo>
                  <a:cubicBezTo>
                    <a:pt x="191" y="93"/>
                    <a:pt x="143" y="129"/>
                    <a:pt x="120" y="165"/>
                  </a:cubicBezTo>
                  <a:cubicBezTo>
                    <a:pt x="12" y="308"/>
                    <a:pt x="1" y="498"/>
                    <a:pt x="108" y="641"/>
                  </a:cubicBezTo>
                  <a:cubicBezTo>
                    <a:pt x="143" y="736"/>
                    <a:pt x="227" y="784"/>
                    <a:pt x="310" y="820"/>
                  </a:cubicBezTo>
                  <a:cubicBezTo>
                    <a:pt x="362" y="837"/>
                    <a:pt x="408" y="848"/>
                    <a:pt x="453" y="848"/>
                  </a:cubicBezTo>
                  <a:cubicBezTo>
                    <a:pt x="469" y="848"/>
                    <a:pt x="485" y="847"/>
                    <a:pt x="501" y="843"/>
                  </a:cubicBezTo>
                  <a:cubicBezTo>
                    <a:pt x="560" y="843"/>
                    <a:pt x="620" y="808"/>
                    <a:pt x="679" y="784"/>
                  </a:cubicBezTo>
                  <a:cubicBezTo>
                    <a:pt x="882" y="665"/>
                    <a:pt x="941" y="403"/>
                    <a:pt x="822" y="200"/>
                  </a:cubicBezTo>
                  <a:cubicBezTo>
                    <a:pt x="822" y="188"/>
                    <a:pt x="798" y="165"/>
                    <a:pt x="798" y="165"/>
                  </a:cubicBezTo>
                  <a:cubicBezTo>
                    <a:pt x="763" y="105"/>
                    <a:pt x="715" y="81"/>
                    <a:pt x="655" y="46"/>
                  </a:cubicBezTo>
                  <a:cubicBezTo>
                    <a:pt x="596" y="16"/>
                    <a:pt x="533" y="1"/>
                    <a:pt x="46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9" name="Google Shape;1469;p13"/>
          <p:cNvGrpSpPr/>
          <p:nvPr/>
        </p:nvGrpSpPr>
        <p:grpSpPr>
          <a:xfrm rot="10800000" flipH="1">
            <a:off x="7049796" y="145"/>
            <a:ext cx="2094212" cy="1053578"/>
            <a:chOff x="4905075" y="2588800"/>
            <a:chExt cx="982875" cy="494475"/>
          </a:xfrm>
        </p:grpSpPr>
        <p:sp>
          <p:nvSpPr>
            <p:cNvPr id="1470" name="Google Shape;1470;p13"/>
            <p:cNvSpPr/>
            <p:nvPr/>
          </p:nvSpPr>
          <p:spPr>
            <a:xfrm>
              <a:off x="5082475" y="3000200"/>
              <a:ext cx="30675" cy="83075"/>
            </a:xfrm>
            <a:custGeom>
              <a:avLst/>
              <a:gdLst/>
              <a:ahLst/>
              <a:cxnLst/>
              <a:rect l="l" t="t" r="r" b="b"/>
              <a:pathLst>
                <a:path w="1227" h="3323" extrusionOk="0">
                  <a:moveTo>
                    <a:pt x="1048" y="1"/>
                  </a:moveTo>
                  <a:lnTo>
                    <a:pt x="0" y="3322"/>
                  </a:lnTo>
                  <a:lnTo>
                    <a:pt x="191" y="3322"/>
                  </a:lnTo>
                  <a:lnTo>
                    <a:pt x="1227" y="48"/>
                  </a:lnTo>
                  <a:cubicBezTo>
                    <a:pt x="1167" y="48"/>
                    <a:pt x="1108" y="36"/>
                    <a:pt x="104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3"/>
            <p:cNvSpPr/>
            <p:nvPr/>
          </p:nvSpPr>
          <p:spPr>
            <a:xfrm>
              <a:off x="4905075" y="3083250"/>
              <a:ext cx="300" cy="25"/>
            </a:xfrm>
            <a:custGeom>
              <a:avLst/>
              <a:gdLst/>
              <a:ahLst/>
              <a:cxnLst/>
              <a:rect l="l" t="t" r="r" b="b"/>
              <a:pathLst>
                <a:path w="12" h="1" fill="none" extrusionOk="0">
                  <a:moveTo>
                    <a:pt x="12"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3"/>
            <p:cNvSpPr/>
            <p:nvPr/>
          </p:nvSpPr>
          <p:spPr>
            <a:xfrm>
              <a:off x="5122050" y="2993050"/>
              <a:ext cx="87550" cy="45875"/>
            </a:xfrm>
            <a:custGeom>
              <a:avLst/>
              <a:gdLst/>
              <a:ahLst/>
              <a:cxnLst/>
              <a:rect l="l" t="t" r="r" b="b"/>
              <a:pathLst>
                <a:path w="3502" h="1835" extrusionOk="0">
                  <a:moveTo>
                    <a:pt x="72" y="1"/>
                  </a:moveTo>
                  <a:cubicBezTo>
                    <a:pt x="60" y="60"/>
                    <a:pt x="36" y="108"/>
                    <a:pt x="1" y="156"/>
                  </a:cubicBezTo>
                  <a:lnTo>
                    <a:pt x="3501" y="1834"/>
                  </a:lnTo>
                  <a:lnTo>
                    <a:pt x="3442" y="1608"/>
                  </a:lnTo>
                  <a:lnTo>
                    <a:pt x="9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13"/>
            <p:cNvSpPr/>
            <p:nvPr/>
          </p:nvSpPr>
          <p:spPr>
            <a:xfrm>
              <a:off x="5213425" y="3035925"/>
              <a:ext cx="97675" cy="47050"/>
            </a:xfrm>
            <a:custGeom>
              <a:avLst/>
              <a:gdLst/>
              <a:ahLst/>
              <a:cxnLst/>
              <a:rect l="l" t="t" r="r" b="b"/>
              <a:pathLst>
                <a:path w="3907" h="1882" extrusionOk="0">
                  <a:moveTo>
                    <a:pt x="1" y="0"/>
                  </a:moveTo>
                  <a:lnTo>
                    <a:pt x="61" y="227"/>
                  </a:lnTo>
                  <a:lnTo>
                    <a:pt x="3501" y="1881"/>
                  </a:lnTo>
                  <a:lnTo>
                    <a:pt x="3906" y="1881"/>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13"/>
            <p:cNvSpPr/>
            <p:nvPr/>
          </p:nvSpPr>
          <p:spPr>
            <a:xfrm>
              <a:off x="4919950" y="2993050"/>
              <a:ext cx="185175" cy="90225"/>
            </a:xfrm>
            <a:custGeom>
              <a:avLst/>
              <a:gdLst/>
              <a:ahLst/>
              <a:cxnLst/>
              <a:rect l="l" t="t" r="r" b="b"/>
              <a:pathLst>
                <a:path w="7407" h="3609" extrusionOk="0">
                  <a:moveTo>
                    <a:pt x="7335" y="1"/>
                  </a:moveTo>
                  <a:lnTo>
                    <a:pt x="0" y="3608"/>
                  </a:lnTo>
                  <a:lnTo>
                    <a:pt x="417" y="3608"/>
                  </a:lnTo>
                  <a:lnTo>
                    <a:pt x="7406" y="179"/>
                  </a:lnTo>
                  <a:cubicBezTo>
                    <a:pt x="7394" y="167"/>
                    <a:pt x="7394" y="156"/>
                    <a:pt x="7382" y="156"/>
                  </a:cubicBezTo>
                  <a:cubicBezTo>
                    <a:pt x="7370" y="96"/>
                    <a:pt x="7347" y="48"/>
                    <a:pt x="733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3"/>
            <p:cNvSpPr/>
            <p:nvPr/>
          </p:nvSpPr>
          <p:spPr>
            <a:xfrm>
              <a:off x="4909525" y="2607000"/>
              <a:ext cx="182500" cy="476275"/>
            </a:xfrm>
            <a:custGeom>
              <a:avLst/>
              <a:gdLst/>
              <a:ahLst/>
              <a:cxnLst/>
              <a:rect l="l" t="t" r="r" b="b"/>
              <a:pathLst>
                <a:path w="7300" h="19051" extrusionOk="0">
                  <a:moveTo>
                    <a:pt x="7121" y="0"/>
                  </a:moveTo>
                  <a:lnTo>
                    <a:pt x="1" y="19050"/>
                  </a:lnTo>
                  <a:lnTo>
                    <a:pt x="191" y="19050"/>
                  </a:lnTo>
                  <a:lnTo>
                    <a:pt x="7299" y="60"/>
                  </a:lnTo>
                  <a:cubicBezTo>
                    <a:pt x="7240" y="48"/>
                    <a:pt x="7192" y="24"/>
                    <a:pt x="712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3"/>
            <p:cNvSpPr/>
            <p:nvPr/>
          </p:nvSpPr>
          <p:spPr>
            <a:xfrm>
              <a:off x="5113425" y="2823400"/>
              <a:ext cx="33075" cy="158075"/>
            </a:xfrm>
            <a:custGeom>
              <a:avLst/>
              <a:gdLst/>
              <a:ahLst/>
              <a:cxnLst/>
              <a:rect l="l" t="t" r="r" b="b"/>
              <a:pathLst>
                <a:path w="1323" h="6323" extrusionOk="0">
                  <a:moveTo>
                    <a:pt x="1143" y="0"/>
                  </a:moveTo>
                  <a:lnTo>
                    <a:pt x="0" y="6299"/>
                  </a:lnTo>
                  <a:cubicBezTo>
                    <a:pt x="60" y="6299"/>
                    <a:pt x="120" y="6311"/>
                    <a:pt x="179" y="6322"/>
                  </a:cubicBezTo>
                  <a:lnTo>
                    <a:pt x="1322" y="36"/>
                  </a:lnTo>
                  <a:cubicBezTo>
                    <a:pt x="1263" y="36"/>
                    <a:pt x="1203" y="24"/>
                    <a:pt x="114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3"/>
            <p:cNvSpPr/>
            <p:nvPr/>
          </p:nvSpPr>
          <p:spPr>
            <a:xfrm>
              <a:off x="5201525" y="2989775"/>
              <a:ext cx="925" cy="1225"/>
            </a:xfrm>
            <a:custGeom>
              <a:avLst/>
              <a:gdLst/>
              <a:ahLst/>
              <a:cxnLst/>
              <a:rect l="l" t="t" r="r" b="b"/>
              <a:pathLst>
                <a:path w="37" h="49" extrusionOk="0">
                  <a:moveTo>
                    <a:pt x="13" y="1"/>
                  </a:moveTo>
                  <a:cubicBezTo>
                    <a:pt x="13" y="13"/>
                    <a:pt x="1" y="37"/>
                    <a:pt x="1" y="48"/>
                  </a:cubicBezTo>
                  <a:lnTo>
                    <a:pt x="36" y="48"/>
                  </a:lnTo>
                  <a:lnTo>
                    <a:pt x="1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3"/>
            <p:cNvSpPr/>
            <p:nvPr/>
          </p:nvSpPr>
          <p:spPr>
            <a:xfrm>
              <a:off x="5156275" y="2820425"/>
              <a:ext cx="44975" cy="165800"/>
            </a:xfrm>
            <a:custGeom>
              <a:avLst/>
              <a:gdLst/>
              <a:ahLst/>
              <a:cxnLst/>
              <a:rect l="l" t="t" r="r" b="b"/>
              <a:pathLst>
                <a:path w="1799" h="6632" extrusionOk="0">
                  <a:moveTo>
                    <a:pt x="144" y="0"/>
                  </a:moveTo>
                  <a:cubicBezTo>
                    <a:pt x="132" y="24"/>
                    <a:pt x="120" y="36"/>
                    <a:pt x="96" y="36"/>
                  </a:cubicBezTo>
                  <a:cubicBezTo>
                    <a:pt x="72" y="48"/>
                    <a:pt x="25" y="84"/>
                    <a:pt x="1" y="95"/>
                  </a:cubicBezTo>
                  <a:lnTo>
                    <a:pt x="1608" y="6584"/>
                  </a:lnTo>
                  <a:cubicBezTo>
                    <a:pt x="1627" y="6573"/>
                    <a:pt x="1649" y="6568"/>
                    <a:pt x="1671" y="6568"/>
                  </a:cubicBezTo>
                  <a:cubicBezTo>
                    <a:pt x="1718" y="6568"/>
                    <a:pt x="1766" y="6591"/>
                    <a:pt x="1799" y="6632"/>
                  </a:cubicBezTo>
                  <a:lnTo>
                    <a:pt x="156" y="48"/>
                  </a:lnTo>
                  <a:cubicBezTo>
                    <a:pt x="156" y="36"/>
                    <a:pt x="144" y="12"/>
                    <a:pt x="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3"/>
            <p:cNvSpPr/>
            <p:nvPr/>
          </p:nvSpPr>
          <p:spPr>
            <a:xfrm>
              <a:off x="5198850" y="2995450"/>
              <a:ext cx="26525" cy="87825"/>
            </a:xfrm>
            <a:custGeom>
              <a:avLst/>
              <a:gdLst/>
              <a:ahLst/>
              <a:cxnLst/>
              <a:rect l="l" t="t" r="r" b="b"/>
              <a:pathLst>
                <a:path w="1061" h="3513" extrusionOk="0">
                  <a:moveTo>
                    <a:pt x="1" y="0"/>
                  </a:moveTo>
                  <a:lnTo>
                    <a:pt x="382" y="1512"/>
                  </a:lnTo>
                  <a:lnTo>
                    <a:pt x="441" y="1750"/>
                  </a:lnTo>
                  <a:lnTo>
                    <a:pt x="870" y="3512"/>
                  </a:lnTo>
                  <a:lnTo>
                    <a:pt x="1060" y="3512"/>
                  </a:lnTo>
                  <a:lnTo>
                    <a:pt x="644" y="1857"/>
                  </a:lnTo>
                  <a:lnTo>
                    <a:pt x="584" y="1619"/>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3"/>
            <p:cNvSpPr/>
            <p:nvPr/>
          </p:nvSpPr>
          <p:spPr>
            <a:xfrm>
              <a:off x="5123550" y="2988600"/>
              <a:ext cx="175625" cy="8950"/>
            </a:xfrm>
            <a:custGeom>
              <a:avLst/>
              <a:gdLst/>
              <a:ahLst/>
              <a:cxnLst/>
              <a:rect l="l" t="t" r="r" b="b"/>
              <a:pathLst>
                <a:path w="7025" h="358" extrusionOk="0">
                  <a:moveTo>
                    <a:pt x="0" y="0"/>
                  </a:moveTo>
                  <a:lnTo>
                    <a:pt x="0" y="0"/>
                  </a:lnTo>
                  <a:cubicBezTo>
                    <a:pt x="12" y="60"/>
                    <a:pt x="12" y="119"/>
                    <a:pt x="0" y="179"/>
                  </a:cubicBezTo>
                  <a:lnTo>
                    <a:pt x="24" y="179"/>
                  </a:lnTo>
                  <a:lnTo>
                    <a:pt x="3001" y="262"/>
                  </a:lnTo>
                  <a:lnTo>
                    <a:pt x="3191" y="262"/>
                  </a:lnTo>
                  <a:lnTo>
                    <a:pt x="6989" y="357"/>
                  </a:lnTo>
                  <a:lnTo>
                    <a:pt x="6977" y="286"/>
                  </a:lnTo>
                  <a:lnTo>
                    <a:pt x="6977" y="274"/>
                  </a:lnTo>
                  <a:lnTo>
                    <a:pt x="6977" y="262"/>
                  </a:lnTo>
                  <a:lnTo>
                    <a:pt x="6977" y="238"/>
                  </a:lnTo>
                  <a:lnTo>
                    <a:pt x="6977" y="226"/>
                  </a:lnTo>
                  <a:cubicBezTo>
                    <a:pt x="6977" y="226"/>
                    <a:pt x="6977" y="215"/>
                    <a:pt x="6989" y="215"/>
                  </a:cubicBezTo>
                  <a:lnTo>
                    <a:pt x="7025" y="167"/>
                  </a:lnTo>
                  <a:lnTo>
                    <a:pt x="3155" y="60"/>
                  </a:lnTo>
                  <a:lnTo>
                    <a:pt x="3120" y="95"/>
                  </a:lnTo>
                  <a:cubicBezTo>
                    <a:pt x="3108" y="119"/>
                    <a:pt x="3096" y="131"/>
                    <a:pt x="3060" y="155"/>
                  </a:cubicBezTo>
                  <a:cubicBezTo>
                    <a:pt x="3038" y="166"/>
                    <a:pt x="3013" y="171"/>
                    <a:pt x="2986" y="171"/>
                  </a:cubicBezTo>
                  <a:cubicBezTo>
                    <a:pt x="2927" y="171"/>
                    <a:pt x="2863" y="145"/>
                    <a:pt x="2822" y="95"/>
                  </a:cubicBezTo>
                  <a:lnTo>
                    <a:pt x="2822" y="72"/>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3"/>
            <p:cNvSpPr/>
            <p:nvPr/>
          </p:nvSpPr>
          <p:spPr>
            <a:xfrm>
              <a:off x="5302725" y="2995150"/>
              <a:ext cx="138750" cy="88125"/>
            </a:xfrm>
            <a:custGeom>
              <a:avLst/>
              <a:gdLst/>
              <a:ahLst/>
              <a:cxnLst/>
              <a:rect l="l" t="t" r="r" b="b"/>
              <a:pathLst>
                <a:path w="5550" h="3525" extrusionOk="0">
                  <a:moveTo>
                    <a:pt x="37" y="0"/>
                  </a:moveTo>
                  <a:lnTo>
                    <a:pt x="1" y="36"/>
                  </a:lnTo>
                  <a:lnTo>
                    <a:pt x="37" y="214"/>
                  </a:lnTo>
                  <a:lnTo>
                    <a:pt x="5216" y="3524"/>
                  </a:lnTo>
                  <a:lnTo>
                    <a:pt x="5549" y="3524"/>
                  </a:lnTo>
                  <a:lnTo>
                    <a:pt x="3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13"/>
            <p:cNvSpPr/>
            <p:nvPr/>
          </p:nvSpPr>
          <p:spPr>
            <a:xfrm>
              <a:off x="5297675" y="2995725"/>
              <a:ext cx="21750" cy="84275"/>
            </a:xfrm>
            <a:custGeom>
              <a:avLst/>
              <a:gdLst/>
              <a:ahLst/>
              <a:cxnLst/>
              <a:rect l="l" t="t" r="r" b="b"/>
              <a:pathLst>
                <a:path w="870" h="3371" extrusionOk="0">
                  <a:moveTo>
                    <a:pt x="191" y="1"/>
                  </a:moveTo>
                  <a:lnTo>
                    <a:pt x="179" y="49"/>
                  </a:lnTo>
                  <a:cubicBezTo>
                    <a:pt x="156" y="72"/>
                    <a:pt x="122" y="90"/>
                    <a:pt x="89" y="90"/>
                  </a:cubicBezTo>
                  <a:cubicBezTo>
                    <a:pt x="71" y="90"/>
                    <a:pt x="53" y="85"/>
                    <a:pt x="36" y="72"/>
                  </a:cubicBezTo>
                  <a:cubicBezTo>
                    <a:pt x="12" y="60"/>
                    <a:pt x="12" y="37"/>
                    <a:pt x="0" y="13"/>
                  </a:cubicBezTo>
                  <a:lnTo>
                    <a:pt x="0" y="13"/>
                  </a:lnTo>
                  <a:lnTo>
                    <a:pt x="12" y="96"/>
                  </a:lnTo>
                  <a:lnTo>
                    <a:pt x="691" y="3370"/>
                  </a:lnTo>
                  <a:cubicBezTo>
                    <a:pt x="751" y="3335"/>
                    <a:pt x="810" y="3335"/>
                    <a:pt x="870" y="3335"/>
                  </a:cubicBezTo>
                  <a:lnTo>
                    <a:pt x="215" y="180"/>
                  </a:lnTo>
                  <a:lnTo>
                    <a:pt x="19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13"/>
            <p:cNvSpPr/>
            <p:nvPr/>
          </p:nvSpPr>
          <p:spPr>
            <a:xfrm>
              <a:off x="5349175" y="2817450"/>
              <a:ext cx="69375" cy="103300"/>
            </a:xfrm>
            <a:custGeom>
              <a:avLst/>
              <a:gdLst/>
              <a:ahLst/>
              <a:cxnLst/>
              <a:rect l="l" t="t" r="r" b="b"/>
              <a:pathLst>
                <a:path w="2775" h="4132" extrusionOk="0">
                  <a:moveTo>
                    <a:pt x="2620" y="0"/>
                  </a:moveTo>
                  <a:lnTo>
                    <a:pt x="0" y="3977"/>
                  </a:lnTo>
                  <a:lnTo>
                    <a:pt x="119" y="4132"/>
                  </a:lnTo>
                  <a:lnTo>
                    <a:pt x="2774" y="95"/>
                  </a:lnTo>
                  <a:cubicBezTo>
                    <a:pt x="2715" y="72"/>
                    <a:pt x="2667" y="36"/>
                    <a:pt x="262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3"/>
            <p:cNvSpPr/>
            <p:nvPr/>
          </p:nvSpPr>
          <p:spPr>
            <a:xfrm>
              <a:off x="5297975" y="2921625"/>
              <a:ext cx="51825" cy="76825"/>
            </a:xfrm>
            <a:custGeom>
              <a:avLst/>
              <a:gdLst/>
              <a:ahLst/>
              <a:cxnLst/>
              <a:rect l="l" t="t" r="r" b="b"/>
              <a:pathLst>
                <a:path w="2073" h="3073" extrusionOk="0">
                  <a:moveTo>
                    <a:pt x="1953" y="0"/>
                  </a:moveTo>
                  <a:lnTo>
                    <a:pt x="48" y="2882"/>
                  </a:lnTo>
                  <a:lnTo>
                    <a:pt x="12" y="2917"/>
                  </a:lnTo>
                  <a:cubicBezTo>
                    <a:pt x="12" y="2917"/>
                    <a:pt x="12" y="2941"/>
                    <a:pt x="0" y="2941"/>
                  </a:cubicBezTo>
                  <a:lnTo>
                    <a:pt x="0" y="2953"/>
                  </a:lnTo>
                  <a:lnTo>
                    <a:pt x="0" y="2965"/>
                  </a:lnTo>
                  <a:lnTo>
                    <a:pt x="0" y="2977"/>
                  </a:lnTo>
                  <a:lnTo>
                    <a:pt x="0" y="3001"/>
                  </a:lnTo>
                  <a:cubicBezTo>
                    <a:pt x="0" y="3024"/>
                    <a:pt x="12" y="3036"/>
                    <a:pt x="48" y="3060"/>
                  </a:cubicBezTo>
                  <a:cubicBezTo>
                    <a:pt x="60" y="3068"/>
                    <a:pt x="74" y="3072"/>
                    <a:pt x="90" y="3072"/>
                  </a:cubicBezTo>
                  <a:cubicBezTo>
                    <a:pt x="121" y="3072"/>
                    <a:pt x="155" y="3056"/>
                    <a:pt x="179" y="3024"/>
                  </a:cubicBezTo>
                  <a:lnTo>
                    <a:pt x="191" y="2989"/>
                  </a:lnTo>
                  <a:lnTo>
                    <a:pt x="227" y="2953"/>
                  </a:lnTo>
                  <a:lnTo>
                    <a:pt x="2072" y="155"/>
                  </a:lnTo>
                  <a:lnTo>
                    <a:pt x="195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13"/>
            <p:cNvSpPr/>
            <p:nvPr/>
          </p:nvSpPr>
          <p:spPr>
            <a:xfrm>
              <a:off x="5247975" y="2787475"/>
              <a:ext cx="2700" cy="1425"/>
            </a:xfrm>
            <a:custGeom>
              <a:avLst/>
              <a:gdLst/>
              <a:ahLst/>
              <a:cxnLst/>
              <a:rect l="l" t="t" r="r" b="b"/>
              <a:pathLst>
                <a:path w="108" h="57" extrusionOk="0">
                  <a:moveTo>
                    <a:pt x="48" y="1"/>
                  </a:moveTo>
                  <a:cubicBezTo>
                    <a:pt x="32" y="1"/>
                    <a:pt x="15" y="4"/>
                    <a:pt x="0" y="8"/>
                  </a:cubicBezTo>
                  <a:lnTo>
                    <a:pt x="48" y="56"/>
                  </a:lnTo>
                  <a:cubicBezTo>
                    <a:pt x="60" y="44"/>
                    <a:pt x="95" y="44"/>
                    <a:pt x="107" y="20"/>
                  </a:cubicBezTo>
                  <a:cubicBezTo>
                    <a:pt x="93" y="6"/>
                    <a:pt x="71" y="1"/>
                    <a:pt x="4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13"/>
            <p:cNvSpPr/>
            <p:nvPr/>
          </p:nvSpPr>
          <p:spPr>
            <a:xfrm>
              <a:off x="5264925" y="2810300"/>
              <a:ext cx="211375" cy="272375"/>
            </a:xfrm>
            <a:custGeom>
              <a:avLst/>
              <a:gdLst/>
              <a:ahLst/>
              <a:cxnLst/>
              <a:rect l="l" t="t" r="r" b="b"/>
              <a:pathLst>
                <a:path w="8455" h="10895" extrusionOk="0">
                  <a:moveTo>
                    <a:pt x="132" y="0"/>
                  </a:moveTo>
                  <a:cubicBezTo>
                    <a:pt x="84" y="48"/>
                    <a:pt x="36" y="96"/>
                    <a:pt x="1" y="119"/>
                  </a:cubicBezTo>
                  <a:lnTo>
                    <a:pt x="3287" y="4429"/>
                  </a:lnTo>
                  <a:lnTo>
                    <a:pt x="3406" y="4572"/>
                  </a:lnTo>
                  <a:lnTo>
                    <a:pt x="8228" y="10895"/>
                  </a:lnTo>
                  <a:lnTo>
                    <a:pt x="8454" y="10895"/>
                  </a:lnTo>
                  <a:lnTo>
                    <a:pt x="3489" y="4406"/>
                  </a:lnTo>
                  <a:lnTo>
                    <a:pt x="3370" y="4263"/>
                  </a:lnTo>
                  <a:lnTo>
                    <a:pt x="13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3"/>
            <p:cNvSpPr/>
            <p:nvPr/>
          </p:nvSpPr>
          <p:spPr>
            <a:xfrm>
              <a:off x="5094375" y="2607000"/>
              <a:ext cx="50025" cy="177725"/>
            </a:xfrm>
            <a:custGeom>
              <a:avLst/>
              <a:gdLst/>
              <a:ahLst/>
              <a:cxnLst/>
              <a:rect l="l" t="t" r="r" b="b"/>
              <a:pathLst>
                <a:path w="2001" h="7109" extrusionOk="0">
                  <a:moveTo>
                    <a:pt x="179" y="0"/>
                  </a:moveTo>
                  <a:cubicBezTo>
                    <a:pt x="120" y="48"/>
                    <a:pt x="60" y="60"/>
                    <a:pt x="0" y="60"/>
                  </a:cubicBezTo>
                  <a:lnTo>
                    <a:pt x="1822" y="7108"/>
                  </a:lnTo>
                  <a:cubicBezTo>
                    <a:pt x="1882" y="7085"/>
                    <a:pt x="1941" y="7073"/>
                    <a:pt x="2001" y="7073"/>
                  </a:cubicBez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13"/>
            <p:cNvSpPr/>
            <p:nvPr/>
          </p:nvSpPr>
          <p:spPr>
            <a:xfrm>
              <a:off x="5098850" y="2605500"/>
              <a:ext cx="150325" cy="186375"/>
            </a:xfrm>
            <a:custGeom>
              <a:avLst/>
              <a:gdLst/>
              <a:ahLst/>
              <a:cxnLst/>
              <a:rect l="l" t="t" r="r" b="b"/>
              <a:pathLst>
                <a:path w="6013" h="7455" extrusionOk="0">
                  <a:moveTo>
                    <a:pt x="60" y="1"/>
                  </a:moveTo>
                  <a:cubicBezTo>
                    <a:pt x="48" y="13"/>
                    <a:pt x="12" y="25"/>
                    <a:pt x="0" y="49"/>
                  </a:cubicBezTo>
                  <a:lnTo>
                    <a:pt x="5882" y="7454"/>
                  </a:lnTo>
                  <a:cubicBezTo>
                    <a:pt x="5906" y="7407"/>
                    <a:pt x="5965" y="7371"/>
                    <a:pt x="6013" y="7335"/>
                  </a:cubicBezTo>
                  <a:lnTo>
                    <a:pt x="5965" y="7276"/>
                  </a:lnTo>
                  <a:lnTo>
                    <a:pt x="322" y="179"/>
                  </a:lnTo>
                  <a:lnTo>
                    <a:pt x="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3"/>
            <p:cNvSpPr/>
            <p:nvPr/>
          </p:nvSpPr>
          <p:spPr>
            <a:xfrm>
              <a:off x="5270300" y="2802250"/>
              <a:ext cx="141400" cy="10750"/>
            </a:xfrm>
            <a:custGeom>
              <a:avLst/>
              <a:gdLst/>
              <a:ahLst/>
              <a:cxnLst/>
              <a:rect l="l" t="t" r="r" b="b"/>
              <a:pathLst>
                <a:path w="5656" h="430" extrusionOk="0">
                  <a:moveTo>
                    <a:pt x="48" y="1"/>
                  </a:moveTo>
                  <a:lnTo>
                    <a:pt x="0" y="179"/>
                  </a:lnTo>
                  <a:lnTo>
                    <a:pt x="5656" y="430"/>
                  </a:lnTo>
                  <a:cubicBezTo>
                    <a:pt x="5644" y="370"/>
                    <a:pt x="5644" y="310"/>
                    <a:pt x="5656" y="251"/>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3"/>
            <p:cNvSpPr/>
            <p:nvPr/>
          </p:nvSpPr>
          <p:spPr>
            <a:xfrm>
              <a:off x="5167300" y="2797500"/>
              <a:ext cx="75625" cy="7750"/>
            </a:xfrm>
            <a:custGeom>
              <a:avLst/>
              <a:gdLst/>
              <a:ahLst/>
              <a:cxnLst/>
              <a:rect l="l" t="t" r="r" b="b"/>
              <a:pathLst>
                <a:path w="3025" h="310" extrusionOk="0">
                  <a:moveTo>
                    <a:pt x="1" y="0"/>
                  </a:moveTo>
                  <a:lnTo>
                    <a:pt x="1" y="0"/>
                  </a:lnTo>
                  <a:cubicBezTo>
                    <a:pt x="12" y="60"/>
                    <a:pt x="36" y="119"/>
                    <a:pt x="36" y="179"/>
                  </a:cubicBezTo>
                  <a:lnTo>
                    <a:pt x="3025" y="310"/>
                  </a:lnTo>
                  <a:cubicBezTo>
                    <a:pt x="3013" y="262"/>
                    <a:pt x="3013" y="191"/>
                    <a:pt x="3013" y="131"/>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13"/>
            <p:cNvSpPr/>
            <p:nvPr/>
          </p:nvSpPr>
          <p:spPr>
            <a:xfrm>
              <a:off x="5100325" y="2601350"/>
              <a:ext cx="313750" cy="206300"/>
            </a:xfrm>
            <a:custGeom>
              <a:avLst/>
              <a:gdLst/>
              <a:ahLst/>
              <a:cxnLst/>
              <a:rect l="l" t="t" r="r" b="b"/>
              <a:pathLst>
                <a:path w="12550" h="8252" extrusionOk="0">
                  <a:moveTo>
                    <a:pt x="108" y="0"/>
                  </a:moveTo>
                  <a:cubicBezTo>
                    <a:pt x="96" y="60"/>
                    <a:pt x="48" y="107"/>
                    <a:pt x="1" y="155"/>
                  </a:cubicBezTo>
                  <a:lnTo>
                    <a:pt x="286" y="345"/>
                  </a:lnTo>
                  <a:lnTo>
                    <a:pt x="12455" y="8251"/>
                  </a:lnTo>
                  <a:cubicBezTo>
                    <a:pt x="12478" y="8192"/>
                    <a:pt x="12502" y="8132"/>
                    <a:pt x="12550" y="8085"/>
                  </a:cubicBezTo>
                  <a:lnTo>
                    <a:pt x="10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13"/>
            <p:cNvSpPr/>
            <p:nvPr/>
          </p:nvSpPr>
          <p:spPr>
            <a:xfrm>
              <a:off x="5428950" y="2814475"/>
              <a:ext cx="164325" cy="108950"/>
            </a:xfrm>
            <a:custGeom>
              <a:avLst/>
              <a:gdLst/>
              <a:ahLst/>
              <a:cxnLst/>
              <a:rect l="l" t="t" r="r" b="b"/>
              <a:pathLst>
                <a:path w="6573" h="4358" extrusionOk="0">
                  <a:moveTo>
                    <a:pt x="107" y="0"/>
                  </a:moveTo>
                  <a:cubicBezTo>
                    <a:pt x="72" y="60"/>
                    <a:pt x="48" y="107"/>
                    <a:pt x="0" y="155"/>
                  </a:cubicBezTo>
                  <a:lnTo>
                    <a:pt x="6501" y="4358"/>
                  </a:lnTo>
                  <a:cubicBezTo>
                    <a:pt x="6513" y="4322"/>
                    <a:pt x="6513" y="4286"/>
                    <a:pt x="6549" y="4251"/>
                  </a:cubicBezTo>
                  <a:cubicBezTo>
                    <a:pt x="6549" y="4227"/>
                    <a:pt x="6560" y="4215"/>
                    <a:pt x="6572" y="4203"/>
                  </a:cubicBezTo>
                  <a:lnTo>
                    <a:pt x="10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13"/>
            <p:cNvSpPr/>
            <p:nvPr/>
          </p:nvSpPr>
          <p:spPr>
            <a:xfrm>
              <a:off x="5542350" y="2760000"/>
              <a:ext cx="82775" cy="84250"/>
            </a:xfrm>
            <a:custGeom>
              <a:avLst/>
              <a:gdLst/>
              <a:ahLst/>
              <a:cxnLst/>
              <a:rect l="l" t="t" r="r" b="b"/>
              <a:pathLst>
                <a:path w="3311" h="3370" extrusionOk="0">
                  <a:moveTo>
                    <a:pt x="119" y="0"/>
                  </a:moveTo>
                  <a:cubicBezTo>
                    <a:pt x="84" y="36"/>
                    <a:pt x="48" y="95"/>
                    <a:pt x="0" y="131"/>
                  </a:cubicBezTo>
                  <a:lnTo>
                    <a:pt x="3167" y="3370"/>
                  </a:lnTo>
                  <a:cubicBezTo>
                    <a:pt x="3191" y="3334"/>
                    <a:pt x="3227" y="3298"/>
                    <a:pt x="3275" y="3274"/>
                  </a:cubicBezTo>
                  <a:cubicBezTo>
                    <a:pt x="3287" y="3274"/>
                    <a:pt x="3287" y="3251"/>
                    <a:pt x="3310" y="3251"/>
                  </a:cubicBezTo>
                  <a:lnTo>
                    <a:pt x="11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13"/>
            <p:cNvSpPr/>
            <p:nvPr/>
          </p:nvSpPr>
          <p:spPr>
            <a:xfrm>
              <a:off x="5525375" y="2931750"/>
              <a:ext cx="73550" cy="151525"/>
            </a:xfrm>
            <a:custGeom>
              <a:avLst/>
              <a:gdLst/>
              <a:ahLst/>
              <a:cxnLst/>
              <a:rect l="l" t="t" r="r" b="b"/>
              <a:pathLst>
                <a:path w="2942" h="6061" extrusionOk="0">
                  <a:moveTo>
                    <a:pt x="2763" y="0"/>
                  </a:moveTo>
                  <a:lnTo>
                    <a:pt x="1" y="6060"/>
                  </a:lnTo>
                  <a:lnTo>
                    <a:pt x="203" y="6060"/>
                  </a:lnTo>
                  <a:lnTo>
                    <a:pt x="2942" y="72"/>
                  </a:lnTo>
                  <a:cubicBezTo>
                    <a:pt x="2882" y="72"/>
                    <a:pt x="2834" y="60"/>
                    <a:pt x="2775" y="36"/>
                  </a:cubicBezTo>
                  <a:cubicBezTo>
                    <a:pt x="2763" y="12"/>
                    <a:pt x="2763" y="0"/>
                    <a:pt x="276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13"/>
            <p:cNvSpPr/>
            <p:nvPr/>
          </p:nvSpPr>
          <p:spPr>
            <a:xfrm>
              <a:off x="5603675" y="2928475"/>
              <a:ext cx="78000" cy="52400"/>
            </a:xfrm>
            <a:custGeom>
              <a:avLst/>
              <a:gdLst/>
              <a:ahLst/>
              <a:cxnLst/>
              <a:rect l="l" t="t" r="r" b="b"/>
              <a:pathLst>
                <a:path w="3120" h="2096" extrusionOk="0">
                  <a:moveTo>
                    <a:pt x="119" y="0"/>
                  </a:moveTo>
                  <a:cubicBezTo>
                    <a:pt x="107" y="12"/>
                    <a:pt x="107" y="24"/>
                    <a:pt x="95" y="60"/>
                  </a:cubicBezTo>
                  <a:lnTo>
                    <a:pt x="0" y="143"/>
                  </a:lnTo>
                  <a:lnTo>
                    <a:pt x="3072" y="2096"/>
                  </a:lnTo>
                  <a:lnTo>
                    <a:pt x="3120" y="1917"/>
                  </a:lnTo>
                  <a:lnTo>
                    <a:pt x="11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13"/>
            <p:cNvSpPr/>
            <p:nvPr/>
          </p:nvSpPr>
          <p:spPr>
            <a:xfrm>
              <a:off x="5600700" y="2860600"/>
              <a:ext cx="29775" cy="58950"/>
            </a:xfrm>
            <a:custGeom>
              <a:avLst/>
              <a:gdLst/>
              <a:ahLst/>
              <a:cxnLst/>
              <a:rect l="l" t="t" r="r" b="b"/>
              <a:pathLst>
                <a:path w="1191" h="2358" extrusionOk="0">
                  <a:moveTo>
                    <a:pt x="1000" y="1"/>
                  </a:moveTo>
                  <a:lnTo>
                    <a:pt x="0" y="2263"/>
                  </a:lnTo>
                  <a:cubicBezTo>
                    <a:pt x="36" y="2287"/>
                    <a:pt x="83" y="2287"/>
                    <a:pt x="107" y="2310"/>
                  </a:cubicBezTo>
                  <a:cubicBezTo>
                    <a:pt x="143" y="2322"/>
                    <a:pt x="155" y="2346"/>
                    <a:pt x="167" y="2358"/>
                  </a:cubicBezTo>
                  <a:lnTo>
                    <a:pt x="1191" y="36"/>
                  </a:lnTo>
                  <a:cubicBezTo>
                    <a:pt x="1131" y="36"/>
                    <a:pt x="1060" y="36"/>
                    <a:pt x="100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13"/>
            <p:cNvSpPr/>
            <p:nvPr/>
          </p:nvSpPr>
          <p:spPr>
            <a:xfrm>
              <a:off x="5706050" y="268440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3"/>
            <p:cNvSpPr/>
            <p:nvPr/>
          </p:nvSpPr>
          <p:spPr>
            <a:xfrm>
              <a:off x="5634325" y="2690050"/>
              <a:ext cx="68475" cy="154200"/>
            </a:xfrm>
            <a:custGeom>
              <a:avLst/>
              <a:gdLst/>
              <a:ahLst/>
              <a:cxnLst/>
              <a:rect l="l" t="t" r="r" b="b"/>
              <a:pathLst>
                <a:path w="2739" h="6168" extrusionOk="0">
                  <a:moveTo>
                    <a:pt x="2739" y="0"/>
                  </a:moveTo>
                  <a:lnTo>
                    <a:pt x="2656" y="24"/>
                  </a:lnTo>
                  <a:lnTo>
                    <a:pt x="0" y="6049"/>
                  </a:lnTo>
                  <a:cubicBezTo>
                    <a:pt x="60" y="6084"/>
                    <a:pt x="108" y="6132"/>
                    <a:pt x="143" y="6168"/>
                  </a:cubicBezTo>
                  <a:lnTo>
                    <a:pt x="2727" y="322"/>
                  </a:lnTo>
                  <a:lnTo>
                    <a:pt x="27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3"/>
            <p:cNvSpPr/>
            <p:nvPr/>
          </p:nvSpPr>
          <p:spPr>
            <a:xfrm>
              <a:off x="5704575" y="2684400"/>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3"/>
            <p:cNvSpPr/>
            <p:nvPr/>
          </p:nvSpPr>
          <p:spPr>
            <a:xfrm>
              <a:off x="5705475" y="2684400"/>
              <a:ext cx="0" cy="25"/>
            </a:xfrm>
            <a:custGeom>
              <a:avLst/>
              <a:gdLst/>
              <a:ahLst/>
              <a:cxnLst/>
              <a:rect l="l" t="t" r="r" b="b"/>
              <a:pathLst>
                <a:path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3"/>
            <p:cNvSpPr/>
            <p:nvPr/>
          </p:nvSpPr>
          <p:spPr>
            <a:xfrm>
              <a:off x="5544725" y="2684975"/>
              <a:ext cx="159275" cy="67000"/>
            </a:xfrm>
            <a:custGeom>
              <a:avLst/>
              <a:gdLst/>
              <a:ahLst/>
              <a:cxnLst/>
              <a:rect l="l" t="t" r="r" b="b"/>
              <a:pathLst>
                <a:path w="6371" h="2680" extrusionOk="0">
                  <a:moveTo>
                    <a:pt x="6370" y="1"/>
                  </a:moveTo>
                  <a:cubicBezTo>
                    <a:pt x="6360" y="1"/>
                    <a:pt x="6352" y="5"/>
                    <a:pt x="6346" y="11"/>
                  </a:cubicBezTo>
                  <a:lnTo>
                    <a:pt x="6346" y="11"/>
                  </a:lnTo>
                  <a:lnTo>
                    <a:pt x="6370" y="1"/>
                  </a:lnTo>
                  <a:close/>
                  <a:moveTo>
                    <a:pt x="6346" y="11"/>
                  </a:moveTo>
                  <a:lnTo>
                    <a:pt x="1" y="2537"/>
                  </a:lnTo>
                  <a:lnTo>
                    <a:pt x="1" y="2549"/>
                  </a:lnTo>
                  <a:cubicBezTo>
                    <a:pt x="60" y="2561"/>
                    <a:pt x="72" y="2620"/>
                    <a:pt x="84" y="2680"/>
                  </a:cubicBezTo>
                  <a:lnTo>
                    <a:pt x="6251" y="227"/>
                  </a:lnTo>
                  <a:lnTo>
                    <a:pt x="6323" y="203"/>
                  </a:lnTo>
                  <a:lnTo>
                    <a:pt x="6323" y="60"/>
                  </a:lnTo>
                  <a:lnTo>
                    <a:pt x="6323" y="48"/>
                  </a:lnTo>
                  <a:lnTo>
                    <a:pt x="6323" y="37"/>
                  </a:lnTo>
                  <a:cubicBezTo>
                    <a:pt x="6323" y="25"/>
                    <a:pt x="6335" y="25"/>
                    <a:pt x="6335" y="25"/>
                  </a:cubicBezTo>
                  <a:cubicBezTo>
                    <a:pt x="6335" y="25"/>
                    <a:pt x="6339" y="17"/>
                    <a:pt x="6346" y="1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3"/>
            <p:cNvSpPr/>
            <p:nvPr/>
          </p:nvSpPr>
          <p:spPr>
            <a:xfrm>
              <a:off x="5705750" y="2684400"/>
              <a:ext cx="25" cy="25"/>
            </a:xfrm>
            <a:custGeom>
              <a:avLst/>
              <a:gdLst/>
              <a:ahLst/>
              <a:cxnLst/>
              <a:rect l="l" t="t" r="r" b="b"/>
              <a:pathLst>
                <a:path w="1" h="1" extrusionOk="0">
                  <a:moveTo>
                    <a:pt x="1" y="0"/>
                  </a:move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3"/>
            <p:cNvSpPr/>
            <p:nvPr/>
          </p:nvSpPr>
          <p:spPr>
            <a:xfrm>
              <a:off x="5706050" y="2684400"/>
              <a:ext cx="25" cy="25"/>
            </a:xfrm>
            <a:custGeom>
              <a:avLst/>
              <a:gdLst/>
              <a:ahLst/>
              <a:cxnLst/>
              <a:rect l="l" t="t" r="r" b="b"/>
              <a:pathLst>
                <a:path w="1" h="1" extrusionOk="0">
                  <a:moveTo>
                    <a:pt x="1" y="0"/>
                  </a:move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3"/>
            <p:cNvSpPr/>
            <p:nvPr/>
          </p:nvSpPr>
          <p:spPr>
            <a:xfrm>
              <a:off x="5705475" y="2684400"/>
              <a:ext cx="300" cy="25"/>
            </a:xfrm>
            <a:custGeom>
              <a:avLst/>
              <a:gdLst/>
              <a:ahLst/>
              <a:cxnLst/>
              <a:rect l="l" t="t" r="r" b="b"/>
              <a:pathLst>
                <a:path w="12" h="1" extrusionOk="0">
                  <a:moveTo>
                    <a:pt x="12" y="0"/>
                  </a:moveTo>
                  <a:lnTo>
                    <a:pt x="12" y="0"/>
                  </a:lnTo>
                  <a:cubicBezTo>
                    <a:pt x="0" y="0"/>
                    <a:pt x="0" y="0"/>
                    <a:pt x="12" y="0"/>
                  </a:cubicBezTo>
                  <a:cubicBezTo>
                    <a:pt x="0" y="0"/>
                    <a:pt x="0" y="0"/>
                    <a:pt x="12" y="0"/>
                  </a:cubicBezTo>
                  <a:cubicBezTo>
                    <a:pt x="0" y="0"/>
                    <a:pt x="0" y="0"/>
                    <a:pt x="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3"/>
            <p:cNvSpPr/>
            <p:nvPr/>
          </p:nvSpPr>
          <p:spPr>
            <a:xfrm>
              <a:off x="5706350" y="2684400"/>
              <a:ext cx="181600" cy="98250"/>
            </a:xfrm>
            <a:custGeom>
              <a:avLst/>
              <a:gdLst/>
              <a:ahLst/>
              <a:cxnLst/>
              <a:rect l="l" t="t" r="r" b="b"/>
              <a:pathLst>
                <a:path w="7264" h="3930" extrusionOk="0">
                  <a:moveTo>
                    <a:pt x="1" y="0"/>
                  </a:moveTo>
                  <a:lnTo>
                    <a:pt x="18" y="9"/>
                  </a:lnTo>
                  <a:lnTo>
                    <a:pt x="18" y="9"/>
                  </a:lnTo>
                  <a:cubicBezTo>
                    <a:pt x="13" y="5"/>
                    <a:pt x="7" y="2"/>
                    <a:pt x="1" y="0"/>
                  </a:cubicBezTo>
                  <a:close/>
                  <a:moveTo>
                    <a:pt x="18" y="9"/>
                  </a:moveTo>
                  <a:cubicBezTo>
                    <a:pt x="40" y="25"/>
                    <a:pt x="48" y="54"/>
                    <a:pt x="48" y="83"/>
                  </a:cubicBezTo>
                  <a:lnTo>
                    <a:pt x="48" y="238"/>
                  </a:lnTo>
                  <a:lnTo>
                    <a:pt x="7264" y="3929"/>
                  </a:lnTo>
                  <a:lnTo>
                    <a:pt x="7264" y="3715"/>
                  </a:lnTo>
                  <a:lnTo>
                    <a:pt x="18" y="9"/>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3"/>
            <p:cNvSpPr/>
            <p:nvPr/>
          </p:nvSpPr>
          <p:spPr>
            <a:xfrm>
              <a:off x="5703075" y="2685575"/>
              <a:ext cx="325" cy="325"/>
            </a:xfrm>
            <a:custGeom>
              <a:avLst/>
              <a:gdLst/>
              <a:ahLst/>
              <a:cxnLst/>
              <a:rect l="l" t="t" r="r" b="b"/>
              <a:pathLst>
                <a:path w="13" h="13" extrusionOk="0">
                  <a:moveTo>
                    <a:pt x="13" y="1"/>
                  </a:moveTo>
                  <a:cubicBezTo>
                    <a:pt x="1" y="1"/>
                    <a:pt x="1" y="1"/>
                    <a:pt x="1" y="13"/>
                  </a:cubicBezTo>
                  <a:cubicBezTo>
                    <a:pt x="1" y="13"/>
                    <a:pt x="1" y="1"/>
                    <a:pt x="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3"/>
            <p:cNvSpPr/>
            <p:nvPr/>
          </p:nvSpPr>
          <p:spPr>
            <a:xfrm>
              <a:off x="5704575" y="2684400"/>
              <a:ext cx="25" cy="25"/>
            </a:xfrm>
            <a:custGeom>
              <a:avLst/>
              <a:gdLst/>
              <a:ahLst/>
              <a:cxnLst/>
              <a:rect l="l" t="t" r="r" b="b"/>
              <a:pathLst>
                <a:path w="1" h="1" extrusionOk="0">
                  <a:moveTo>
                    <a:pt x="0" y="0"/>
                  </a:moveTo>
                  <a:lnTo>
                    <a:pt x="0" y="0"/>
                  </a:ln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3"/>
            <p:cNvSpPr/>
            <p:nvPr/>
          </p:nvSpPr>
          <p:spPr>
            <a:xfrm>
              <a:off x="5703375" y="2685575"/>
              <a:ext cx="25" cy="25"/>
            </a:xfrm>
            <a:custGeom>
              <a:avLst/>
              <a:gdLst/>
              <a:ahLst/>
              <a:cxnLst/>
              <a:rect l="l" t="t" r="r" b="b"/>
              <a:pathLst>
                <a:path w="1" h="1" extrusionOk="0">
                  <a:moveTo>
                    <a:pt x="1" y="1"/>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3"/>
            <p:cNvSpPr/>
            <p:nvPr/>
          </p:nvSpPr>
          <p:spPr>
            <a:xfrm>
              <a:off x="5806975" y="2990975"/>
              <a:ext cx="80975" cy="92300"/>
            </a:xfrm>
            <a:custGeom>
              <a:avLst/>
              <a:gdLst/>
              <a:ahLst/>
              <a:cxnLst/>
              <a:rect l="l" t="t" r="r" b="b"/>
              <a:pathLst>
                <a:path w="3239" h="3692" extrusionOk="0">
                  <a:moveTo>
                    <a:pt x="3239" y="0"/>
                  </a:moveTo>
                  <a:lnTo>
                    <a:pt x="0" y="3691"/>
                  </a:lnTo>
                  <a:lnTo>
                    <a:pt x="250" y="3691"/>
                  </a:lnTo>
                  <a:lnTo>
                    <a:pt x="3239" y="262"/>
                  </a:lnTo>
                  <a:lnTo>
                    <a:pt x="3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3"/>
            <p:cNvSpPr/>
            <p:nvPr/>
          </p:nvSpPr>
          <p:spPr>
            <a:xfrm>
              <a:off x="5690575" y="3002575"/>
              <a:ext cx="6875" cy="80700"/>
            </a:xfrm>
            <a:custGeom>
              <a:avLst/>
              <a:gdLst/>
              <a:ahLst/>
              <a:cxnLst/>
              <a:rect l="l" t="t" r="r" b="b"/>
              <a:pathLst>
                <a:path w="275" h="3228" extrusionOk="0">
                  <a:moveTo>
                    <a:pt x="96" y="1"/>
                  </a:moveTo>
                  <a:lnTo>
                    <a:pt x="1" y="3227"/>
                  </a:lnTo>
                  <a:lnTo>
                    <a:pt x="179" y="3227"/>
                  </a:lnTo>
                  <a:lnTo>
                    <a:pt x="275" y="60"/>
                  </a:lnTo>
                  <a:cubicBezTo>
                    <a:pt x="215" y="37"/>
                    <a:pt x="155" y="25"/>
                    <a:pt x="9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3"/>
            <p:cNvSpPr/>
            <p:nvPr/>
          </p:nvSpPr>
          <p:spPr>
            <a:xfrm>
              <a:off x="5695050" y="2684400"/>
              <a:ext cx="12825" cy="278925"/>
            </a:xfrm>
            <a:custGeom>
              <a:avLst/>
              <a:gdLst/>
              <a:ahLst/>
              <a:cxnLst/>
              <a:rect l="l" t="t" r="r" b="b"/>
              <a:pathLst>
                <a:path w="513" h="11157" extrusionOk="0">
                  <a:moveTo>
                    <a:pt x="393" y="0"/>
                  </a:moveTo>
                  <a:cubicBezTo>
                    <a:pt x="381" y="0"/>
                    <a:pt x="381" y="0"/>
                    <a:pt x="369" y="12"/>
                  </a:cubicBezTo>
                  <a:cubicBezTo>
                    <a:pt x="357" y="12"/>
                    <a:pt x="357" y="24"/>
                    <a:pt x="357" y="24"/>
                  </a:cubicBezTo>
                  <a:cubicBezTo>
                    <a:pt x="357" y="24"/>
                    <a:pt x="357" y="48"/>
                    <a:pt x="334" y="48"/>
                  </a:cubicBezTo>
                  <a:lnTo>
                    <a:pt x="334" y="60"/>
                  </a:lnTo>
                  <a:lnTo>
                    <a:pt x="334" y="191"/>
                  </a:lnTo>
                  <a:lnTo>
                    <a:pt x="322" y="524"/>
                  </a:lnTo>
                  <a:lnTo>
                    <a:pt x="0" y="11156"/>
                  </a:lnTo>
                  <a:lnTo>
                    <a:pt x="179" y="11120"/>
                  </a:lnTo>
                  <a:lnTo>
                    <a:pt x="512" y="202"/>
                  </a:lnTo>
                  <a:lnTo>
                    <a:pt x="512" y="60"/>
                  </a:lnTo>
                  <a:cubicBezTo>
                    <a:pt x="500" y="60"/>
                    <a:pt x="488" y="12"/>
                    <a:pt x="44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3"/>
            <p:cNvSpPr/>
            <p:nvPr/>
          </p:nvSpPr>
          <p:spPr>
            <a:xfrm>
              <a:off x="5680150" y="2962925"/>
              <a:ext cx="44675" cy="40925"/>
            </a:xfrm>
            <a:custGeom>
              <a:avLst/>
              <a:gdLst/>
              <a:ahLst/>
              <a:cxnLst/>
              <a:rect l="l" t="t" r="r" b="b"/>
              <a:pathLst>
                <a:path w="1787" h="1637" extrusionOk="0">
                  <a:moveTo>
                    <a:pt x="818" y="1"/>
                  </a:moveTo>
                  <a:cubicBezTo>
                    <a:pt x="796" y="1"/>
                    <a:pt x="773" y="2"/>
                    <a:pt x="751" y="3"/>
                  </a:cubicBezTo>
                  <a:cubicBezTo>
                    <a:pt x="692" y="3"/>
                    <a:pt x="632" y="15"/>
                    <a:pt x="572" y="51"/>
                  </a:cubicBezTo>
                  <a:cubicBezTo>
                    <a:pt x="513" y="63"/>
                    <a:pt x="453" y="99"/>
                    <a:pt x="394" y="122"/>
                  </a:cubicBezTo>
                  <a:cubicBezTo>
                    <a:pt x="239" y="229"/>
                    <a:pt x="132" y="360"/>
                    <a:pt x="72" y="527"/>
                  </a:cubicBezTo>
                  <a:cubicBezTo>
                    <a:pt x="37" y="587"/>
                    <a:pt x="25" y="646"/>
                    <a:pt x="25" y="706"/>
                  </a:cubicBezTo>
                  <a:cubicBezTo>
                    <a:pt x="1" y="884"/>
                    <a:pt x="37" y="1075"/>
                    <a:pt x="144" y="1242"/>
                  </a:cubicBezTo>
                  <a:cubicBezTo>
                    <a:pt x="227" y="1384"/>
                    <a:pt x="370" y="1492"/>
                    <a:pt x="525" y="1563"/>
                  </a:cubicBezTo>
                  <a:cubicBezTo>
                    <a:pt x="596" y="1599"/>
                    <a:pt x="644" y="1611"/>
                    <a:pt x="715" y="1623"/>
                  </a:cubicBezTo>
                  <a:cubicBezTo>
                    <a:pt x="764" y="1632"/>
                    <a:pt x="813" y="1636"/>
                    <a:pt x="861" y="1636"/>
                  </a:cubicBezTo>
                  <a:cubicBezTo>
                    <a:pt x="1002" y="1636"/>
                    <a:pt x="1142" y="1598"/>
                    <a:pt x="1275" y="1527"/>
                  </a:cubicBezTo>
                  <a:cubicBezTo>
                    <a:pt x="1656" y="1289"/>
                    <a:pt x="1787" y="777"/>
                    <a:pt x="1537" y="396"/>
                  </a:cubicBezTo>
                  <a:cubicBezTo>
                    <a:pt x="1371" y="142"/>
                    <a:pt x="1103" y="1"/>
                    <a:pt x="81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3"/>
            <p:cNvSpPr/>
            <p:nvPr/>
          </p:nvSpPr>
          <p:spPr>
            <a:xfrm>
              <a:off x="5242300" y="2786925"/>
              <a:ext cx="29500" cy="28675"/>
            </a:xfrm>
            <a:custGeom>
              <a:avLst/>
              <a:gdLst/>
              <a:ahLst/>
              <a:cxnLst/>
              <a:rect l="l" t="t" r="r" b="b"/>
              <a:pathLst>
                <a:path w="1180" h="1147" extrusionOk="0">
                  <a:moveTo>
                    <a:pt x="590" y="1"/>
                  </a:moveTo>
                  <a:cubicBezTo>
                    <a:pt x="504" y="1"/>
                    <a:pt x="417" y="18"/>
                    <a:pt x="334" y="54"/>
                  </a:cubicBezTo>
                  <a:cubicBezTo>
                    <a:pt x="322" y="66"/>
                    <a:pt x="287" y="66"/>
                    <a:pt x="275" y="78"/>
                  </a:cubicBezTo>
                  <a:cubicBezTo>
                    <a:pt x="215" y="114"/>
                    <a:pt x="168" y="150"/>
                    <a:pt x="144" y="197"/>
                  </a:cubicBezTo>
                  <a:cubicBezTo>
                    <a:pt x="49" y="304"/>
                    <a:pt x="1" y="423"/>
                    <a:pt x="1" y="554"/>
                  </a:cubicBezTo>
                  <a:cubicBezTo>
                    <a:pt x="1" y="614"/>
                    <a:pt x="25" y="673"/>
                    <a:pt x="37" y="733"/>
                  </a:cubicBezTo>
                  <a:cubicBezTo>
                    <a:pt x="49" y="781"/>
                    <a:pt x="72" y="828"/>
                    <a:pt x="96" y="864"/>
                  </a:cubicBezTo>
                  <a:cubicBezTo>
                    <a:pt x="213" y="1051"/>
                    <a:pt x="407" y="1146"/>
                    <a:pt x="603" y="1146"/>
                  </a:cubicBezTo>
                  <a:cubicBezTo>
                    <a:pt x="707" y="1146"/>
                    <a:pt x="811" y="1120"/>
                    <a:pt x="906" y="1066"/>
                  </a:cubicBezTo>
                  <a:cubicBezTo>
                    <a:pt x="965" y="1031"/>
                    <a:pt x="1001" y="983"/>
                    <a:pt x="1037" y="947"/>
                  </a:cubicBezTo>
                  <a:cubicBezTo>
                    <a:pt x="1084" y="900"/>
                    <a:pt x="1108" y="840"/>
                    <a:pt x="1120" y="792"/>
                  </a:cubicBezTo>
                  <a:lnTo>
                    <a:pt x="1168" y="614"/>
                  </a:lnTo>
                  <a:cubicBezTo>
                    <a:pt x="1180" y="495"/>
                    <a:pt x="1156" y="376"/>
                    <a:pt x="1084" y="269"/>
                  </a:cubicBezTo>
                  <a:cubicBezTo>
                    <a:pt x="976" y="94"/>
                    <a:pt x="787" y="1"/>
                    <a:pt x="59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3"/>
            <p:cNvSpPr/>
            <p:nvPr/>
          </p:nvSpPr>
          <p:spPr>
            <a:xfrm>
              <a:off x="5124150" y="2783375"/>
              <a:ext cx="44375" cy="41000"/>
            </a:xfrm>
            <a:custGeom>
              <a:avLst/>
              <a:gdLst/>
              <a:ahLst/>
              <a:cxnLst/>
              <a:rect l="l" t="t" r="r" b="b"/>
              <a:pathLst>
                <a:path w="1775" h="1640" extrusionOk="0">
                  <a:moveTo>
                    <a:pt x="916" y="0"/>
                  </a:moveTo>
                  <a:cubicBezTo>
                    <a:pt x="884" y="0"/>
                    <a:pt x="853" y="2"/>
                    <a:pt x="822" y="6"/>
                  </a:cubicBezTo>
                  <a:lnTo>
                    <a:pt x="643" y="53"/>
                  </a:lnTo>
                  <a:cubicBezTo>
                    <a:pt x="595" y="65"/>
                    <a:pt x="548" y="101"/>
                    <a:pt x="512" y="113"/>
                  </a:cubicBezTo>
                  <a:cubicBezTo>
                    <a:pt x="119" y="351"/>
                    <a:pt x="0" y="863"/>
                    <a:pt x="238" y="1244"/>
                  </a:cubicBezTo>
                  <a:cubicBezTo>
                    <a:pt x="345" y="1423"/>
                    <a:pt x="524" y="1542"/>
                    <a:pt x="703" y="1601"/>
                  </a:cubicBezTo>
                  <a:cubicBezTo>
                    <a:pt x="762" y="1613"/>
                    <a:pt x="822" y="1637"/>
                    <a:pt x="881" y="1637"/>
                  </a:cubicBezTo>
                  <a:cubicBezTo>
                    <a:pt x="904" y="1639"/>
                    <a:pt x="926" y="1640"/>
                    <a:pt x="949" y="1640"/>
                  </a:cubicBezTo>
                  <a:cubicBezTo>
                    <a:pt x="1057" y="1640"/>
                    <a:pt x="1164" y="1617"/>
                    <a:pt x="1262" y="1577"/>
                  </a:cubicBezTo>
                  <a:cubicBezTo>
                    <a:pt x="1298" y="1566"/>
                    <a:pt x="1346" y="1542"/>
                    <a:pt x="1369" y="1518"/>
                  </a:cubicBezTo>
                  <a:cubicBezTo>
                    <a:pt x="1381" y="1506"/>
                    <a:pt x="1405" y="1482"/>
                    <a:pt x="1417" y="1482"/>
                  </a:cubicBezTo>
                  <a:cubicBezTo>
                    <a:pt x="1655" y="1304"/>
                    <a:pt x="1774" y="1042"/>
                    <a:pt x="1762" y="756"/>
                  </a:cubicBezTo>
                  <a:cubicBezTo>
                    <a:pt x="1762" y="696"/>
                    <a:pt x="1738" y="637"/>
                    <a:pt x="1727" y="577"/>
                  </a:cubicBezTo>
                  <a:cubicBezTo>
                    <a:pt x="1715" y="518"/>
                    <a:pt x="1679" y="458"/>
                    <a:pt x="1643" y="399"/>
                  </a:cubicBezTo>
                  <a:cubicBezTo>
                    <a:pt x="1483" y="142"/>
                    <a:pt x="1197" y="0"/>
                    <a:pt x="9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3"/>
            <p:cNvSpPr/>
            <p:nvPr/>
          </p:nvSpPr>
          <p:spPr>
            <a:xfrm>
              <a:off x="5311075" y="3079075"/>
              <a:ext cx="15800" cy="3900"/>
            </a:xfrm>
            <a:custGeom>
              <a:avLst/>
              <a:gdLst/>
              <a:ahLst/>
              <a:cxnLst/>
              <a:rect l="l" t="t" r="r" b="b"/>
              <a:pathLst>
                <a:path w="632" h="156" extrusionOk="0">
                  <a:moveTo>
                    <a:pt x="346" y="1"/>
                  </a:moveTo>
                  <a:cubicBezTo>
                    <a:pt x="310" y="1"/>
                    <a:pt x="238" y="13"/>
                    <a:pt x="179" y="36"/>
                  </a:cubicBezTo>
                  <a:cubicBezTo>
                    <a:pt x="143" y="48"/>
                    <a:pt x="131" y="48"/>
                    <a:pt x="95" y="60"/>
                  </a:cubicBezTo>
                  <a:cubicBezTo>
                    <a:pt x="60" y="96"/>
                    <a:pt x="24" y="108"/>
                    <a:pt x="0" y="155"/>
                  </a:cubicBezTo>
                  <a:lnTo>
                    <a:pt x="631" y="155"/>
                  </a:lnTo>
                  <a:cubicBezTo>
                    <a:pt x="560" y="60"/>
                    <a:pt x="453" y="1"/>
                    <a:pt x="34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3"/>
            <p:cNvSpPr/>
            <p:nvPr/>
          </p:nvSpPr>
          <p:spPr>
            <a:xfrm>
              <a:off x="5102400" y="2980750"/>
              <a:ext cx="21475" cy="20375"/>
            </a:xfrm>
            <a:custGeom>
              <a:avLst/>
              <a:gdLst/>
              <a:ahLst/>
              <a:cxnLst/>
              <a:rect l="l" t="t" r="r" b="b"/>
              <a:pathLst>
                <a:path w="859" h="815" extrusionOk="0">
                  <a:moveTo>
                    <a:pt x="486" y="0"/>
                  </a:moveTo>
                  <a:cubicBezTo>
                    <a:pt x="471" y="0"/>
                    <a:pt x="456" y="2"/>
                    <a:pt x="441" y="5"/>
                  </a:cubicBezTo>
                  <a:cubicBezTo>
                    <a:pt x="370" y="5"/>
                    <a:pt x="287" y="17"/>
                    <a:pt x="227" y="64"/>
                  </a:cubicBezTo>
                  <a:cubicBezTo>
                    <a:pt x="84" y="159"/>
                    <a:pt x="1" y="326"/>
                    <a:pt x="37" y="493"/>
                  </a:cubicBezTo>
                  <a:cubicBezTo>
                    <a:pt x="49" y="540"/>
                    <a:pt x="72" y="588"/>
                    <a:pt x="96" y="624"/>
                  </a:cubicBezTo>
                  <a:cubicBezTo>
                    <a:pt x="108" y="648"/>
                    <a:pt x="108" y="659"/>
                    <a:pt x="132" y="659"/>
                  </a:cubicBezTo>
                  <a:cubicBezTo>
                    <a:pt x="156" y="707"/>
                    <a:pt x="203" y="731"/>
                    <a:pt x="251" y="767"/>
                  </a:cubicBezTo>
                  <a:cubicBezTo>
                    <a:pt x="311" y="790"/>
                    <a:pt x="370" y="814"/>
                    <a:pt x="430" y="814"/>
                  </a:cubicBezTo>
                  <a:cubicBezTo>
                    <a:pt x="501" y="814"/>
                    <a:pt x="584" y="790"/>
                    <a:pt x="668" y="755"/>
                  </a:cubicBezTo>
                  <a:cubicBezTo>
                    <a:pt x="703" y="719"/>
                    <a:pt x="751" y="695"/>
                    <a:pt x="787" y="648"/>
                  </a:cubicBezTo>
                  <a:cubicBezTo>
                    <a:pt x="811" y="600"/>
                    <a:pt x="846" y="540"/>
                    <a:pt x="858" y="493"/>
                  </a:cubicBezTo>
                  <a:cubicBezTo>
                    <a:pt x="858" y="433"/>
                    <a:pt x="858" y="374"/>
                    <a:pt x="846" y="314"/>
                  </a:cubicBezTo>
                  <a:cubicBezTo>
                    <a:pt x="822" y="278"/>
                    <a:pt x="811" y="243"/>
                    <a:pt x="799" y="195"/>
                  </a:cubicBezTo>
                  <a:cubicBezTo>
                    <a:pt x="751" y="124"/>
                    <a:pt x="692" y="64"/>
                    <a:pt x="620" y="40"/>
                  </a:cubicBezTo>
                  <a:cubicBezTo>
                    <a:pt x="575" y="14"/>
                    <a:pt x="531" y="0"/>
                    <a:pt x="48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3"/>
            <p:cNvSpPr/>
            <p:nvPr/>
          </p:nvSpPr>
          <p:spPr>
            <a:xfrm>
              <a:off x="5251825" y="2953700"/>
              <a:ext cx="16700" cy="14600"/>
            </a:xfrm>
            <a:custGeom>
              <a:avLst/>
              <a:gdLst/>
              <a:ahLst/>
              <a:cxnLst/>
              <a:rect l="l" t="t" r="r" b="b"/>
              <a:pathLst>
                <a:path w="668" h="584" extrusionOk="0">
                  <a:moveTo>
                    <a:pt x="336" y="1"/>
                  </a:moveTo>
                  <a:cubicBezTo>
                    <a:pt x="282" y="1"/>
                    <a:pt x="227" y="16"/>
                    <a:pt x="179" y="51"/>
                  </a:cubicBezTo>
                  <a:cubicBezTo>
                    <a:pt x="49" y="134"/>
                    <a:pt x="1" y="313"/>
                    <a:pt x="84" y="444"/>
                  </a:cubicBezTo>
                  <a:cubicBezTo>
                    <a:pt x="146" y="536"/>
                    <a:pt x="241" y="583"/>
                    <a:pt x="337" y="583"/>
                  </a:cubicBezTo>
                  <a:cubicBezTo>
                    <a:pt x="390" y="583"/>
                    <a:pt x="442" y="569"/>
                    <a:pt x="489" y="539"/>
                  </a:cubicBezTo>
                  <a:cubicBezTo>
                    <a:pt x="620" y="444"/>
                    <a:pt x="668" y="265"/>
                    <a:pt x="584" y="134"/>
                  </a:cubicBezTo>
                  <a:cubicBezTo>
                    <a:pt x="531" y="50"/>
                    <a:pt x="434" y="1"/>
                    <a:pt x="3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3"/>
            <p:cNvSpPr/>
            <p:nvPr/>
          </p:nvSpPr>
          <p:spPr>
            <a:xfrm>
              <a:off x="5411075" y="2800425"/>
              <a:ext cx="21175" cy="20450"/>
            </a:xfrm>
            <a:custGeom>
              <a:avLst/>
              <a:gdLst/>
              <a:ahLst/>
              <a:cxnLst/>
              <a:rect l="l" t="t" r="r" b="b"/>
              <a:pathLst>
                <a:path w="847" h="818" extrusionOk="0">
                  <a:moveTo>
                    <a:pt x="425" y="1"/>
                  </a:moveTo>
                  <a:cubicBezTo>
                    <a:pt x="350" y="1"/>
                    <a:pt x="274" y="20"/>
                    <a:pt x="203" y="62"/>
                  </a:cubicBezTo>
                  <a:cubicBezTo>
                    <a:pt x="179" y="74"/>
                    <a:pt x="144" y="98"/>
                    <a:pt x="120" y="133"/>
                  </a:cubicBezTo>
                  <a:cubicBezTo>
                    <a:pt x="72" y="181"/>
                    <a:pt x="48" y="241"/>
                    <a:pt x="25" y="300"/>
                  </a:cubicBezTo>
                  <a:cubicBezTo>
                    <a:pt x="25" y="312"/>
                    <a:pt x="25" y="324"/>
                    <a:pt x="13" y="324"/>
                  </a:cubicBezTo>
                  <a:cubicBezTo>
                    <a:pt x="1" y="383"/>
                    <a:pt x="1" y="443"/>
                    <a:pt x="13" y="503"/>
                  </a:cubicBezTo>
                  <a:cubicBezTo>
                    <a:pt x="25" y="550"/>
                    <a:pt x="48" y="586"/>
                    <a:pt x="60" y="622"/>
                  </a:cubicBezTo>
                  <a:cubicBezTo>
                    <a:pt x="72" y="657"/>
                    <a:pt x="108" y="681"/>
                    <a:pt x="120" y="705"/>
                  </a:cubicBezTo>
                  <a:cubicBezTo>
                    <a:pt x="167" y="741"/>
                    <a:pt x="227" y="776"/>
                    <a:pt x="263" y="788"/>
                  </a:cubicBezTo>
                  <a:cubicBezTo>
                    <a:pt x="312" y="808"/>
                    <a:pt x="362" y="818"/>
                    <a:pt x="411" y="818"/>
                  </a:cubicBezTo>
                  <a:cubicBezTo>
                    <a:pt x="479" y="818"/>
                    <a:pt x="546" y="799"/>
                    <a:pt x="608" y="764"/>
                  </a:cubicBezTo>
                  <a:cubicBezTo>
                    <a:pt x="620" y="741"/>
                    <a:pt x="656" y="729"/>
                    <a:pt x="667" y="717"/>
                  </a:cubicBezTo>
                  <a:cubicBezTo>
                    <a:pt x="739" y="669"/>
                    <a:pt x="787" y="622"/>
                    <a:pt x="798" y="562"/>
                  </a:cubicBezTo>
                  <a:cubicBezTo>
                    <a:pt x="846" y="443"/>
                    <a:pt x="846" y="312"/>
                    <a:pt x="775" y="193"/>
                  </a:cubicBezTo>
                  <a:cubicBezTo>
                    <a:pt x="697" y="69"/>
                    <a:pt x="564" y="1"/>
                    <a:pt x="4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3"/>
            <p:cNvSpPr/>
            <p:nvPr/>
          </p:nvSpPr>
          <p:spPr>
            <a:xfrm>
              <a:off x="5081275" y="2588800"/>
              <a:ext cx="22950" cy="20300"/>
            </a:xfrm>
            <a:custGeom>
              <a:avLst/>
              <a:gdLst/>
              <a:ahLst/>
              <a:cxnLst/>
              <a:rect l="l" t="t" r="r" b="b"/>
              <a:pathLst>
                <a:path w="918" h="812" extrusionOk="0">
                  <a:moveTo>
                    <a:pt x="476" y="0"/>
                  </a:moveTo>
                  <a:cubicBezTo>
                    <a:pt x="403" y="0"/>
                    <a:pt x="329" y="20"/>
                    <a:pt x="263" y="62"/>
                  </a:cubicBezTo>
                  <a:cubicBezTo>
                    <a:pt x="60" y="181"/>
                    <a:pt x="1" y="431"/>
                    <a:pt x="120" y="621"/>
                  </a:cubicBezTo>
                  <a:cubicBezTo>
                    <a:pt x="155" y="681"/>
                    <a:pt x="203" y="728"/>
                    <a:pt x="263" y="752"/>
                  </a:cubicBezTo>
                  <a:cubicBezTo>
                    <a:pt x="322" y="788"/>
                    <a:pt x="358" y="812"/>
                    <a:pt x="441" y="812"/>
                  </a:cubicBezTo>
                  <a:lnTo>
                    <a:pt x="536" y="812"/>
                  </a:lnTo>
                  <a:cubicBezTo>
                    <a:pt x="584" y="776"/>
                    <a:pt x="644" y="752"/>
                    <a:pt x="703" y="728"/>
                  </a:cubicBezTo>
                  <a:cubicBezTo>
                    <a:pt x="739" y="717"/>
                    <a:pt x="751" y="693"/>
                    <a:pt x="763" y="681"/>
                  </a:cubicBezTo>
                  <a:cubicBezTo>
                    <a:pt x="810" y="633"/>
                    <a:pt x="834" y="574"/>
                    <a:pt x="870" y="538"/>
                  </a:cubicBezTo>
                  <a:cubicBezTo>
                    <a:pt x="917" y="419"/>
                    <a:pt x="894" y="300"/>
                    <a:pt x="822" y="193"/>
                  </a:cubicBezTo>
                  <a:cubicBezTo>
                    <a:pt x="745" y="69"/>
                    <a:pt x="612" y="0"/>
                    <a:pt x="47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3"/>
            <p:cNvSpPr/>
            <p:nvPr/>
          </p:nvSpPr>
          <p:spPr>
            <a:xfrm>
              <a:off x="5522700" y="2742050"/>
              <a:ext cx="24425" cy="23250"/>
            </a:xfrm>
            <a:custGeom>
              <a:avLst/>
              <a:gdLst/>
              <a:ahLst/>
              <a:cxnLst/>
              <a:rect l="l" t="t" r="r" b="b"/>
              <a:pathLst>
                <a:path w="977" h="930" extrusionOk="0">
                  <a:moveTo>
                    <a:pt x="525" y="0"/>
                  </a:moveTo>
                  <a:cubicBezTo>
                    <a:pt x="442" y="0"/>
                    <a:pt x="359" y="24"/>
                    <a:pt x="286" y="75"/>
                  </a:cubicBezTo>
                  <a:cubicBezTo>
                    <a:pt x="72" y="206"/>
                    <a:pt x="1" y="492"/>
                    <a:pt x="132" y="706"/>
                  </a:cubicBezTo>
                  <a:cubicBezTo>
                    <a:pt x="216" y="853"/>
                    <a:pt x="367" y="930"/>
                    <a:pt x="523" y="930"/>
                  </a:cubicBezTo>
                  <a:cubicBezTo>
                    <a:pt x="608" y="930"/>
                    <a:pt x="695" y="907"/>
                    <a:pt x="774" y="861"/>
                  </a:cubicBezTo>
                  <a:cubicBezTo>
                    <a:pt x="786" y="861"/>
                    <a:pt x="786" y="849"/>
                    <a:pt x="798" y="849"/>
                  </a:cubicBezTo>
                  <a:cubicBezTo>
                    <a:pt x="834" y="813"/>
                    <a:pt x="858" y="778"/>
                    <a:pt x="905" y="718"/>
                  </a:cubicBezTo>
                  <a:cubicBezTo>
                    <a:pt x="965" y="623"/>
                    <a:pt x="977" y="504"/>
                    <a:pt x="965" y="385"/>
                  </a:cubicBezTo>
                  <a:cubicBezTo>
                    <a:pt x="953" y="325"/>
                    <a:pt x="941" y="278"/>
                    <a:pt x="905" y="218"/>
                  </a:cubicBezTo>
                  <a:lnTo>
                    <a:pt x="905" y="206"/>
                  </a:lnTo>
                  <a:cubicBezTo>
                    <a:pt x="821" y="76"/>
                    <a:pt x="674" y="0"/>
                    <a:pt x="52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3"/>
            <p:cNvSpPr/>
            <p:nvPr/>
          </p:nvSpPr>
          <p:spPr>
            <a:xfrm>
              <a:off x="5589975" y="2916675"/>
              <a:ext cx="17875" cy="16275"/>
            </a:xfrm>
            <a:custGeom>
              <a:avLst/>
              <a:gdLst/>
              <a:ahLst/>
              <a:cxnLst/>
              <a:rect l="l" t="t" r="r" b="b"/>
              <a:pathLst>
                <a:path w="715" h="651" extrusionOk="0">
                  <a:moveTo>
                    <a:pt x="368" y="1"/>
                  </a:moveTo>
                  <a:cubicBezTo>
                    <a:pt x="286" y="1"/>
                    <a:pt x="195" y="37"/>
                    <a:pt x="119" y="103"/>
                  </a:cubicBezTo>
                  <a:lnTo>
                    <a:pt x="72" y="139"/>
                  </a:lnTo>
                  <a:cubicBezTo>
                    <a:pt x="48" y="174"/>
                    <a:pt x="48" y="222"/>
                    <a:pt x="36" y="258"/>
                  </a:cubicBezTo>
                  <a:cubicBezTo>
                    <a:pt x="0" y="377"/>
                    <a:pt x="60" y="520"/>
                    <a:pt x="167" y="591"/>
                  </a:cubicBezTo>
                  <a:lnTo>
                    <a:pt x="179" y="603"/>
                  </a:lnTo>
                  <a:cubicBezTo>
                    <a:pt x="227" y="639"/>
                    <a:pt x="286" y="651"/>
                    <a:pt x="346" y="651"/>
                  </a:cubicBezTo>
                  <a:cubicBezTo>
                    <a:pt x="417" y="651"/>
                    <a:pt x="489" y="639"/>
                    <a:pt x="548" y="591"/>
                  </a:cubicBezTo>
                  <a:cubicBezTo>
                    <a:pt x="596" y="591"/>
                    <a:pt x="631" y="555"/>
                    <a:pt x="643" y="508"/>
                  </a:cubicBezTo>
                  <a:cubicBezTo>
                    <a:pt x="655" y="496"/>
                    <a:pt x="655" y="484"/>
                    <a:pt x="667" y="460"/>
                  </a:cubicBezTo>
                  <a:cubicBezTo>
                    <a:pt x="715" y="341"/>
                    <a:pt x="691" y="186"/>
                    <a:pt x="596" y="103"/>
                  </a:cubicBezTo>
                  <a:cubicBezTo>
                    <a:pt x="584" y="79"/>
                    <a:pt x="572" y="67"/>
                    <a:pt x="536" y="55"/>
                  </a:cubicBezTo>
                  <a:cubicBezTo>
                    <a:pt x="512" y="44"/>
                    <a:pt x="465" y="20"/>
                    <a:pt x="429" y="8"/>
                  </a:cubicBezTo>
                  <a:cubicBezTo>
                    <a:pt x="410" y="3"/>
                    <a:pt x="389" y="1"/>
                    <a:pt x="36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3"/>
            <p:cNvSpPr/>
            <p:nvPr/>
          </p:nvSpPr>
          <p:spPr>
            <a:xfrm>
              <a:off x="5193500" y="2984600"/>
              <a:ext cx="9250" cy="8725"/>
            </a:xfrm>
            <a:custGeom>
              <a:avLst/>
              <a:gdLst/>
              <a:ahLst/>
              <a:cxnLst/>
              <a:rect l="l" t="t" r="r" b="b"/>
              <a:pathLst>
                <a:path w="370" h="349" extrusionOk="0">
                  <a:moveTo>
                    <a:pt x="180" y="1"/>
                  </a:moveTo>
                  <a:cubicBezTo>
                    <a:pt x="158" y="1"/>
                    <a:pt x="138" y="6"/>
                    <a:pt x="119" y="17"/>
                  </a:cubicBezTo>
                  <a:cubicBezTo>
                    <a:pt x="119" y="17"/>
                    <a:pt x="96" y="17"/>
                    <a:pt x="96" y="29"/>
                  </a:cubicBezTo>
                  <a:cubicBezTo>
                    <a:pt x="24" y="77"/>
                    <a:pt x="0" y="160"/>
                    <a:pt x="36" y="255"/>
                  </a:cubicBezTo>
                  <a:lnTo>
                    <a:pt x="36" y="267"/>
                  </a:lnTo>
                  <a:cubicBezTo>
                    <a:pt x="77" y="316"/>
                    <a:pt x="134" y="349"/>
                    <a:pt x="194" y="349"/>
                  </a:cubicBezTo>
                  <a:cubicBezTo>
                    <a:pt x="221" y="349"/>
                    <a:pt x="248" y="342"/>
                    <a:pt x="274" y="327"/>
                  </a:cubicBezTo>
                  <a:cubicBezTo>
                    <a:pt x="310" y="315"/>
                    <a:pt x="322" y="303"/>
                    <a:pt x="334" y="267"/>
                  </a:cubicBezTo>
                  <a:cubicBezTo>
                    <a:pt x="346" y="255"/>
                    <a:pt x="346" y="244"/>
                    <a:pt x="346" y="220"/>
                  </a:cubicBezTo>
                  <a:cubicBezTo>
                    <a:pt x="369" y="184"/>
                    <a:pt x="346" y="136"/>
                    <a:pt x="334" y="89"/>
                  </a:cubicBezTo>
                  <a:cubicBezTo>
                    <a:pt x="334" y="77"/>
                    <a:pt x="322" y="77"/>
                    <a:pt x="322" y="77"/>
                  </a:cubicBezTo>
                  <a:cubicBezTo>
                    <a:pt x="281" y="28"/>
                    <a:pt x="228" y="1"/>
                    <a:pt x="18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3"/>
            <p:cNvSpPr/>
            <p:nvPr/>
          </p:nvSpPr>
          <p:spPr>
            <a:xfrm>
              <a:off x="5617950" y="2840125"/>
              <a:ext cx="23550" cy="21200"/>
            </a:xfrm>
            <a:custGeom>
              <a:avLst/>
              <a:gdLst/>
              <a:ahLst/>
              <a:cxnLst/>
              <a:rect l="l" t="t" r="r" b="b"/>
              <a:pathLst>
                <a:path w="942" h="848" extrusionOk="0">
                  <a:moveTo>
                    <a:pt x="468" y="1"/>
                  </a:moveTo>
                  <a:cubicBezTo>
                    <a:pt x="402" y="1"/>
                    <a:pt x="334" y="16"/>
                    <a:pt x="263" y="46"/>
                  </a:cubicBezTo>
                  <a:cubicBezTo>
                    <a:pt x="251" y="46"/>
                    <a:pt x="251" y="69"/>
                    <a:pt x="239" y="69"/>
                  </a:cubicBezTo>
                  <a:cubicBezTo>
                    <a:pt x="191" y="93"/>
                    <a:pt x="143" y="129"/>
                    <a:pt x="120" y="165"/>
                  </a:cubicBezTo>
                  <a:cubicBezTo>
                    <a:pt x="12" y="308"/>
                    <a:pt x="1" y="498"/>
                    <a:pt x="108" y="641"/>
                  </a:cubicBezTo>
                  <a:cubicBezTo>
                    <a:pt x="143" y="736"/>
                    <a:pt x="227" y="784"/>
                    <a:pt x="310" y="820"/>
                  </a:cubicBezTo>
                  <a:cubicBezTo>
                    <a:pt x="362" y="837"/>
                    <a:pt x="408" y="848"/>
                    <a:pt x="453" y="848"/>
                  </a:cubicBezTo>
                  <a:cubicBezTo>
                    <a:pt x="469" y="848"/>
                    <a:pt x="485" y="847"/>
                    <a:pt x="501" y="843"/>
                  </a:cubicBezTo>
                  <a:cubicBezTo>
                    <a:pt x="560" y="843"/>
                    <a:pt x="620" y="808"/>
                    <a:pt x="679" y="784"/>
                  </a:cubicBezTo>
                  <a:cubicBezTo>
                    <a:pt x="882" y="665"/>
                    <a:pt x="941" y="403"/>
                    <a:pt x="822" y="200"/>
                  </a:cubicBezTo>
                  <a:cubicBezTo>
                    <a:pt x="822" y="188"/>
                    <a:pt x="798" y="165"/>
                    <a:pt x="798" y="165"/>
                  </a:cubicBezTo>
                  <a:cubicBezTo>
                    <a:pt x="763" y="105"/>
                    <a:pt x="715" y="81"/>
                    <a:pt x="655" y="46"/>
                  </a:cubicBezTo>
                  <a:cubicBezTo>
                    <a:pt x="596" y="16"/>
                    <a:pt x="533" y="1"/>
                    <a:pt x="46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4" name="Google Shape;1524;p13"/>
          <p:cNvGrpSpPr/>
          <p:nvPr/>
        </p:nvGrpSpPr>
        <p:grpSpPr>
          <a:xfrm rot="-5400000">
            <a:off x="368114" y="3725018"/>
            <a:ext cx="1053574" cy="1834191"/>
            <a:chOff x="1083450" y="1318750"/>
            <a:chExt cx="624525" cy="1087250"/>
          </a:xfrm>
        </p:grpSpPr>
        <p:sp>
          <p:nvSpPr>
            <p:cNvPr id="1525" name="Google Shape;1525;p13"/>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3"/>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3"/>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3"/>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3"/>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3"/>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3"/>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3"/>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3"/>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3"/>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3"/>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3"/>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3"/>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3"/>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3"/>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3"/>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3"/>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13"/>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13"/>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13"/>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13"/>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13"/>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13"/>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13"/>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13"/>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13"/>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13"/>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3"/>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13"/>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13"/>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3"/>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13"/>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3"/>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13"/>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13"/>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13"/>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13"/>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2" name="Google Shape;1562;p13"/>
          <p:cNvGrpSpPr/>
          <p:nvPr/>
        </p:nvGrpSpPr>
        <p:grpSpPr>
          <a:xfrm rot="5400000" flipH="1">
            <a:off x="7700114" y="3725018"/>
            <a:ext cx="1053574" cy="1834191"/>
            <a:chOff x="1083450" y="1318750"/>
            <a:chExt cx="624525" cy="1087250"/>
          </a:xfrm>
        </p:grpSpPr>
        <p:sp>
          <p:nvSpPr>
            <p:cNvPr id="1563" name="Google Shape;1563;p13"/>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3"/>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3"/>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13"/>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13"/>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13"/>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13"/>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13"/>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13"/>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13"/>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13"/>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13"/>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13"/>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13"/>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13"/>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13"/>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13"/>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13"/>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13"/>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13"/>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13"/>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13"/>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13"/>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13"/>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13"/>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13"/>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13"/>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13"/>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13"/>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13"/>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13"/>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13"/>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13"/>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13"/>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13"/>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13"/>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13"/>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0" name="Google Shape;1600;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01" name="Google Shape;1601;p13"/>
          <p:cNvSpPr txBox="1">
            <a:spLocks noGrp="1"/>
          </p:cNvSpPr>
          <p:nvPr>
            <p:ph type="title" idx="2"/>
          </p:nvPr>
        </p:nvSpPr>
        <p:spPr>
          <a:xfrm>
            <a:off x="1601409" y="1318225"/>
            <a:ext cx="29706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02" name="Google Shape;1602;p13"/>
          <p:cNvSpPr txBox="1">
            <a:spLocks noGrp="1"/>
          </p:cNvSpPr>
          <p:nvPr>
            <p:ph type="subTitle" idx="1"/>
          </p:nvPr>
        </p:nvSpPr>
        <p:spPr>
          <a:xfrm>
            <a:off x="1601413" y="1631875"/>
            <a:ext cx="2626500" cy="61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603" name="Google Shape;1603;p13"/>
          <p:cNvSpPr txBox="1">
            <a:spLocks noGrp="1"/>
          </p:cNvSpPr>
          <p:nvPr>
            <p:ph type="title" idx="3"/>
          </p:nvPr>
        </p:nvSpPr>
        <p:spPr>
          <a:xfrm>
            <a:off x="1601250" y="3553850"/>
            <a:ext cx="26265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04" name="Google Shape;1604;p13"/>
          <p:cNvSpPr txBox="1">
            <a:spLocks noGrp="1"/>
          </p:cNvSpPr>
          <p:nvPr>
            <p:ph type="subTitle" idx="4"/>
          </p:nvPr>
        </p:nvSpPr>
        <p:spPr>
          <a:xfrm>
            <a:off x="1601263" y="3867500"/>
            <a:ext cx="2626500" cy="61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605" name="Google Shape;1605;p13"/>
          <p:cNvSpPr txBox="1">
            <a:spLocks noGrp="1"/>
          </p:cNvSpPr>
          <p:nvPr>
            <p:ph type="title" idx="5"/>
          </p:nvPr>
        </p:nvSpPr>
        <p:spPr>
          <a:xfrm>
            <a:off x="1601444" y="2436025"/>
            <a:ext cx="34341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06" name="Google Shape;1606;p13"/>
          <p:cNvSpPr txBox="1">
            <a:spLocks noGrp="1"/>
          </p:cNvSpPr>
          <p:nvPr>
            <p:ph type="subTitle" idx="6"/>
          </p:nvPr>
        </p:nvSpPr>
        <p:spPr>
          <a:xfrm>
            <a:off x="1601413" y="2749675"/>
            <a:ext cx="2626500" cy="61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607" name="Google Shape;1607;p13"/>
          <p:cNvSpPr txBox="1">
            <a:spLocks noGrp="1"/>
          </p:cNvSpPr>
          <p:nvPr>
            <p:ph type="title" idx="7"/>
          </p:nvPr>
        </p:nvSpPr>
        <p:spPr>
          <a:xfrm>
            <a:off x="5750098" y="1337025"/>
            <a:ext cx="26265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08" name="Google Shape;1608;p13"/>
          <p:cNvSpPr txBox="1">
            <a:spLocks noGrp="1"/>
          </p:cNvSpPr>
          <p:nvPr>
            <p:ph type="subTitle" idx="8"/>
          </p:nvPr>
        </p:nvSpPr>
        <p:spPr>
          <a:xfrm>
            <a:off x="5750100" y="1655580"/>
            <a:ext cx="2626500" cy="61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609" name="Google Shape;1609;p13"/>
          <p:cNvSpPr txBox="1">
            <a:spLocks noGrp="1"/>
          </p:cNvSpPr>
          <p:nvPr>
            <p:ph type="title" idx="9" hasCustomPrompt="1"/>
          </p:nvPr>
        </p:nvSpPr>
        <p:spPr>
          <a:xfrm>
            <a:off x="767250" y="1481275"/>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610" name="Google Shape;1610;p13"/>
          <p:cNvSpPr txBox="1">
            <a:spLocks noGrp="1"/>
          </p:cNvSpPr>
          <p:nvPr>
            <p:ph type="title" idx="13" hasCustomPrompt="1"/>
          </p:nvPr>
        </p:nvSpPr>
        <p:spPr>
          <a:xfrm>
            <a:off x="767250" y="3716900"/>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611" name="Google Shape;1611;p13"/>
          <p:cNvSpPr txBox="1">
            <a:spLocks noGrp="1"/>
          </p:cNvSpPr>
          <p:nvPr>
            <p:ph type="title" idx="14" hasCustomPrompt="1"/>
          </p:nvPr>
        </p:nvSpPr>
        <p:spPr>
          <a:xfrm>
            <a:off x="767250" y="2599075"/>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612" name="Google Shape;1612;p13"/>
          <p:cNvSpPr txBox="1">
            <a:spLocks noGrp="1"/>
          </p:cNvSpPr>
          <p:nvPr>
            <p:ph type="title" idx="15" hasCustomPrompt="1"/>
          </p:nvPr>
        </p:nvSpPr>
        <p:spPr>
          <a:xfrm>
            <a:off x="4916088" y="1500063"/>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613" name="Google Shape;1613;p13"/>
          <p:cNvSpPr txBox="1">
            <a:spLocks noGrp="1"/>
          </p:cNvSpPr>
          <p:nvPr>
            <p:ph type="title" idx="16"/>
          </p:nvPr>
        </p:nvSpPr>
        <p:spPr>
          <a:xfrm>
            <a:off x="5750098" y="3553850"/>
            <a:ext cx="26265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14" name="Google Shape;1614;p13"/>
          <p:cNvSpPr txBox="1">
            <a:spLocks noGrp="1"/>
          </p:cNvSpPr>
          <p:nvPr>
            <p:ph type="subTitle" idx="17"/>
          </p:nvPr>
        </p:nvSpPr>
        <p:spPr>
          <a:xfrm>
            <a:off x="5750100" y="3867500"/>
            <a:ext cx="2626500" cy="61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615" name="Google Shape;1615;p13"/>
          <p:cNvSpPr txBox="1">
            <a:spLocks noGrp="1"/>
          </p:cNvSpPr>
          <p:nvPr>
            <p:ph type="title" idx="18"/>
          </p:nvPr>
        </p:nvSpPr>
        <p:spPr>
          <a:xfrm>
            <a:off x="5750237" y="2436032"/>
            <a:ext cx="26265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16" name="Google Shape;1616;p13"/>
          <p:cNvSpPr txBox="1">
            <a:spLocks noGrp="1"/>
          </p:cNvSpPr>
          <p:nvPr>
            <p:ph type="subTitle" idx="19"/>
          </p:nvPr>
        </p:nvSpPr>
        <p:spPr>
          <a:xfrm>
            <a:off x="5750250" y="2749675"/>
            <a:ext cx="2626500" cy="61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617" name="Google Shape;1617;p13"/>
          <p:cNvSpPr txBox="1">
            <a:spLocks noGrp="1"/>
          </p:cNvSpPr>
          <p:nvPr>
            <p:ph type="title" idx="20" hasCustomPrompt="1"/>
          </p:nvPr>
        </p:nvSpPr>
        <p:spPr>
          <a:xfrm>
            <a:off x="4916088" y="3716900"/>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618" name="Google Shape;1618;p13"/>
          <p:cNvSpPr txBox="1">
            <a:spLocks noGrp="1"/>
          </p:cNvSpPr>
          <p:nvPr>
            <p:ph type="title" idx="21" hasCustomPrompt="1"/>
          </p:nvPr>
        </p:nvSpPr>
        <p:spPr>
          <a:xfrm>
            <a:off x="4916088" y="2599075"/>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1619"/>
        <p:cNvGrpSpPr/>
        <p:nvPr/>
      </p:nvGrpSpPr>
      <p:grpSpPr>
        <a:xfrm>
          <a:off x="0" y="0"/>
          <a:ext cx="0" cy="0"/>
          <a:chOff x="0" y="0"/>
          <a:chExt cx="0" cy="0"/>
        </a:xfrm>
      </p:grpSpPr>
      <p:grpSp>
        <p:nvGrpSpPr>
          <p:cNvPr id="1620" name="Google Shape;1620;p14"/>
          <p:cNvGrpSpPr/>
          <p:nvPr/>
        </p:nvGrpSpPr>
        <p:grpSpPr>
          <a:xfrm rot="5400000">
            <a:off x="653906" y="1721142"/>
            <a:ext cx="2768461" cy="4076473"/>
            <a:chOff x="2525900" y="1699450"/>
            <a:chExt cx="1076050" cy="1584450"/>
          </a:xfrm>
        </p:grpSpPr>
        <p:sp>
          <p:nvSpPr>
            <p:cNvPr id="1621" name="Google Shape;1621;p14"/>
            <p:cNvSpPr/>
            <p:nvPr/>
          </p:nvSpPr>
          <p:spPr>
            <a:xfrm>
              <a:off x="3569775" y="2193250"/>
              <a:ext cx="31875" cy="43775"/>
            </a:xfrm>
            <a:custGeom>
              <a:avLst/>
              <a:gdLst/>
              <a:ahLst/>
              <a:cxnLst/>
              <a:rect l="l" t="t" r="r" b="b"/>
              <a:pathLst>
                <a:path w="1275" h="1751" extrusionOk="0">
                  <a:moveTo>
                    <a:pt x="1275" y="1"/>
                  </a:moveTo>
                  <a:lnTo>
                    <a:pt x="1" y="1691"/>
                  </a:lnTo>
                  <a:lnTo>
                    <a:pt x="275" y="1751"/>
                  </a:lnTo>
                  <a:lnTo>
                    <a:pt x="1275" y="441"/>
                  </a:lnTo>
                  <a:lnTo>
                    <a:pt x="127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14"/>
            <p:cNvSpPr/>
            <p:nvPr/>
          </p:nvSpPr>
          <p:spPr>
            <a:xfrm>
              <a:off x="3486425" y="2241175"/>
              <a:ext cx="85750" cy="108375"/>
            </a:xfrm>
            <a:custGeom>
              <a:avLst/>
              <a:gdLst/>
              <a:ahLst/>
              <a:cxnLst/>
              <a:rect l="l" t="t" r="r" b="b"/>
              <a:pathLst>
                <a:path w="3430" h="4335" extrusionOk="0">
                  <a:moveTo>
                    <a:pt x="3156" y="1"/>
                  </a:moveTo>
                  <a:lnTo>
                    <a:pt x="1" y="4168"/>
                  </a:lnTo>
                  <a:cubicBezTo>
                    <a:pt x="84" y="4204"/>
                    <a:pt x="156" y="4263"/>
                    <a:pt x="203" y="4335"/>
                  </a:cubicBezTo>
                  <a:lnTo>
                    <a:pt x="3430" y="72"/>
                  </a:lnTo>
                  <a:lnTo>
                    <a:pt x="315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14"/>
            <p:cNvSpPr/>
            <p:nvPr/>
          </p:nvSpPr>
          <p:spPr>
            <a:xfrm>
              <a:off x="3361425" y="1699450"/>
              <a:ext cx="240225" cy="42875"/>
            </a:xfrm>
            <a:custGeom>
              <a:avLst/>
              <a:gdLst/>
              <a:ahLst/>
              <a:cxnLst/>
              <a:rect l="l" t="t" r="r" b="b"/>
              <a:pathLst>
                <a:path w="9609" h="1715" extrusionOk="0">
                  <a:moveTo>
                    <a:pt x="9609" y="0"/>
                  </a:moveTo>
                  <a:lnTo>
                    <a:pt x="12" y="1429"/>
                  </a:lnTo>
                  <a:cubicBezTo>
                    <a:pt x="60" y="1524"/>
                    <a:pt x="72" y="1584"/>
                    <a:pt x="36" y="1643"/>
                  </a:cubicBezTo>
                  <a:cubicBezTo>
                    <a:pt x="24" y="1667"/>
                    <a:pt x="12" y="1703"/>
                    <a:pt x="0" y="1715"/>
                  </a:cubicBezTo>
                  <a:lnTo>
                    <a:pt x="9609" y="274"/>
                  </a:lnTo>
                  <a:lnTo>
                    <a:pt x="960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14"/>
            <p:cNvSpPr/>
            <p:nvPr/>
          </p:nvSpPr>
          <p:spPr>
            <a:xfrm>
              <a:off x="3354575" y="1742600"/>
              <a:ext cx="9250" cy="139925"/>
            </a:xfrm>
            <a:custGeom>
              <a:avLst/>
              <a:gdLst/>
              <a:ahLst/>
              <a:cxnLst/>
              <a:rect l="l" t="t" r="r" b="b"/>
              <a:pathLst>
                <a:path w="370" h="5597" extrusionOk="0">
                  <a:moveTo>
                    <a:pt x="274" y="1"/>
                  </a:moveTo>
                  <a:cubicBezTo>
                    <a:pt x="231" y="44"/>
                    <a:pt x="175" y="75"/>
                    <a:pt x="116" y="75"/>
                  </a:cubicBezTo>
                  <a:cubicBezTo>
                    <a:pt x="94" y="75"/>
                    <a:pt x="71" y="70"/>
                    <a:pt x="48" y="60"/>
                  </a:cubicBezTo>
                  <a:cubicBezTo>
                    <a:pt x="36" y="60"/>
                    <a:pt x="12" y="48"/>
                    <a:pt x="0" y="48"/>
                  </a:cubicBezTo>
                  <a:lnTo>
                    <a:pt x="108" y="5597"/>
                  </a:lnTo>
                  <a:cubicBezTo>
                    <a:pt x="171" y="5560"/>
                    <a:pt x="242" y="5545"/>
                    <a:pt x="309" y="5545"/>
                  </a:cubicBezTo>
                  <a:cubicBezTo>
                    <a:pt x="330" y="5545"/>
                    <a:pt x="350" y="5546"/>
                    <a:pt x="370" y="5549"/>
                  </a:cubicBezTo>
                  <a:lnTo>
                    <a:pt x="27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14"/>
            <p:cNvSpPr/>
            <p:nvPr/>
          </p:nvSpPr>
          <p:spPr>
            <a:xfrm>
              <a:off x="3468575" y="1948000"/>
              <a:ext cx="133075" cy="136625"/>
            </a:xfrm>
            <a:custGeom>
              <a:avLst/>
              <a:gdLst/>
              <a:ahLst/>
              <a:cxnLst/>
              <a:rect l="l" t="t" r="r" b="b"/>
              <a:pathLst>
                <a:path w="5323" h="5465" extrusionOk="0">
                  <a:moveTo>
                    <a:pt x="5323" y="0"/>
                  </a:moveTo>
                  <a:lnTo>
                    <a:pt x="1" y="5298"/>
                  </a:lnTo>
                  <a:cubicBezTo>
                    <a:pt x="72" y="5334"/>
                    <a:pt x="132" y="5370"/>
                    <a:pt x="155" y="5453"/>
                  </a:cubicBezTo>
                  <a:cubicBezTo>
                    <a:pt x="179" y="5453"/>
                    <a:pt x="203" y="5453"/>
                    <a:pt x="215" y="5465"/>
                  </a:cubicBezTo>
                  <a:lnTo>
                    <a:pt x="5323" y="369"/>
                  </a:lnTo>
                  <a:lnTo>
                    <a:pt x="532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14"/>
            <p:cNvSpPr/>
            <p:nvPr/>
          </p:nvSpPr>
          <p:spPr>
            <a:xfrm>
              <a:off x="3371850" y="1888750"/>
              <a:ext cx="229800" cy="29200"/>
            </a:xfrm>
            <a:custGeom>
              <a:avLst/>
              <a:gdLst/>
              <a:ahLst/>
              <a:cxnLst/>
              <a:rect l="l" t="t" r="r" b="b"/>
              <a:pathLst>
                <a:path w="9192" h="1168" extrusionOk="0">
                  <a:moveTo>
                    <a:pt x="12" y="1"/>
                  </a:moveTo>
                  <a:cubicBezTo>
                    <a:pt x="24" y="84"/>
                    <a:pt x="24" y="167"/>
                    <a:pt x="0" y="263"/>
                  </a:cubicBezTo>
                  <a:lnTo>
                    <a:pt x="9192" y="1168"/>
                  </a:lnTo>
                  <a:lnTo>
                    <a:pt x="9192" y="894"/>
                  </a:lnTo>
                  <a:lnTo>
                    <a:pt x="1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14"/>
            <p:cNvSpPr/>
            <p:nvPr/>
          </p:nvSpPr>
          <p:spPr>
            <a:xfrm>
              <a:off x="3233425" y="1875350"/>
              <a:ext cx="119375" cy="17900"/>
            </a:xfrm>
            <a:custGeom>
              <a:avLst/>
              <a:gdLst/>
              <a:ahLst/>
              <a:cxnLst/>
              <a:rect l="l" t="t" r="r" b="b"/>
              <a:pathLst>
                <a:path w="4775" h="716" extrusionOk="0">
                  <a:moveTo>
                    <a:pt x="36" y="1"/>
                  </a:moveTo>
                  <a:cubicBezTo>
                    <a:pt x="36" y="84"/>
                    <a:pt x="24" y="156"/>
                    <a:pt x="13" y="215"/>
                  </a:cubicBezTo>
                  <a:cubicBezTo>
                    <a:pt x="13" y="227"/>
                    <a:pt x="1" y="239"/>
                    <a:pt x="1" y="263"/>
                  </a:cubicBezTo>
                  <a:lnTo>
                    <a:pt x="4727" y="715"/>
                  </a:lnTo>
                  <a:cubicBezTo>
                    <a:pt x="4715" y="656"/>
                    <a:pt x="4727" y="584"/>
                    <a:pt x="4739" y="525"/>
                  </a:cubicBezTo>
                  <a:cubicBezTo>
                    <a:pt x="4763" y="501"/>
                    <a:pt x="4763" y="477"/>
                    <a:pt x="4775" y="465"/>
                  </a:cubicBezTo>
                  <a:lnTo>
                    <a:pt x="3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14"/>
            <p:cNvSpPr/>
            <p:nvPr/>
          </p:nvSpPr>
          <p:spPr>
            <a:xfrm>
              <a:off x="3357850" y="1901550"/>
              <a:ext cx="10150" cy="91100"/>
            </a:xfrm>
            <a:custGeom>
              <a:avLst/>
              <a:gdLst/>
              <a:ahLst/>
              <a:cxnLst/>
              <a:rect l="l" t="t" r="r" b="b"/>
              <a:pathLst>
                <a:path w="406" h="3644" extrusionOk="0">
                  <a:moveTo>
                    <a:pt x="0" y="1"/>
                  </a:moveTo>
                  <a:lnTo>
                    <a:pt x="143" y="3620"/>
                  </a:lnTo>
                  <a:cubicBezTo>
                    <a:pt x="175" y="3609"/>
                    <a:pt x="208" y="3604"/>
                    <a:pt x="242" y="3604"/>
                  </a:cubicBezTo>
                  <a:cubicBezTo>
                    <a:pt x="284" y="3604"/>
                    <a:pt x="329" y="3612"/>
                    <a:pt x="381" y="3632"/>
                  </a:cubicBezTo>
                  <a:cubicBezTo>
                    <a:pt x="393" y="3632"/>
                    <a:pt x="393" y="3644"/>
                    <a:pt x="405" y="3644"/>
                  </a:cubicBezTo>
                  <a:lnTo>
                    <a:pt x="274" y="24"/>
                  </a:lnTo>
                  <a:cubicBezTo>
                    <a:pt x="242" y="35"/>
                    <a:pt x="205" y="41"/>
                    <a:pt x="168" y="41"/>
                  </a:cubicBezTo>
                  <a:cubicBezTo>
                    <a:pt x="122" y="41"/>
                    <a:pt x="75" y="32"/>
                    <a:pt x="36" y="13"/>
                  </a:cubicBezTo>
                  <a:cubicBezTo>
                    <a:pt x="24" y="13"/>
                    <a:pt x="24" y="13"/>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14"/>
            <p:cNvSpPr/>
            <p:nvPr/>
          </p:nvSpPr>
          <p:spPr>
            <a:xfrm>
              <a:off x="3391475" y="2086400"/>
              <a:ext cx="73250" cy="83675"/>
            </a:xfrm>
            <a:custGeom>
              <a:avLst/>
              <a:gdLst/>
              <a:ahLst/>
              <a:cxnLst/>
              <a:rect l="l" t="t" r="r" b="b"/>
              <a:pathLst>
                <a:path w="2930" h="3347" extrusionOk="0">
                  <a:moveTo>
                    <a:pt x="2763" y="0"/>
                  </a:moveTo>
                  <a:lnTo>
                    <a:pt x="1" y="3191"/>
                  </a:lnTo>
                  <a:cubicBezTo>
                    <a:pt x="72" y="3227"/>
                    <a:pt x="144" y="3287"/>
                    <a:pt x="203" y="3346"/>
                  </a:cubicBezTo>
                  <a:lnTo>
                    <a:pt x="2930" y="227"/>
                  </a:lnTo>
                  <a:cubicBezTo>
                    <a:pt x="2846" y="191"/>
                    <a:pt x="2763" y="108"/>
                    <a:pt x="276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14"/>
            <p:cNvSpPr/>
            <p:nvPr/>
          </p:nvSpPr>
          <p:spPr>
            <a:xfrm>
              <a:off x="3226875" y="1884000"/>
              <a:ext cx="132200" cy="113425"/>
            </a:xfrm>
            <a:custGeom>
              <a:avLst/>
              <a:gdLst/>
              <a:ahLst/>
              <a:cxnLst/>
              <a:rect l="l" t="t" r="r" b="b"/>
              <a:pathLst>
                <a:path w="5288" h="4537" extrusionOk="0">
                  <a:moveTo>
                    <a:pt x="191" y="0"/>
                  </a:moveTo>
                  <a:cubicBezTo>
                    <a:pt x="155" y="72"/>
                    <a:pt x="84" y="131"/>
                    <a:pt x="1" y="191"/>
                  </a:cubicBezTo>
                  <a:lnTo>
                    <a:pt x="5097" y="4536"/>
                  </a:lnTo>
                  <a:cubicBezTo>
                    <a:pt x="5156" y="4453"/>
                    <a:pt x="5216" y="4394"/>
                    <a:pt x="5287" y="4346"/>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14"/>
            <p:cNvSpPr/>
            <p:nvPr/>
          </p:nvSpPr>
          <p:spPr>
            <a:xfrm>
              <a:off x="3370650" y="2004850"/>
              <a:ext cx="95275" cy="79500"/>
            </a:xfrm>
            <a:custGeom>
              <a:avLst/>
              <a:gdLst/>
              <a:ahLst/>
              <a:cxnLst/>
              <a:rect l="l" t="t" r="r" b="b"/>
              <a:pathLst>
                <a:path w="3811" h="3180" extrusionOk="0">
                  <a:moveTo>
                    <a:pt x="131" y="0"/>
                  </a:moveTo>
                  <a:lnTo>
                    <a:pt x="131" y="24"/>
                  </a:lnTo>
                  <a:cubicBezTo>
                    <a:pt x="96" y="107"/>
                    <a:pt x="60" y="167"/>
                    <a:pt x="0" y="226"/>
                  </a:cubicBezTo>
                  <a:lnTo>
                    <a:pt x="3620" y="3179"/>
                  </a:lnTo>
                  <a:cubicBezTo>
                    <a:pt x="3644" y="3084"/>
                    <a:pt x="3715" y="3024"/>
                    <a:pt x="3810" y="3012"/>
                  </a:cubicBezTo>
                  <a:lnTo>
                    <a:pt x="13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14"/>
            <p:cNvSpPr/>
            <p:nvPr/>
          </p:nvSpPr>
          <p:spPr>
            <a:xfrm>
              <a:off x="3470950" y="2084325"/>
              <a:ext cx="130700" cy="76500"/>
            </a:xfrm>
            <a:custGeom>
              <a:avLst/>
              <a:gdLst/>
              <a:ahLst/>
              <a:cxnLst/>
              <a:rect l="l" t="t" r="r" b="b"/>
              <a:pathLst>
                <a:path w="5228" h="3060" extrusionOk="0">
                  <a:moveTo>
                    <a:pt x="60" y="0"/>
                  </a:moveTo>
                  <a:cubicBezTo>
                    <a:pt x="84" y="36"/>
                    <a:pt x="84" y="95"/>
                    <a:pt x="60" y="155"/>
                  </a:cubicBezTo>
                  <a:cubicBezTo>
                    <a:pt x="48" y="191"/>
                    <a:pt x="37" y="238"/>
                    <a:pt x="1" y="250"/>
                  </a:cubicBezTo>
                  <a:lnTo>
                    <a:pt x="5228" y="3060"/>
                  </a:lnTo>
                  <a:lnTo>
                    <a:pt x="5228" y="2762"/>
                  </a:lnTo>
                  <a:lnTo>
                    <a:pt x="120" y="12"/>
                  </a:lnTo>
                  <a:cubicBezTo>
                    <a:pt x="108" y="0"/>
                    <a:pt x="96" y="0"/>
                    <a:pt x="6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14"/>
            <p:cNvSpPr/>
            <p:nvPr/>
          </p:nvSpPr>
          <p:spPr>
            <a:xfrm>
              <a:off x="3403100" y="2193850"/>
              <a:ext cx="198550" cy="56575"/>
            </a:xfrm>
            <a:custGeom>
              <a:avLst/>
              <a:gdLst/>
              <a:ahLst/>
              <a:cxnLst/>
              <a:rect l="l" t="t" r="r" b="b"/>
              <a:pathLst>
                <a:path w="7942" h="2263" extrusionOk="0">
                  <a:moveTo>
                    <a:pt x="60" y="1"/>
                  </a:moveTo>
                  <a:cubicBezTo>
                    <a:pt x="36" y="96"/>
                    <a:pt x="24" y="167"/>
                    <a:pt x="0" y="263"/>
                  </a:cubicBezTo>
                  <a:lnTo>
                    <a:pt x="6489" y="1894"/>
                  </a:lnTo>
                  <a:lnTo>
                    <a:pt x="6763" y="1965"/>
                  </a:lnTo>
                  <a:lnTo>
                    <a:pt x="7942" y="2263"/>
                  </a:lnTo>
                  <a:lnTo>
                    <a:pt x="7942" y="2001"/>
                  </a:lnTo>
                  <a:lnTo>
                    <a:pt x="6942" y="1751"/>
                  </a:lnTo>
                  <a:lnTo>
                    <a:pt x="6668" y="1667"/>
                  </a:lnTo>
                  <a:lnTo>
                    <a:pt x="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14"/>
            <p:cNvSpPr/>
            <p:nvPr/>
          </p:nvSpPr>
          <p:spPr>
            <a:xfrm>
              <a:off x="3388800" y="2213200"/>
              <a:ext cx="90825" cy="135150"/>
            </a:xfrm>
            <a:custGeom>
              <a:avLst/>
              <a:gdLst/>
              <a:ahLst/>
              <a:cxnLst/>
              <a:rect l="l" t="t" r="r" b="b"/>
              <a:pathLst>
                <a:path w="3633" h="5406" extrusionOk="0">
                  <a:moveTo>
                    <a:pt x="227" y="0"/>
                  </a:moveTo>
                  <a:cubicBezTo>
                    <a:pt x="155" y="60"/>
                    <a:pt x="96" y="108"/>
                    <a:pt x="1" y="155"/>
                  </a:cubicBezTo>
                  <a:lnTo>
                    <a:pt x="3406" y="5406"/>
                  </a:lnTo>
                  <a:cubicBezTo>
                    <a:pt x="3465" y="5346"/>
                    <a:pt x="3549" y="5299"/>
                    <a:pt x="3632" y="5275"/>
                  </a:cubicBez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14"/>
            <p:cNvSpPr/>
            <p:nvPr/>
          </p:nvSpPr>
          <p:spPr>
            <a:xfrm>
              <a:off x="3534650" y="2440025"/>
              <a:ext cx="66700" cy="103600"/>
            </a:xfrm>
            <a:custGeom>
              <a:avLst/>
              <a:gdLst/>
              <a:ahLst/>
              <a:cxnLst/>
              <a:rect l="l" t="t" r="r" b="b"/>
              <a:pathLst>
                <a:path w="2668" h="4144" extrusionOk="0">
                  <a:moveTo>
                    <a:pt x="120" y="0"/>
                  </a:moveTo>
                  <a:lnTo>
                    <a:pt x="1" y="71"/>
                  </a:lnTo>
                  <a:lnTo>
                    <a:pt x="2668" y="4143"/>
                  </a:lnTo>
                  <a:lnTo>
                    <a:pt x="2668" y="3667"/>
                  </a:lnTo>
                  <a:lnTo>
                    <a:pt x="453" y="298"/>
                  </a:lnTo>
                  <a:cubicBezTo>
                    <a:pt x="429" y="304"/>
                    <a:pt x="403" y="307"/>
                    <a:pt x="374" y="307"/>
                  </a:cubicBezTo>
                  <a:cubicBezTo>
                    <a:pt x="346" y="307"/>
                    <a:pt x="316" y="304"/>
                    <a:pt x="286" y="298"/>
                  </a:cubicBezTo>
                  <a:cubicBezTo>
                    <a:pt x="167" y="250"/>
                    <a:pt x="96" y="131"/>
                    <a:pt x="12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14"/>
            <p:cNvSpPr/>
            <p:nvPr/>
          </p:nvSpPr>
          <p:spPr>
            <a:xfrm>
              <a:off x="3484950" y="2361725"/>
              <a:ext cx="52100" cy="74450"/>
            </a:xfrm>
            <a:custGeom>
              <a:avLst/>
              <a:gdLst/>
              <a:ahLst/>
              <a:cxnLst/>
              <a:rect l="l" t="t" r="r" b="b"/>
              <a:pathLst>
                <a:path w="2084" h="2978" extrusionOk="0">
                  <a:moveTo>
                    <a:pt x="239" y="1"/>
                  </a:moveTo>
                  <a:cubicBezTo>
                    <a:pt x="155" y="72"/>
                    <a:pt x="84" y="132"/>
                    <a:pt x="0" y="155"/>
                  </a:cubicBezTo>
                  <a:lnTo>
                    <a:pt x="1858" y="2977"/>
                  </a:lnTo>
                  <a:lnTo>
                    <a:pt x="2084" y="2834"/>
                  </a:lnTo>
                  <a:lnTo>
                    <a:pt x="2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14"/>
            <p:cNvSpPr/>
            <p:nvPr/>
          </p:nvSpPr>
          <p:spPr>
            <a:xfrm>
              <a:off x="3359925" y="2364100"/>
              <a:ext cx="122675" cy="183700"/>
            </a:xfrm>
            <a:custGeom>
              <a:avLst/>
              <a:gdLst/>
              <a:ahLst/>
              <a:cxnLst/>
              <a:rect l="l" t="t" r="r" b="b"/>
              <a:pathLst>
                <a:path w="4907" h="7348" extrusionOk="0">
                  <a:moveTo>
                    <a:pt x="4656" y="1"/>
                  </a:moveTo>
                  <a:lnTo>
                    <a:pt x="1" y="7347"/>
                  </a:lnTo>
                  <a:lnTo>
                    <a:pt x="537" y="7002"/>
                  </a:lnTo>
                  <a:lnTo>
                    <a:pt x="4894" y="120"/>
                  </a:lnTo>
                  <a:cubicBezTo>
                    <a:pt x="4906" y="96"/>
                    <a:pt x="4906" y="84"/>
                    <a:pt x="4906" y="72"/>
                  </a:cubicBezTo>
                  <a:cubicBezTo>
                    <a:pt x="4859" y="72"/>
                    <a:pt x="4823" y="72"/>
                    <a:pt x="4775" y="60"/>
                  </a:cubicBezTo>
                  <a:cubicBezTo>
                    <a:pt x="4728" y="37"/>
                    <a:pt x="4704" y="25"/>
                    <a:pt x="465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14"/>
            <p:cNvSpPr/>
            <p:nvPr/>
          </p:nvSpPr>
          <p:spPr>
            <a:xfrm>
              <a:off x="3403975" y="2657300"/>
              <a:ext cx="46175" cy="92900"/>
            </a:xfrm>
            <a:custGeom>
              <a:avLst/>
              <a:gdLst/>
              <a:ahLst/>
              <a:cxnLst/>
              <a:rect l="l" t="t" r="r" b="b"/>
              <a:pathLst>
                <a:path w="1847" h="3716" extrusionOk="0">
                  <a:moveTo>
                    <a:pt x="275" y="1"/>
                  </a:moveTo>
                  <a:lnTo>
                    <a:pt x="1" y="36"/>
                  </a:lnTo>
                  <a:lnTo>
                    <a:pt x="1549" y="3691"/>
                  </a:lnTo>
                  <a:cubicBezTo>
                    <a:pt x="1593" y="3665"/>
                    <a:pt x="1651" y="3651"/>
                    <a:pt x="1708" y="3651"/>
                  </a:cubicBezTo>
                  <a:cubicBezTo>
                    <a:pt x="1727" y="3651"/>
                    <a:pt x="1745" y="3653"/>
                    <a:pt x="1763" y="3656"/>
                  </a:cubicBezTo>
                  <a:cubicBezTo>
                    <a:pt x="1799" y="3668"/>
                    <a:pt x="1834" y="3691"/>
                    <a:pt x="1846" y="3715"/>
                  </a:cubicBezTo>
                  <a:lnTo>
                    <a:pt x="27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14"/>
            <p:cNvSpPr/>
            <p:nvPr/>
          </p:nvSpPr>
          <p:spPr>
            <a:xfrm>
              <a:off x="3447750" y="2756725"/>
              <a:ext cx="63125" cy="139325"/>
            </a:xfrm>
            <a:custGeom>
              <a:avLst/>
              <a:gdLst/>
              <a:ahLst/>
              <a:cxnLst/>
              <a:rect l="l" t="t" r="r" b="b"/>
              <a:pathLst>
                <a:path w="2525" h="5573" extrusionOk="0">
                  <a:moveTo>
                    <a:pt x="214" y="0"/>
                  </a:moveTo>
                  <a:lnTo>
                    <a:pt x="119" y="84"/>
                  </a:lnTo>
                  <a:cubicBezTo>
                    <a:pt x="95" y="107"/>
                    <a:pt x="72" y="131"/>
                    <a:pt x="36" y="143"/>
                  </a:cubicBezTo>
                  <a:lnTo>
                    <a:pt x="0" y="167"/>
                  </a:lnTo>
                  <a:lnTo>
                    <a:pt x="2286" y="5572"/>
                  </a:lnTo>
                  <a:cubicBezTo>
                    <a:pt x="2358" y="5513"/>
                    <a:pt x="2441" y="5477"/>
                    <a:pt x="2524" y="5465"/>
                  </a:cubicBezTo>
                  <a:lnTo>
                    <a:pt x="21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14"/>
            <p:cNvSpPr/>
            <p:nvPr/>
          </p:nvSpPr>
          <p:spPr>
            <a:xfrm>
              <a:off x="3360525" y="2551625"/>
              <a:ext cx="47650" cy="100650"/>
            </a:xfrm>
            <a:custGeom>
              <a:avLst/>
              <a:gdLst/>
              <a:ahLst/>
              <a:cxnLst/>
              <a:rect l="l" t="t" r="r" b="b"/>
              <a:pathLst>
                <a:path w="1906" h="4026" extrusionOk="0">
                  <a:moveTo>
                    <a:pt x="227" y="1"/>
                  </a:moveTo>
                  <a:lnTo>
                    <a:pt x="1" y="144"/>
                  </a:lnTo>
                  <a:lnTo>
                    <a:pt x="1644" y="4025"/>
                  </a:lnTo>
                  <a:lnTo>
                    <a:pt x="1906" y="3989"/>
                  </a:lnTo>
                  <a:lnTo>
                    <a:pt x="22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14"/>
            <p:cNvSpPr/>
            <p:nvPr/>
          </p:nvSpPr>
          <p:spPr>
            <a:xfrm>
              <a:off x="3125375" y="2390600"/>
              <a:ext cx="476275" cy="313150"/>
            </a:xfrm>
            <a:custGeom>
              <a:avLst/>
              <a:gdLst/>
              <a:ahLst/>
              <a:cxnLst/>
              <a:rect l="l" t="t" r="r" b="b"/>
              <a:pathLst>
                <a:path w="19051" h="12526" extrusionOk="0">
                  <a:moveTo>
                    <a:pt x="19051" y="1"/>
                  </a:moveTo>
                  <a:lnTo>
                    <a:pt x="16455" y="1691"/>
                  </a:lnTo>
                  <a:lnTo>
                    <a:pt x="16241" y="1834"/>
                  </a:lnTo>
                  <a:lnTo>
                    <a:pt x="9907" y="5942"/>
                  </a:lnTo>
                  <a:lnTo>
                    <a:pt x="9371" y="6287"/>
                  </a:lnTo>
                  <a:lnTo>
                    <a:pt x="1" y="12395"/>
                  </a:lnTo>
                  <a:cubicBezTo>
                    <a:pt x="48" y="12431"/>
                    <a:pt x="72" y="12478"/>
                    <a:pt x="108" y="12526"/>
                  </a:cubicBezTo>
                  <a:lnTo>
                    <a:pt x="358" y="12478"/>
                  </a:lnTo>
                  <a:lnTo>
                    <a:pt x="9407" y="6597"/>
                  </a:lnTo>
                  <a:lnTo>
                    <a:pt x="9633" y="6454"/>
                  </a:lnTo>
                  <a:lnTo>
                    <a:pt x="16384" y="2060"/>
                  </a:lnTo>
                  <a:lnTo>
                    <a:pt x="16503" y="1989"/>
                  </a:lnTo>
                  <a:lnTo>
                    <a:pt x="16503" y="1977"/>
                  </a:lnTo>
                  <a:cubicBezTo>
                    <a:pt x="16533" y="1877"/>
                    <a:pt x="16622" y="1802"/>
                    <a:pt x="16720" y="1802"/>
                  </a:cubicBezTo>
                  <a:cubicBezTo>
                    <a:pt x="16739" y="1802"/>
                    <a:pt x="16758" y="1805"/>
                    <a:pt x="16777" y="1810"/>
                  </a:cubicBezTo>
                  <a:lnTo>
                    <a:pt x="19051" y="322"/>
                  </a:lnTo>
                  <a:lnTo>
                    <a:pt x="190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14"/>
            <p:cNvSpPr/>
            <p:nvPr/>
          </p:nvSpPr>
          <p:spPr>
            <a:xfrm>
              <a:off x="3128050" y="2615625"/>
              <a:ext cx="473900" cy="94675"/>
            </a:xfrm>
            <a:custGeom>
              <a:avLst/>
              <a:gdLst/>
              <a:ahLst/>
              <a:cxnLst/>
              <a:rect l="l" t="t" r="r" b="b"/>
              <a:pathLst>
                <a:path w="18956" h="3787" extrusionOk="0">
                  <a:moveTo>
                    <a:pt x="18956" y="1"/>
                  </a:moveTo>
                  <a:lnTo>
                    <a:pt x="11216" y="1441"/>
                  </a:lnTo>
                  <a:lnTo>
                    <a:pt x="10955" y="1489"/>
                  </a:lnTo>
                  <a:lnTo>
                    <a:pt x="251" y="3477"/>
                  </a:lnTo>
                  <a:lnTo>
                    <a:pt x="1" y="3525"/>
                  </a:lnTo>
                  <a:cubicBezTo>
                    <a:pt x="25" y="3596"/>
                    <a:pt x="37" y="3704"/>
                    <a:pt x="25" y="3787"/>
                  </a:cubicBezTo>
                  <a:lnTo>
                    <a:pt x="11062" y="1739"/>
                  </a:lnTo>
                  <a:lnTo>
                    <a:pt x="11324" y="1691"/>
                  </a:lnTo>
                  <a:lnTo>
                    <a:pt x="18956" y="263"/>
                  </a:lnTo>
                  <a:lnTo>
                    <a:pt x="1895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14"/>
            <p:cNvSpPr/>
            <p:nvPr/>
          </p:nvSpPr>
          <p:spPr>
            <a:xfrm>
              <a:off x="3117650" y="2716825"/>
              <a:ext cx="74725" cy="262575"/>
            </a:xfrm>
            <a:custGeom>
              <a:avLst/>
              <a:gdLst/>
              <a:ahLst/>
              <a:cxnLst/>
              <a:rect l="l" t="t" r="r" b="b"/>
              <a:pathLst>
                <a:path w="2989" h="10503" extrusionOk="0">
                  <a:moveTo>
                    <a:pt x="250" y="1"/>
                  </a:moveTo>
                  <a:cubicBezTo>
                    <a:pt x="188" y="32"/>
                    <a:pt x="109" y="63"/>
                    <a:pt x="34" y="63"/>
                  </a:cubicBezTo>
                  <a:cubicBezTo>
                    <a:pt x="23" y="63"/>
                    <a:pt x="11" y="62"/>
                    <a:pt x="0" y="60"/>
                  </a:cubicBezTo>
                  <a:lnTo>
                    <a:pt x="0" y="60"/>
                  </a:lnTo>
                  <a:lnTo>
                    <a:pt x="2739" y="10502"/>
                  </a:lnTo>
                  <a:cubicBezTo>
                    <a:pt x="2810" y="10454"/>
                    <a:pt x="2905" y="10431"/>
                    <a:pt x="2989" y="10419"/>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14"/>
            <p:cNvSpPr/>
            <p:nvPr/>
          </p:nvSpPr>
          <p:spPr>
            <a:xfrm>
              <a:off x="3207525" y="2947525"/>
              <a:ext cx="153325" cy="44675"/>
            </a:xfrm>
            <a:custGeom>
              <a:avLst/>
              <a:gdLst/>
              <a:ahLst/>
              <a:cxnLst/>
              <a:rect l="l" t="t" r="r" b="b"/>
              <a:pathLst>
                <a:path w="6133" h="1787" extrusionOk="0">
                  <a:moveTo>
                    <a:pt x="5859" y="0"/>
                  </a:moveTo>
                  <a:lnTo>
                    <a:pt x="1" y="1524"/>
                  </a:lnTo>
                  <a:cubicBezTo>
                    <a:pt x="48" y="1607"/>
                    <a:pt x="60" y="1691"/>
                    <a:pt x="60" y="1786"/>
                  </a:cubicBezTo>
                  <a:lnTo>
                    <a:pt x="6132" y="191"/>
                  </a:lnTo>
                  <a:lnTo>
                    <a:pt x="585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14"/>
            <p:cNvSpPr/>
            <p:nvPr/>
          </p:nvSpPr>
          <p:spPr>
            <a:xfrm>
              <a:off x="3362025" y="2909125"/>
              <a:ext cx="138425" cy="40800"/>
            </a:xfrm>
            <a:custGeom>
              <a:avLst/>
              <a:gdLst/>
              <a:ahLst/>
              <a:cxnLst/>
              <a:rect l="l" t="t" r="r" b="b"/>
              <a:pathLst>
                <a:path w="5537" h="1632" extrusionOk="0">
                  <a:moveTo>
                    <a:pt x="5465" y="0"/>
                  </a:moveTo>
                  <a:lnTo>
                    <a:pt x="0" y="1429"/>
                  </a:lnTo>
                  <a:lnTo>
                    <a:pt x="286" y="1631"/>
                  </a:lnTo>
                  <a:lnTo>
                    <a:pt x="5489" y="262"/>
                  </a:lnTo>
                  <a:lnTo>
                    <a:pt x="5537" y="238"/>
                  </a:lnTo>
                  <a:cubicBezTo>
                    <a:pt x="5489" y="155"/>
                    <a:pt x="5477" y="84"/>
                    <a:pt x="546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14"/>
            <p:cNvSpPr/>
            <p:nvPr/>
          </p:nvSpPr>
          <p:spPr>
            <a:xfrm>
              <a:off x="3281950" y="2758200"/>
              <a:ext cx="167000" cy="126825"/>
            </a:xfrm>
            <a:custGeom>
              <a:avLst/>
              <a:gdLst/>
              <a:ahLst/>
              <a:cxnLst/>
              <a:rect l="l" t="t" r="r" b="b"/>
              <a:pathLst>
                <a:path w="6680" h="5073" extrusionOk="0">
                  <a:moveTo>
                    <a:pt x="6370" y="1"/>
                  </a:moveTo>
                  <a:lnTo>
                    <a:pt x="2965" y="2608"/>
                  </a:lnTo>
                  <a:cubicBezTo>
                    <a:pt x="2977" y="2656"/>
                    <a:pt x="3001" y="2727"/>
                    <a:pt x="2965" y="2787"/>
                  </a:cubicBezTo>
                  <a:cubicBezTo>
                    <a:pt x="2927" y="2900"/>
                    <a:pt x="2837" y="2968"/>
                    <a:pt x="2737" y="2968"/>
                  </a:cubicBezTo>
                  <a:cubicBezTo>
                    <a:pt x="2710" y="2968"/>
                    <a:pt x="2683" y="2963"/>
                    <a:pt x="2655" y="2954"/>
                  </a:cubicBezTo>
                  <a:cubicBezTo>
                    <a:pt x="2608" y="2942"/>
                    <a:pt x="2584" y="2930"/>
                    <a:pt x="2560" y="2894"/>
                  </a:cubicBezTo>
                  <a:lnTo>
                    <a:pt x="0" y="4859"/>
                  </a:lnTo>
                  <a:cubicBezTo>
                    <a:pt x="72" y="4906"/>
                    <a:pt x="131" y="4978"/>
                    <a:pt x="179" y="5073"/>
                  </a:cubicBezTo>
                  <a:lnTo>
                    <a:pt x="6644" y="132"/>
                  </a:lnTo>
                  <a:lnTo>
                    <a:pt x="6680" y="96"/>
                  </a:lnTo>
                  <a:lnTo>
                    <a:pt x="6680" y="96"/>
                  </a:lnTo>
                  <a:cubicBezTo>
                    <a:pt x="6647" y="116"/>
                    <a:pt x="6618" y="125"/>
                    <a:pt x="6586" y="125"/>
                  </a:cubicBezTo>
                  <a:cubicBezTo>
                    <a:pt x="6561" y="125"/>
                    <a:pt x="6533" y="119"/>
                    <a:pt x="6501" y="108"/>
                  </a:cubicBezTo>
                  <a:cubicBezTo>
                    <a:pt x="6442" y="96"/>
                    <a:pt x="6406" y="48"/>
                    <a:pt x="637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14"/>
            <p:cNvSpPr/>
            <p:nvPr/>
          </p:nvSpPr>
          <p:spPr>
            <a:xfrm>
              <a:off x="3450725" y="2635275"/>
              <a:ext cx="150925" cy="123850"/>
            </a:xfrm>
            <a:custGeom>
              <a:avLst/>
              <a:gdLst/>
              <a:ahLst/>
              <a:cxnLst/>
              <a:rect l="l" t="t" r="r" b="b"/>
              <a:pathLst>
                <a:path w="6037" h="4954" extrusionOk="0">
                  <a:moveTo>
                    <a:pt x="6037" y="1"/>
                  </a:moveTo>
                  <a:lnTo>
                    <a:pt x="0" y="4632"/>
                  </a:lnTo>
                  <a:cubicBezTo>
                    <a:pt x="60" y="4668"/>
                    <a:pt x="72" y="4775"/>
                    <a:pt x="36" y="4870"/>
                  </a:cubicBezTo>
                  <a:lnTo>
                    <a:pt x="0" y="4953"/>
                  </a:lnTo>
                  <a:lnTo>
                    <a:pt x="0" y="4953"/>
                  </a:lnTo>
                  <a:lnTo>
                    <a:pt x="95" y="4882"/>
                  </a:lnTo>
                  <a:lnTo>
                    <a:pt x="6037" y="322"/>
                  </a:lnTo>
                  <a:lnTo>
                    <a:pt x="603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14"/>
            <p:cNvSpPr/>
            <p:nvPr/>
          </p:nvSpPr>
          <p:spPr>
            <a:xfrm>
              <a:off x="3516800" y="2698375"/>
              <a:ext cx="84850" cy="197675"/>
            </a:xfrm>
            <a:custGeom>
              <a:avLst/>
              <a:gdLst/>
              <a:ahLst/>
              <a:cxnLst/>
              <a:rect l="l" t="t" r="r" b="b"/>
              <a:pathLst>
                <a:path w="3394" h="7907" extrusionOk="0">
                  <a:moveTo>
                    <a:pt x="3394" y="1"/>
                  </a:moveTo>
                  <a:lnTo>
                    <a:pt x="0" y="7799"/>
                  </a:lnTo>
                  <a:cubicBezTo>
                    <a:pt x="12" y="7799"/>
                    <a:pt x="48" y="7811"/>
                    <a:pt x="60" y="7811"/>
                  </a:cubicBezTo>
                  <a:cubicBezTo>
                    <a:pt x="119" y="7835"/>
                    <a:pt x="179" y="7883"/>
                    <a:pt x="238" y="7906"/>
                  </a:cubicBezTo>
                  <a:lnTo>
                    <a:pt x="3394" y="667"/>
                  </a:lnTo>
                  <a:lnTo>
                    <a:pt x="339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14"/>
            <p:cNvSpPr/>
            <p:nvPr/>
          </p:nvSpPr>
          <p:spPr>
            <a:xfrm>
              <a:off x="3517700" y="2919250"/>
              <a:ext cx="83950" cy="148250"/>
            </a:xfrm>
            <a:custGeom>
              <a:avLst/>
              <a:gdLst/>
              <a:ahLst/>
              <a:cxnLst/>
              <a:rect l="l" t="t" r="r" b="b"/>
              <a:pathLst>
                <a:path w="3358" h="5930" extrusionOk="0">
                  <a:moveTo>
                    <a:pt x="238" y="0"/>
                  </a:moveTo>
                  <a:cubicBezTo>
                    <a:pt x="155" y="60"/>
                    <a:pt x="83" y="95"/>
                    <a:pt x="0" y="131"/>
                  </a:cubicBezTo>
                  <a:lnTo>
                    <a:pt x="3358" y="5929"/>
                  </a:lnTo>
                  <a:lnTo>
                    <a:pt x="3358" y="5394"/>
                  </a:lnTo>
                  <a:lnTo>
                    <a:pt x="23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14"/>
            <p:cNvSpPr/>
            <p:nvPr/>
          </p:nvSpPr>
          <p:spPr>
            <a:xfrm>
              <a:off x="3421550" y="2991875"/>
              <a:ext cx="180100" cy="133375"/>
            </a:xfrm>
            <a:custGeom>
              <a:avLst/>
              <a:gdLst/>
              <a:ahLst/>
              <a:cxnLst/>
              <a:rect l="l" t="t" r="r" b="b"/>
              <a:pathLst>
                <a:path w="7204" h="5335" extrusionOk="0">
                  <a:moveTo>
                    <a:pt x="250" y="0"/>
                  </a:moveTo>
                  <a:cubicBezTo>
                    <a:pt x="221" y="110"/>
                    <a:pt x="141" y="161"/>
                    <a:pt x="53" y="161"/>
                  </a:cubicBezTo>
                  <a:cubicBezTo>
                    <a:pt x="36" y="161"/>
                    <a:pt x="18" y="159"/>
                    <a:pt x="0" y="155"/>
                  </a:cubicBezTo>
                  <a:lnTo>
                    <a:pt x="0" y="155"/>
                  </a:lnTo>
                  <a:lnTo>
                    <a:pt x="7204" y="5334"/>
                  </a:lnTo>
                  <a:lnTo>
                    <a:pt x="7204" y="5001"/>
                  </a:lnTo>
                  <a:lnTo>
                    <a:pt x="25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14"/>
            <p:cNvSpPr/>
            <p:nvPr/>
          </p:nvSpPr>
          <p:spPr>
            <a:xfrm>
              <a:off x="3415600" y="2991275"/>
              <a:ext cx="1500" cy="1500"/>
            </a:xfrm>
            <a:custGeom>
              <a:avLst/>
              <a:gdLst/>
              <a:ahLst/>
              <a:cxnLst/>
              <a:rect l="l" t="t" r="r" b="b"/>
              <a:pathLst>
                <a:path w="60" h="60" extrusionOk="0">
                  <a:moveTo>
                    <a:pt x="48" y="0"/>
                  </a:moveTo>
                  <a:lnTo>
                    <a:pt x="0" y="12"/>
                  </a:lnTo>
                  <a:lnTo>
                    <a:pt x="60" y="60"/>
                  </a:lnTo>
                  <a:cubicBezTo>
                    <a:pt x="48" y="48"/>
                    <a:pt x="48" y="12"/>
                    <a:pt x="4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14"/>
            <p:cNvSpPr/>
            <p:nvPr/>
          </p:nvSpPr>
          <p:spPr>
            <a:xfrm>
              <a:off x="3283125" y="2890950"/>
              <a:ext cx="131900" cy="96475"/>
            </a:xfrm>
            <a:custGeom>
              <a:avLst/>
              <a:gdLst/>
              <a:ahLst/>
              <a:cxnLst/>
              <a:rect l="l" t="t" r="r" b="b"/>
              <a:pathLst>
                <a:path w="5276" h="3859" extrusionOk="0">
                  <a:moveTo>
                    <a:pt x="132" y="1"/>
                  </a:moveTo>
                  <a:cubicBezTo>
                    <a:pt x="132" y="13"/>
                    <a:pt x="132" y="25"/>
                    <a:pt x="120" y="37"/>
                  </a:cubicBezTo>
                  <a:cubicBezTo>
                    <a:pt x="96" y="108"/>
                    <a:pt x="60" y="168"/>
                    <a:pt x="1" y="227"/>
                  </a:cubicBezTo>
                  <a:lnTo>
                    <a:pt x="2811" y="2251"/>
                  </a:lnTo>
                  <a:lnTo>
                    <a:pt x="3097" y="2454"/>
                  </a:lnTo>
                  <a:lnTo>
                    <a:pt x="5061" y="3859"/>
                  </a:lnTo>
                  <a:lnTo>
                    <a:pt x="5275" y="3680"/>
                  </a:lnTo>
                  <a:lnTo>
                    <a:pt x="3430" y="2346"/>
                  </a:lnTo>
                  <a:lnTo>
                    <a:pt x="3156" y="2168"/>
                  </a:lnTo>
                  <a:lnTo>
                    <a:pt x="13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14"/>
            <p:cNvSpPr/>
            <p:nvPr/>
          </p:nvSpPr>
          <p:spPr>
            <a:xfrm>
              <a:off x="3303375" y="2915075"/>
              <a:ext cx="202425" cy="165525"/>
            </a:xfrm>
            <a:custGeom>
              <a:avLst/>
              <a:gdLst/>
              <a:ahLst/>
              <a:cxnLst/>
              <a:rect l="l" t="t" r="r" b="b"/>
              <a:pathLst>
                <a:path w="8097" h="6621" extrusionOk="0">
                  <a:moveTo>
                    <a:pt x="7883" y="0"/>
                  </a:moveTo>
                  <a:lnTo>
                    <a:pt x="7835" y="24"/>
                  </a:lnTo>
                  <a:lnTo>
                    <a:pt x="4489" y="2739"/>
                  </a:lnTo>
                  <a:lnTo>
                    <a:pt x="4287" y="2917"/>
                  </a:lnTo>
                  <a:lnTo>
                    <a:pt x="1" y="6370"/>
                  </a:lnTo>
                  <a:lnTo>
                    <a:pt x="84" y="6430"/>
                  </a:lnTo>
                  <a:lnTo>
                    <a:pt x="96" y="6442"/>
                  </a:lnTo>
                  <a:lnTo>
                    <a:pt x="120" y="6454"/>
                  </a:lnTo>
                  <a:lnTo>
                    <a:pt x="132" y="6477"/>
                  </a:lnTo>
                  <a:lnTo>
                    <a:pt x="132" y="6489"/>
                  </a:lnTo>
                  <a:lnTo>
                    <a:pt x="132" y="6501"/>
                  </a:lnTo>
                  <a:lnTo>
                    <a:pt x="132" y="6513"/>
                  </a:lnTo>
                  <a:lnTo>
                    <a:pt x="132" y="6549"/>
                  </a:lnTo>
                  <a:lnTo>
                    <a:pt x="143" y="6620"/>
                  </a:lnTo>
                  <a:lnTo>
                    <a:pt x="4525" y="3108"/>
                  </a:lnTo>
                  <a:lnTo>
                    <a:pt x="4549" y="3084"/>
                  </a:lnTo>
                  <a:cubicBezTo>
                    <a:pt x="4537" y="3036"/>
                    <a:pt x="4549" y="3001"/>
                    <a:pt x="4561" y="2965"/>
                  </a:cubicBezTo>
                  <a:cubicBezTo>
                    <a:pt x="4601" y="2865"/>
                    <a:pt x="4700" y="2790"/>
                    <a:pt x="4815" y="2790"/>
                  </a:cubicBezTo>
                  <a:cubicBezTo>
                    <a:pt x="4837" y="2790"/>
                    <a:pt x="4859" y="2793"/>
                    <a:pt x="4882" y="2798"/>
                  </a:cubicBezTo>
                  <a:cubicBezTo>
                    <a:pt x="4882" y="2798"/>
                    <a:pt x="4894" y="2798"/>
                    <a:pt x="4894" y="2810"/>
                  </a:cubicBezTo>
                  <a:lnTo>
                    <a:pt x="8097" y="238"/>
                  </a:lnTo>
                  <a:cubicBezTo>
                    <a:pt x="7990" y="143"/>
                    <a:pt x="7930" y="72"/>
                    <a:pt x="788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14"/>
            <p:cNvSpPr/>
            <p:nvPr/>
          </p:nvSpPr>
          <p:spPr>
            <a:xfrm>
              <a:off x="2964350" y="3075800"/>
              <a:ext cx="335475" cy="51225"/>
            </a:xfrm>
            <a:custGeom>
              <a:avLst/>
              <a:gdLst/>
              <a:ahLst/>
              <a:cxnLst/>
              <a:rect l="l" t="t" r="r" b="b"/>
              <a:pathLst>
                <a:path w="13419" h="2049" extrusionOk="0">
                  <a:moveTo>
                    <a:pt x="13204" y="1"/>
                  </a:moveTo>
                  <a:lnTo>
                    <a:pt x="0" y="1810"/>
                  </a:lnTo>
                  <a:cubicBezTo>
                    <a:pt x="24" y="1870"/>
                    <a:pt x="36" y="1941"/>
                    <a:pt x="60" y="2025"/>
                  </a:cubicBezTo>
                  <a:lnTo>
                    <a:pt x="203" y="2049"/>
                  </a:lnTo>
                  <a:lnTo>
                    <a:pt x="13419" y="239"/>
                  </a:lnTo>
                  <a:lnTo>
                    <a:pt x="13407" y="156"/>
                  </a:lnTo>
                  <a:lnTo>
                    <a:pt x="1320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14"/>
            <p:cNvSpPr/>
            <p:nvPr/>
          </p:nvSpPr>
          <p:spPr>
            <a:xfrm>
              <a:off x="3202475" y="2999600"/>
              <a:ext cx="102700" cy="80400"/>
            </a:xfrm>
            <a:custGeom>
              <a:avLst/>
              <a:gdLst/>
              <a:ahLst/>
              <a:cxnLst/>
              <a:rect l="l" t="t" r="r" b="b"/>
              <a:pathLst>
                <a:path w="4108" h="3216" extrusionOk="0">
                  <a:moveTo>
                    <a:pt x="4061" y="3007"/>
                  </a:moveTo>
                  <a:lnTo>
                    <a:pt x="4108" y="3037"/>
                  </a:lnTo>
                  <a:cubicBezTo>
                    <a:pt x="4092" y="3021"/>
                    <a:pt x="4077" y="3012"/>
                    <a:pt x="4061" y="3007"/>
                  </a:cubicBezTo>
                  <a:close/>
                  <a:moveTo>
                    <a:pt x="179" y="1"/>
                  </a:moveTo>
                  <a:cubicBezTo>
                    <a:pt x="131" y="72"/>
                    <a:pt x="72" y="144"/>
                    <a:pt x="0" y="191"/>
                  </a:cubicBezTo>
                  <a:lnTo>
                    <a:pt x="3679" y="3049"/>
                  </a:lnTo>
                  <a:lnTo>
                    <a:pt x="3882" y="3215"/>
                  </a:lnTo>
                  <a:lnTo>
                    <a:pt x="3882" y="3144"/>
                  </a:lnTo>
                  <a:cubicBezTo>
                    <a:pt x="3870" y="3073"/>
                    <a:pt x="3929" y="3013"/>
                    <a:pt x="4001" y="3001"/>
                  </a:cubicBezTo>
                  <a:cubicBezTo>
                    <a:pt x="4021" y="3001"/>
                    <a:pt x="4041" y="3001"/>
                    <a:pt x="4061" y="3007"/>
                  </a:cubicBezTo>
                  <a:lnTo>
                    <a:pt x="4061" y="3007"/>
                  </a:lnTo>
                  <a:lnTo>
                    <a:pt x="4013" y="2977"/>
                  </a:lnTo>
                  <a:lnTo>
                    <a:pt x="17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14"/>
            <p:cNvSpPr/>
            <p:nvPr/>
          </p:nvSpPr>
          <p:spPr>
            <a:xfrm>
              <a:off x="3299500" y="3073725"/>
              <a:ext cx="22050" cy="129200"/>
            </a:xfrm>
            <a:custGeom>
              <a:avLst/>
              <a:gdLst/>
              <a:ahLst/>
              <a:cxnLst/>
              <a:rect l="l" t="t" r="r" b="b"/>
              <a:pathLst>
                <a:path w="882" h="5168" extrusionOk="0">
                  <a:moveTo>
                    <a:pt x="120" y="0"/>
                  </a:moveTo>
                  <a:cubicBezTo>
                    <a:pt x="48" y="24"/>
                    <a:pt x="1" y="84"/>
                    <a:pt x="1" y="155"/>
                  </a:cubicBezTo>
                  <a:lnTo>
                    <a:pt x="1" y="215"/>
                  </a:lnTo>
                  <a:lnTo>
                    <a:pt x="13" y="286"/>
                  </a:lnTo>
                  <a:lnTo>
                    <a:pt x="608" y="5108"/>
                  </a:lnTo>
                  <a:lnTo>
                    <a:pt x="882" y="5168"/>
                  </a:lnTo>
                  <a:lnTo>
                    <a:pt x="263" y="179"/>
                  </a:lnTo>
                  <a:lnTo>
                    <a:pt x="275" y="155"/>
                  </a:lnTo>
                  <a:lnTo>
                    <a:pt x="275" y="131"/>
                  </a:lnTo>
                  <a:lnTo>
                    <a:pt x="275" y="108"/>
                  </a:lnTo>
                  <a:lnTo>
                    <a:pt x="275" y="96"/>
                  </a:lnTo>
                  <a:lnTo>
                    <a:pt x="275" y="84"/>
                  </a:lnTo>
                  <a:cubicBezTo>
                    <a:pt x="275" y="84"/>
                    <a:pt x="275" y="60"/>
                    <a:pt x="251" y="60"/>
                  </a:cubicBezTo>
                  <a:lnTo>
                    <a:pt x="239" y="48"/>
                  </a:lnTo>
                  <a:lnTo>
                    <a:pt x="227" y="36"/>
                  </a:lnTo>
                  <a:cubicBezTo>
                    <a:pt x="191" y="24"/>
                    <a:pt x="167" y="0"/>
                    <a:pt x="12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14"/>
            <p:cNvSpPr/>
            <p:nvPr/>
          </p:nvSpPr>
          <p:spPr>
            <a:xfrm>
              <a:off x="3315575" y="3209450"/>
              <a:ext cx="16100" cy="73850"/>
            </a:xfrm>
            <a:custGeom>
              <a:avLst/>
              <a:gdLst/>
              <a:ahLst/>
              <a:cxnLst/>
              <a:rect l="l" t="t" r="r" b="b"/>
              <a:pathLst>
                <a:path w="644" h="2954" extrusionOk="0">
                  <a:moveTo>
                    <a:pt x="1" y="1"/>
                  </a:moveTo>
                  <a:lnTo>
                    <a:pt x="370" y="2953"/>
                  </a:lnTo>
                  <a:lnTo>
                    <a:pt x="644" y="2953"/>
                  </a:lnTo>
                  <a:lnTo>
                    <a:pt x="286" y="60"/>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14"/>
            <p:cNvSpPr/>
            <p:nvPr/>
          </p:nvSpPr>
          <p:spPr>
            <a:xfrm>
              <a:off x="3552525" y="3258875"/>
              <a:ext cx="3300" cy="2100"/>
            </a:xfrm>
            <a:custGeom>
              <a:avLst/>
              <a:gdLst/>
              <a:ahLst/>
              <a:cxnLst/>
              <a:rect l="l" t="t" r="r" b="b"/>
              <a:pathLst>
                <a:path w="132" h="84" extrusionOk="0">
                  <a:moveTo>
                    <a:pt x="36" y="0"/>
                  </a:moveTo>
                  <a:cubicBezTo>
                    <a:pt x="12" y="24"/>
                    <a:pt x="0" y="60"/>
                    <a:pt x="0" y="83"/>
                  </a:cubicBezTo>
                  <a:cubicBezTo>
                    <a:pt x="60" y="83"/>
                    <a:pt x="107" y="60"/>
                    <a:pt x="131" y="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14"/>
            <p:cNvSpPr/>
            <p:nvPr/>
          </p:nvSpPr>
          <p:spPr>
            <a:xfrm>
              <a:off x="2964650" y="3126400"/>
              <a:ext cx="548300" cy="125650"/>
            </a:xfrm>
            <a:custGeom>
              <a:avLst/>
              <a:gdLst/>
              <a:ahLst/>
              <a:cxnLst/>
              <a:rect l="l" t="t" r="r" b="b"/>
              <a:pathLst>
                <a:path w="21932" h="5026" extrusionOk="0">
                  <a:moveTo>
                    <a:pt x="48" y="1"/>
                  </a:moveTo>
                  <a:cubicBezTo>
                    <a:pt x="48" y="72"/>
                    <a:pt x="48" y="144"/>
                    <a:pt x="12" y="215"/>
                  </a:cubicBezTo>
                  <a:cubicBezTo>
                    <a:pt x="12" y="239"/>
                    <a:pt x="0" y="251"/>
                    <a:pt x="0" y="251"/>
                  </a:cubicBezTo>
                  <a:lnTo>
                    <a:pt x="14038" y="3323"/>
                  </a:lnTo>
                  <a:lnTo>
                    <a:pt x="14300" y="3382"/>
                  </a:lnTo>
                  <a:lnTo>
                    <a:pt x="21896" y="5025"/>
                  </a:lnTo>
                  <a:cubicBezTo>
                    <a:pt x="21896" y="4942"/>
                    <a:pt x="21908" y="4847"/>
                    <a:pt x="21932" y="4763"/>
                  </a:cubicBezTo>
                  <a:lnTo>
                    <a:pt x="14276" y="3096"/>
                  </a:lnTo>
                  <a:lnTo>
                    <a:pt x="14002" y="3037"/>
                  </a:lnTo>
                  <a:lnTo>
                    <a:pt x="191" y="25"/>
                  </a:ln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14"/>
            <p:cNvSpPr/>
            <p:nvPr/>
          </p:nvSpPr>
          <p:spPr>
            <a:xfrm>
              <a:off x="3553400" y="3252025"/>
              <a:ext cx="48250" cy="16400"/>
            </a:xfrm>
            <a:custGeom>
              <a:avLst/>
              <a:gdLst/>
              <a:ahLst/>
              <a:cxnLst/>
              <a:rect l="l" t="t" r="r" b="b"/>
              <a:pathLst>
                <a:path w="1930" h="656" extrusionOk="0">
                  <a:moveTo>
                    <a:pt x="37" y="0"/>
                  </a:moveTo>
                  <a:cubicBezTo>
                    <a:pt x="37" y="95"/>
                    <a:pt x="25" y="179"/>
                    <a:pt x="1" y="274"/>
                  </a:cubicBezTo>
                  <a:lnTo>
                    <a:pt x="84" y="286"/>
                  </a:lnTo>
                  <a:lnTo>
                    <a:pt x="1930" y="655"/>
                  </a:lnTo>
                  <a:lnTo>
                    <a:pt x="1930" y="381"/>
                  </a:lnTo>
                  <a:lnTo>
                    <a:pt x="3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14"/>
            <p:cNvSpPr/>
            <p:nvPr/>
          </p:nvSpPr>
          <p:spPr>
            <a:xfrm>
              <a:off x="3481375" y="3258875"/>
              <a:ext cx="35150" cy="24425"/>
            </a:xfrm>
            <a:custGeom>
              <a:avLst/>
              <a:gdLst/>
              <a:ahLst/>
              <a:cxnLst/>
              <a:rect l="l" t="t" r="r" b="b"/>
              <a:pathLst>
                <a:path w="1406" h="977" extrusionOk="0">
                  <a:moveTo>
                    <a:pt x="1286" y="0"/>
                  </a:moveTo>
                  <a:lnTo>
                    <a:pt x="1" y="976"/>
                  </a:lnTo>
                  <a:lnTo>
                    <a:pt x="441" y="976"/>
                  </a:lnTo>
                  <a:lnTo>
                    <a:pt x="1405" y="238"/>
                  </a:lnTo>
                  <a:cubicBezTo>
                    <a:pt x="1346" y="167"/>
                    <a:pt x="1310" y="83"/>
                    <a:pt x="128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14"/>
            <p:cNvSpPr/>
            <p:nvPr/>
          </p:nvSpPr>
          <p:spPr>
            <a:xfrm>
              <a:off x="3544475" y="3190100"/>
              <a:ext cx="57175" cy="49150"/>
            </a:xfrm>
            <a:custGeom>
              <a:avLst/>
              <a:gdLst/>
              <a:ahLst/>
              <a:cxnLst/>
              <a:rect l="l" t="t" r="r" b="b"/>
              <a:pathLst>
                <a:path w="2287" h="1966" extrusionOk="0">
                  <a:moveTo>
                    <a:pt x="2287" y="1"/>
                  </a:moveTo>
                  <a:lnTo>
                    <a:pt x="1" y="1763"/>
                  </a:lnTo>
                  <a:cubicBezTo>
                    <a:pt x="72" y="1822"/>
                    <a:pt x="144" y="1882"/>
                    <a:pt x="203" y="1965"/>
                  </a:cubicBezTo>
                  <a:lnTo>
                    <a:pt x="2287" y="334"/>
                  </a:lnTo>
                  <a:lnTo>
                    <a:pt x="228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14"/>
            <p:cNvSpPr/>
            <p:nvPr/>
          </p:nvSpPr>
          <p:spPr>
            <a:xfrm>
              <a:off x="2569050" y="3051400"/>
              <a:ext cx="368525" cy="75325"/>
            </a:xfrm>
            <a:custGeom>
              <a:avLst/>
              <a:gdLst/>
              <a:ahLst/>
              <a:cxnLst/>
              <a:rect l="l" t="t" r="r" b="b"/>
              <a:pathLst>
                <a:path w="14741" h="3013" extrusionOk="0">
                  <a:moveTo>
                    <a:pt x="48" y="0"/>
                  </a:moveTo>
                  <a:cubicBezTo>
                    <a:pt x="48" y="84"/>
                    <a:pt x="37" y="167"/>
                    <a:pt x="1" y="239"/>
                  </a:cubicBezTo>
                  <a:lnTo>
                    <a:pt x="1" y="286"/>
                  </a:lnTo>
                  <a:lnTo>
                    <a:pt x="14681" y="3013"/>
                  </a:lnTo>
                  <a:cubicBezTo>
                    <a:pt x="14681" y="2953"/>
                    <a:pt x="14693" y="2894"/>
                    <a:pt x="14705" y="2834"/>
                  </a:cubicBezTo>
                  <a:cubicBezTo>
                    <a:pt x="14729" y="2798"/>
                    <a:pt x="14729" y="2775"/>
                    <a:pt x="14741" y="2739"/>
                  </a:cubicBezTo>
                  <a:lnTo>
                    <a:pt x="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14"/>
            <p:cNvSpPr/>
            <p:nvPr/>
          </p:nvSpPr>
          <p:spPr>
            <a:xfrm>
              <a:off x="2951550" y="3140400"/>
              <a:ext cx="46750" cy="143500"/>
            </a:xfrm>
            <a:custGeom>
              <a:avLst/>
              <a:gdLst/>
              <a:ahLst/>
              <a:cxnLst/>
              <a:rect l="l" t="t" r="r" b="b"/>
              <a:pathLst>
                <a:path w="1870" h="5740" extrusionOk="0">
                  <a:moveTo>
                    <a:pt x="262" y="0"/>
                  </a:moveTo>
                  <a:cubicBezTo>
                    <a:pt x="179" y="48"/>
                    <a:pt x="96" y="60"/>
                    <a:pt x="0" y="84"/>
                  </a:cubicBezTo>
                  <a:lnTo>
                    <a:pt x="1596" y="5739"/>
                  </a:lnTo>
                  <a:lnTo>
                    <a:pt x="1870" y="5739"/>
                  </a:lnTo>
                  <a:lnTo>
                    <a:pt x="26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14"/>
            <p:cNvSpPr/>
            <p:nvPr/>
          </p:nvSpPr>
          <p:spPr>
            <a:xfrm>
              <a:off x="2657175" y="3196350"/>
              <a:ext cx="8050" cy="86950"/>
            </a:xfrm>
            <a:custGeom>
              <a:avLst/>
              <a:gdLst/>
              <a:ahLst/>
              <a:cxnLst/>
              <a:rect l="l" t="t" r="r" b="b"/>
              <a:pathLst>
                <a:path w="322" h="3478" extrusionOk="0">
                  <a:moveTo>
                    <a:pt x="143" y="1"/>
                  </a:moveTo>
                  <a:cubicBezTo>
                    <a:pt x="95" y="13"/>
                    <a:pt x="60" y="60"/>
                    <a:pt x="60" y="120"/>
                  </a:cubicBezTo>
                  <a:lnTo>
                    <a:pt x="0" y="3477"/>
                  </a:lnTo>
                  <a:lnTo>
                    <a:pt x="274" y="3477"/>
                  </a:lnTo>
                  <a:lnTo>
                    <a:pt x="322" y="227"/>
                  </a:lnTo>
                  <a:lnTo>
                    <a:pt x="14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14"/>
            <p:cNvSpPr/>
            <p:nvPr/>
          </p:nvSpPr>
          <p:spPr>
            <a:xfrm>
              <a:off x="2560125" y="3065400"/>
              <a:ext cx="178625" cy="217900"/>
            </a:xfrm>
            <a:custGeom>
              <a:avLst/>
              <a:gdLst/>
              <a:ahLst/>
              <a:cxnLst/>
              <a:rect l="l" t="t" r="r" b="b"/>
              <a:pathLst>
                <a:path w="7145" h="8716" extrusionOk="0">
                  <a:moveTo>
                    <a:pt x="215" y="0"/>
                  </a:moveTo>
                  <a:cubicBezTo>
                    <a:pt x="155" y="60"/>
                    <a:pt x="72" y="119"/>
                    <a:pt x="1" y="167"/>
                  </a:cubicBezTo>
                  <a:lnTo>
                    <a:pt x="4037" y="5227"/>
                  </a:lnTo>
                  <a:lnTo>
                    <a:pt x="4215" y="5441"/>
                  </a:lnTo>
                  <a:lnTo>
                    <a:pt x="6811" y="8715"/>
                  </a:lnTo>
                  <a:lnTo>
                    <a:pt x="7144" y="8715"/>
                  </a:lnTo>
                  <a:lnTo>
                    <a:pt x="21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14"/>
            <p:cNvSpPr/>
            <p:nvPr/>
          </p:nvSpPr>
          <p:spPr>
            <a:xfrm>
              <a:off x="3512025" y="3231250"/>
              <a:ext cx="42000" cy="42050"/>
            </a:xfrm>
            <a:custGeom>
              <a:avLst/>
              <a:gdLst/>
              <a:ahLst/>
              <a:cxnLst/>
              <a:rect l="l" t="t" r="r" b="b"/>
              <a:pathLst>
                <a:path w="1680" h="1682" extrusionOk="0">
                  <a:moveTo>
                    <a:pt x="834" y="1"/>
                  </a:moveTo>
                  <a:cubicBezTo>
                    <a:pt x="481" y="1"/>
                    <a:pt x="154" y="237"/>
                    <a:pt x="48" y="581"/>
                  </a:cubicBezTo>
                  <a:cubicBezTo>
                    <a:pt x="13" y="676"/>
                    <a:pt x="1" y="760"/>
                    <a:pt x="1" y="843"/>
                  </a:cubicBezTo>
                  <a:cubicBezTo>
                    <a:pt x="13" y="926"/>
                    <a:pt x="25" y="1010"/>
                    <a:pt x="48" y="1105"/>
                  </a:cubicBezTo>
                  <a:cubicBezTo>
                    <a:pt x="72" y="1188"/>
                    <a:pt x="120" y="1272"/>
                    <a:pt x="168" y="1343"/>
                  </a:cubicBezTo>
                  <a:cubicBezTo>
                    <a:pt x="263" y="1474"/>
                    <a:pt x="406" y="1581"/>
                    <a:pt x="584" y="1641"/>
                  </a:cubicBezTo>
                  <a:cubicBezTo>
                    <a:pt x="668" y="1669"/>
                    <a:pt x="754" y="1682"/>
                    <a:pt x="839" y="1682"/>
                  </a:cubicBezTo>
                  <a:cubicBezTo>
                    <a:pt x="1157" y="1682"/>
                    <a:pt x="1467" y="1498"/>
                    <a:pt x="1608" y="1188"/>
                  </a:cubicBezTo>
                  <a:cubicBezTo>
                    <a:pt x="1620" y="1165"/>
                    <a:pt x="1632" y="1129"/>
                    <a:pt x="1632" y="1105"/>
                  </a:cubicBezTo>
                  <a:cubicBezTo>
                    <a:pt x="1668" y="1010"/>
                    <a:pt x="1680" y="926"/>
                    <a:pt x="1680" y="831"/>
                  </a:cubicBezTo>
                  <a:cubicBezTo>
                    <a:pt x="1680" y="641"/>
                    <a:pt x="1608" y="462"/>
                    <a:pt x="1489" y="319"/>
                  </a:cubicBezTo>
                  <a:cubicBezTo>
                    <a:pt x="1430" y="236"/>
                    <a:pt x="1370" y="176"/>
                    <a:pt x="1275" y="129"/>
                  </a:cubicBezTo>
                  <a:lnTo>
                    <a:pt x="1096" y="45"/>
                  </a:lnTo>
                  <a:cubicBezTo>
                    <a:pt x="1009" y="15"/>
                    <a:pt x="921" y="1"/>
                    <a:pt x="83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14"/>
            <p:cNvSpPr/>
            <p:nvPr/>
          </p:nvSpPr>
          <p:spPr>
            <a:xfrm>
              <a:off x="3341175" y="2161300"/>
              <a:ext cx="64025" cy="59775"/>
            </a:xfrm>
            <a:custGeom>
              <a:avLst/>
              <a:gdLst/>
              <a:ahLst/>
              <a:cxnLst/>
              <a:rect l="l" t="t" r="r" b="b"/>
              <a:pathLst>
                <a:path w="2561" h="2391" extrusionOk="0">
                  <a:moveTo>
                    <a:pt x="1350" y="0"/>
                  </a:moveTo>
                  <a:cubicBezTo>
                    <a:pt x="840" y="0"/>
                    <a:pt x="366" y="323"/>
                    <a:pt x="191" y="826"/>
                  </a:cubicBezTo>
                  <a:cubicBezTo>
                    <a:pt x="1" y="1457"/>
                    <a:pt x="346" y="2124"/>
                    <a:pt x="965" y="2338"/>
                  </a:cubicBezTo>
                  <a:cubicBezTo>
                    <a:pt x="1084" y="2374"/>
                    <a:pt x="1204" y="2391"/>
                    <a:pt x="1323" y="2391"/>
                  </a:cubicBezTo>
                  <a:cubicBezTo>
                    <a:pt x="1525" y="2391"/>
                    <a:pt x="1721" y="2341"/>
                    <a:pt x="1894" y="2243"/>
                  </a:cubicBezTo>
                  <a:cubicBezTo>
                    <a:pt x="1965" y="2196"/>
                    <a:pt x="2037" y="2148"/>
                    <a:pt x="2120" y="2100"/>
                  </a:cubicBezTo>
                  <a:cubicBezTo>
                    <a:pt x="2275" y="1957"/>
                    <a:pt x="2418" y="1779"/>
                    <a:pt x="2477" y="1565"/>
                  </a:cubicBezTo>
                  <a:cubicBezTo>
                    <a:pt x="2501" y="1469"/>
                    <a:pt x="2513" y="1386"/>
                    <a:pt x="2537" y="1303"/>
                  </a:cubicBezTo>
                  <a:cubicBezTo>
                    <a:pt x="2561" y="969"/>
                    <a:pt x="2441" y="612"/>
                    <a:pt x="2203" y="374"/>
                  </a:cubicBezTo>
                  <a:cubicBezTo>
                    <a:pt x="2144" y="314"/>
                    <a:pt x="2072" y="255"/>
                    <a:pt x="2001" y="207"/>
                  </a:cubicBezTo>
                  <a:cubicBezTo>
                    <a:pt x="1906" y="148"/>
                    <a:pt x="1799" y="100"/>
                    <a:pt x="1703" y="52"/>
                  </a:cubicBezTo>
                  <a:cubicBezTo>
                    <a:pt x="1586" y="17"/>
                    <a:pt x="1467" y="0"/>
                    <a:pt x="135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14"/>
            <p:cNvSpPr/>
            <p:nvPr/>
          </p:nvSpPr>
          <p:spPr>
            <a:xfrm>
              <a:off x="3201575" y="1860600"/>
              <a:ext cx="32475" cy="30475"/>
            </a:xfrm>
            <a:custGeom>
              <a:avLst/>
              <a:gdLst/>
              <a:ahLst/>
              <a:cxnLst/>
              <a:rect l="l" t="t" r="r" b="b"/>
              <a:pathLst>
                <a:path w="1299" h="1219" extrusionOk="0">
                  <a:moveTo>
                    <a:pt x="690" y="0"/>
                  </a:moveTo>
                  <a:cubicBezTo>
                    <a:pt x="433" y="0"/>
                    <a:pt x="194" y="164"/>
                    <a:pt x="108" y="412"/>
                  </a:cubicBezTo>
                  <a:cubicBezTo>
                    <a:pt x="1" y="746"/>
                    <a:pt x="179" y="1091"/>
                    <a:pt x="501" y="1186"/>
                  </a:cubicBezTo>
                  <a:cubicBezTo>
                    <a:pt x="564" y="1207"/>
                    <a:pt x="630" y="1218"/>
                    <a:pt x="694" y="1218"/>
                  </a:cubicBezTo>
                  <a:cubicBezTo>
                    <a:pt x="809" y="1218"/>
                    <a:pt x="921" y="1184"/>
                    <a:pt x="1013" y="1115"/>
                  </a:cubicBezTo>
                  <a:cubicBezTo>
                    <a:pt x="1108" y="1091"/>
                    <a:pt x="1167" y="1020"/>
                    <a:pt x="1215" y="936"/>
                  </a:cubicBezTo>
                  <a:lnTo>
                    <a:pt x="1251" y="853"/>
                  </a:lnTo>
                  <a:cubicBezTo>
                    <a:pt x="1251" y="829"/>
                    <a:pt x="1275" y="817"/>
                    <a:pt x="1275" y="805"/>
                  </a:cubicBezTo>
                  <a:cubicBezTo>
                    <a:pt x="1298" y="722"/>
                    <a:pt x="1298" y="650"/>
                    <a:pt x="1298" y="579"/>
                  </a:cubicBezTo>
                  <a:cubicBezTo>
                    <a:pt x="1287" y="329"/>
                    <a:pt x="1120" y="103"/>
                    <a:pt x="882" y="31"/>
                  </a:cubicBezTo>
                  <a:cubicBezTo>
                    <a:pt x="818" y="10"/>
                    <a:pt x="753" y="0"/>
                    <a:pt x="69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14"/>
            <p:cNvSpPr/>
            <p:nvPr/>
          </p:nvSpPr>
          <p:spPr>
            <a:xfrm>
              <a:off x="3351600" y="1734200"/>
              <a:ext cx="11625" cy="10025"/>
            </a:xfrm>
            <a:custGeom>
              <a:avLst/>
              <a:gdLst/>
              <a:ahLst/>
              <a:cxnLst/>
              <a:rect l="l" t="t" r="r" b="b"/>
              <a:pathLst>
                <a:path w="465" h="401" extrusionOk="0">
                  <a:moveTo>
                    <a:pt x="223" y="0"/>
                  </a:moveTo>
                  <a:cubicBezTo>
                    <a:pt x="135" y="0"/>
                    <a:pt x="62" y="62"/>
                    <a:pt x="24" y="146"/>
                  </a:cubicBezTo>
                  <a:cubicBezTo>
                    <a:pt x="0" y="230"/>
                    <a:pt x="24" y="337"/>
                    <a:pt x="119" y="384"/>
                  </a:cubicBezTo>
                  <a:cubicBezTo>
                    <a:pt x="131" y="396"/>
                    <a:pt x="155" y="396"/>
                    <a:pt x="167" y="396"/>
                  </a:cubicBezTo>
                  <a:cubicBezTo>
                    <a:pt x="186" y="399"/>
                    <a:pt x="205" y="400"/>
                    <a:pt x="223" y="400"/>
                  </a:cubicBezTo>
                  <a:cubicBezTo>
                    <a:pt x="287" y="400"/>
                    <a:pt x="347" y="383"/>
                    <a:pt x="393" y="337"/>
                  </a:cubicBezTo>
                  <a:cubicBezTo>
                    <a:pt x="405" y="325"/>
                    <a:pt x="429" y="289"/>
                    <a:pt x="429" y="265"/>
                  </a:cubicBezTo>
                  <a:cubicBezTo>
                    <a:pt x="465" y="206"/>
                    <a:pt x="453" y="134"/>
                    <a:pt x="405" y="87"/>
                  </a:cubicBezTo>
                  <a:cubicBezTo>
                    <a:pt x="369" y="51"/>
                    <a:pt x="346" y="27"/>
                    <a:pt x="298" y="15"/>
                  </a:cubicBezTo>
                  <a:cubicBezTo>
                    <a:pt x="272" y="5"/>
                    <a:pt x="247" y="0"/>
                    <a:pt x="22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14"/>
            <p:cNvSpPr/>
            <p:nvPr/>
          </p:nvSpPr>
          <p:spPr>
            <a:xfrm>
              <a:off x="2525900" y="3030750"/>
              <a:ext cx="45275" cy="41925"/>
            </a:xfrm>
            <a:custGeom>
              <a:avLst/>
              <a:gdLst/>
              <a:ahLst/>
              <a:cxnLst/>
              <a:rect l="l" t="t" r="r" b="b"/>
              <a:pathLst>
                <a:path w="1811" h="1677" extrusionOk="0">
                  <a:moveTo>
                    <a:pt x="954" y="0"/>
                  </a:moveTo>
                  <a:cubicBezTo>
                    <a:pt x="592" y="0"/>
                    <a:pt x="261" y="230"/>
                    <a:pt x="155" y="576"/>
                  </a:cubicBezTo>
                  <a:cubicBezTo>
                    <a:pt x="0" y="1005"/>
                    <a:pt x="262" y="1493"/>
                    <a:pt x="691" y="1636"/>
                  </a:cubicBezTo>
                  <a:cubicBezTo>
                    <a:pt x="780" y="1663"/>
                    <a:pt x="870" y="1676"/>
                    <a:pt x="957" y="1676"/>
                  </a:cubicBezTo>
                  <a:cubicBezTo>
                    <a:pt x="1103" y="1676"/>
                    <a:pt x="1243" y="1639"/>
                    <a:pt x="1370" y="1565"/>
                  </a:cubicBezTo>
                  <a:cubicBezTo>
                    <a:pt x="1453" y="1517"/>
                    <a:pt x="1524" y="1457"/>
                    <a:pt x="1584" y="1398"/>
                  </a:cubicBezTo>
                  <a:cubicBezTo>
                    <a:pt x="1644" y="1303"/>
                    <a:pt x="1691" y="1219"/>
                    <a:pt x="1727" y="1112"/>
                  </a:cubicBezTo>
                  <a:cubicBezTo>
                    <a:pt x="1727" y="1112"/>
                    <a:pt x="1727" y="1100"/>
                    <a:pt x="1751" y="1100"/>
                  </a:cubicBezTo>
                  <a:cubicBezTo>
                    <a:pt x="1774" y="1029"/>
                    <a:pt x="1786" y="934"/>
                    <a:pt x="1786" y="862"/>
                  </a:cubicBezTo>
                  <a:cubicBezTo>
                    <a:pt x="1810" y="505"/>
                    <a:pt x="1572" y="160"/>
                    <a:pt x="1215" y="41"/>
                  </a:cubicBezTo>
                  <a:cubicBezTo>
                    <a:pt x="1128" y="13"/>
                    <a:pt x="1040" y="0"/>
                    <a:pt x="95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14"/>
            <p:cNvSpPr/>
            <p:nvPr/>
          </p:nvSpPr>
          <p:spPr>
            <a:xfrm>
              <a:off x="2935775" y="3112575"/>
              <a:ext cx="30375" cy="29925"/>
            </a:xfrm>
            <a:custGeom>
              <a:avLst/>
              <a:gdLst/>
              <a:ahLst/>
              <a:cxnLst/>
              <a:rect l="l" t="t" r="r" b="b"/>
              <a:pathLst>
                <a:path w="1215" h="1197" extrusionOk="0">
                  <a:moveTo>
                    <a:pt x="616" y="0"/>
                  </a:moveTo>
                  <a:cubicBezTo>
                    <a:pt x="393" y="0"/>
                    <a:pt x="187" y="131"/>
                    <a:pt x="84" y="328"/>
                  </a:cubicBezTo>
                  <a:cubicBezTo>
                    <a:pt x="72" y="363"/>
                    <a:pt x="60" y="387"/>
                    <a:pt x="60" y="411"/>
                  </a:cubicBezTo>
                  <a:cubicBezTo>
                    <a:pt x="24" y="459"/>
                    <a:pt x="12" y="518"/>
                    <a:pt x="12" y="578"/>
                  </a:cubicBezTo>
                  <a:cubicBezTo>
                    <a:pt x="0" y="840"/>
                    <a:pt x="155" y="1066"/>
                    <a:pt x="429" y="1161"/>
                  </a:cubicBezTo>
                  <a:cubicBezTo>
                    <a:pt x="500" y="1197"/>
                    <a:pt x="572" y="1197"/>
                    <a:pt x="655" y="1197"/>
                  </a:cubicBezTo>
                  <a:cubicBezTo>
                    <a:pt x="739" y="1197"/>
                    <a:pt x="834" y="1161"/>
                    <a:pt x="905" y="1113"/>
                  </a:cubicBezTo>
                  <a:cubicBezTo>
                    <a:pt x="1024" y="1054"/>
                    <a:pt x="1108" y="959"/>
                    <a:pt x="1167" y="804"/>
                  </a:cubicBezTo>
                  <a:cubicBezTo>
                    <a:pt x="1167" y="792"/>
                    <a:pt x="1191" y="792"/>
                    <a:pt x="1191" y="768"/>
                  </a:cubicBezTo>
                  <a:cubicBezTo>
                    <a:pt x="1215" y="697"/>
                    <a:pt x="1215" y="625"/>
                    <a:pt x="1215" y="554"/>
                  </a:cubicBezTo>
                  <a:cubicBezTo>
                    <a:pt x="1215" y="470"/>
                    <a:pt x="1191" y="399"/>
                    <a:pt x="1155" y="339"/>
                  </a:cubicBezTo>
                  <a:cubicBezTo>
                    <a:pt x="1096" y="197"/>
                    <a:pt x="965" y="78"/>
                    <a:pt x="798" y="30"/>
                  </a:cubicBezTo>
                  <a:cubicBezTo>
                    <a:pt x="737" y="10"/>
                    <a:pt x="676" y="0"/>
                    <a:pt x="6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14"/>
            <p:cNvSpPr/>
            <p:nvPr/>
          </p:nvSpPr>
          <p:spPr>
            <a:xfrm>
              <a:off x="3176575" y="2977575"/>
              <a:ext cx="32175" cy="29400"/>
            </a:xfrm>
            <a:custGeom>
              <a:avLst/>
              <a:gdLst/>
              <a:ahLst/>
              <a:cxnLst/>
              <a:rect l="l" t="t" r="r" b="b"/>
              <a:pathLst>
                <a:path w="1287" h="1176" extrusionOk="0">
                  <a:moveTo>
                    <a:pt x="620" y="1"/>
                  </a:moveTo>
                  <a:cubicBezTo>
                    <a:pt x="524" y="13"/>
                    <a:pt x="441" y="36"/>
                    <a:pt x="370" y="84"/>
                  </a:cubicBezTo>
                  <a:cubicBezTo>
                    <a:pt x="251" y="155"/>
                    <a:pt x="155" y="263"/>
                    <a:pt x="108" y="405"/>
                  </a:cubicBezTo>
                  <a:cubicBezTo>
                    <a:pt x="1" y="715"/>
                    <a:pt x="167" y="1048"/>
                    <a:pt x="477" y="1144"/>
                  </a:cubicBezTo>
                  <a:cubicBezTo>
                    <a:pt x="545" y="1165"/>
                    <a:pt x="613" y="1176"/>
                    <a:pt x="679" y="1176"/>
                  </a:cubicBezTo>
                  <a:cubicBezTo>
                    <a:pt x="797" y="1176"/>
                    <a:pt x="909" y="1141"/>
                    <a:pt x="1001" y="1072"/>
                  </a:cubicBezTo>
                  <a:cubicBezTo>
                    <a:pt x="1108" y="1025"/>
                    <a:pt x="1167" y="953"/>
                    <a:pt x="1215" y="882"/>
                  </a:cubicBezTo>
                  <a:cubicBezTo>
                    <a:pt x="1227" y="846"/>
                    <a:pt x="1239" y="798"/>
                    <a:pt x="1263" y="775"/>
                  </a:cubicBezTo>
                  <a:cubicBezTo>
                    <a:pt x="1274" y="715"/>
                    <a:pt x="1286" y="656"/>
                    <a:pt x="1286" y="584"/>
                  </a:cubicBezTo>
                  <a:cubicBezTo>
                    <a:pt x="1286" y="489"/>
                    <a:pt x="1274" y="405"/>
                    <a:pt x="1227" y="322"/>
                  </a:cubicBezTo>
                  <a:cubicBezTo>
                    <a:pt x="1155" y="191"/>
                    <a:pt x="1036" y="72"/>
                    <a:pt x="870" y="24"/>
                  </a:cubicBezTo>
                  <a:cubicBezTo>
                    <a:pt x="798" y="1"/>
                    <a:pt x="703" y="1"/>
                    <a:pt x="62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14"/>
            <p:cNvSpPr/>
            <p:nvPr/>
          </p:nvSpPr>
          <p:spPr>
            <a:xfrm>
              <a:off x="3498925" y="2893500"/>
              <a:ext cx="31300" cy="29750"/>
            </a:xfrm>
            <a:custGeom>
              <a:avLst/>
              <a:gdLst/>
              <a:ahLst/>
              <a:cxnLst/>
              <a:rect l="l" t="t" r="r" b="b"/>
              <a:pathLst>
                <a:path w="1252" h="1190" extrusionOk="0">
                  <a:moveTo>
                    <a:pt x="613" y="0"/>
                  </a:moveTo>
                  <a:cubicBezTo>
                    <a:pt x="572" y="0"/>
                    <a:pt x="531" y="6"/>
                    <a:pt x="489" y="18"/>
                  </a:cubicBezTo>
                  <a:cubicBezTo>
                    <a:pt x="406" y="30"/>
                    <a:pt x="334" y="78"/>
                    <a:pt x="251" y="113"/>
                  </a:cubicBezTo>
                  <a:cubicBezTo>
                    <a:pt x="132" y="173"/>
                    <a:pt x="61" y="268"/>
                    <a:pt x="37" y="399"/>
                  </a:cubicBezTo>
                  <a:cubicBezTo>
                    <a:pt x="1" y="470"/>
                    <a:pt x="1" y="566"/>
                    <a:pt x="1" y="637"/>
                  </a:cubicBezTo>
                  <a:cubicBezTo>
                    <a:pt x="1" y="732"/>
                    <a:pt x="37" y="804"/>
                    <a:pt x="72" y="875"/>
                  </a:cubicBezTo>
                  <a:cubicBezTo>
                    <a:pt x="120" y="947"/>
                    <a:pt x="180" y="1030"/>
                    <a:pt x="251" y="1066"/>
                  </a:cubicBezTo>
                  <a:cubicBezTo>
                    <a:pt x="299" y="1101"/>
                    <a:pt x="358" y="1125"/>
                    <a:pt x="418" y="1161"/>
                  </a:cubicBezTo>
                  <a:cubicBezTo>
                    <a:pt x="483" y="1181"/>
                    <a:pt x="549" y="1190"/>
                    <a:pt x="612" y="1190"/>
                  </a:cubicBezTo>
                  <a:cubicBezTo>
                    <a:pt x="664" y="1190"/>
                    <a:pt x="715" y="1184"/>
                    <a:pt x="763" y="1173"/>
                  </a:cubicBezTo>
                  <a:cubicBezTo>
                    <a:pt x="846" y="1137"/>
                    <a:pt x="930" y="1101"/>
                    <a:pt x="1001" y="1042"/>
                  </a:cubicBezTo>
                  <a:cubicBezTo>
                    <a:pt x="1073" y="971"/>
                    <a:pt x="1132" y="875"/>
                    <a:pt x="1168" y="768"/>
                  </a:cubicBezTo>
                  <a:cubicBezTo>
                    <a:pt x="1251" y="530"/>
                    <a:pt x="1168" y="268"/>
                    <a:pt x="965" y="113"/>
                  </a:cubicBezTo>
                  <a:cubicBezTo>
                    <a:pt x="906" y="78"/>
                    <a:pt x="846" y="42"/>
                    <a:pt x="787" y="30"/>
                  </a:cubicBezTo>
                  <a:cubicBezTo>
                    <a:pt x="775" y="30"/>
                    <a:pt x="751" y="18"/>
                    <a:pt x="727" y="18"/>
                  </a:cubicBezTo>
                  <a:cubicBezTo>
                    <a:pt x="692" y="6"/>
                    <a:pt x="653" y="0"/>
                    <a:pt x="6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14"/>
            <p:cNvSpPr/>
            <p:nvPr/>
          </p:nvSpPr>
          <p:spPr>
            <a:xfrm>
              <a:off x="3351900" y="1991575"/>
              <a:ext cx="23525" cy="21275"/>
            </a:xfrm>
            <a:custGeom>
              <a:avLst/>
              <a:gdLst/>
              <a:ahLst/>
              <a:cxnLst/>
              <a:rect l="l" t="t" r="r" b="b"/>
              <a:pathLst>
                <a:path w="941" h="851" extrusionOk="0">
                  <a:moveTo>
                    <a:pt x="460" y="0"/>
                  </a:moveTo>
                  <a:cubicBezTo>
                    <a:pt x="430" y="0"/>
                    <a:pt x="400" y="3"/>
                    <a:pt x="369" y="7"/>
                  </a:cubicBezTo>
                  <a:cubicBezTo>
                    <a:pt x="346" y="7"/>
                    <a:pt x="310" y="31"/>
                    <a:pt x="298" y="43"/>
                  </a:cubicBezTo>
                  <a:cubicBezTo>
                    <a:pt x="227" y="91"/>
                    <a:pt x="155" y="150"/>
                    <a:pt x="107" y="233"/>
                  </a:cubicBezTo>
                  <a:cubicBezTo>
                    <a:pt x="96" y="245"/>
                    <a:pt x="96" y="281"/>
                    <a:pt x="72" y="293"/>
                  </a:cubicBezTo>
                  <a:cubicBezTo>
                    <a:pt x="0" y="519"/>
                    <a:pt x="119" y="757"/>
                    <a:pt x="346" y="829"/>
                  </a:cubicBezTo>
                  <a:cubicBezTo>
                    <a:pt x="387" y="844"/>
                    <a:pt x="430" y="850"/>
                    <a:pt x="474" y="850"/>
                  </a:cubicBezTo>
                  <a:cubicBezTo>
                    <a:pt x="570" y="850"/>
                    <a:pt x="669" y="818"/>
                    <a:pt x="750" y="769"/>
                  </a:cubicBezTo>
                  <a:cubicBezTo>
                    <a:pt x="810" y="710"/>
                    <a:pt x="858" y="638"/>
                    <a:pt x="881" y="567"/>
                  </a:cubicBezTo>
                  <a:lnTo>
                    <a:pt x="881" y="543"/>
                  </a:lnTo>
                  <a:cubicBezTo>
                    <a:pt x="941" y="341"/>
                    <a:pt x="834" y="126"/>
                    <a:pt x="643" y="43"/>
                  </a:cubicBezTo>
                  <a:cubicBezTo>
                    <a:pt x="631" y="43"/>
                    <a:pt x="631" y="31"/>
                    <a:pt x="608" y="31"/>
                  </a:cubicBezTo>
                  <a:cubicBezTo>
                    <a:pt x="562" y="8"/>
                    <a:pt x="512" y="0"/>
                    <a:pt x="46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14"/>
            <p:cNvSpPr/>
            <p:nvPr/>
          </p:nvSpPr>
          <p:spPr>
            <a:xfrm>
              <a:off x="3264375" y="2877675"/>
              <a:ext cx="22950" cy="21150"/>
            </a:xfrm>
            <a:custGeom>
              <a:avLst/>
              <a:gdLst/>
              <a:ahLst/>
              <a:cxnLst/>
              <a:rect l="l" t="t" r="r" b="b"/>
              <a:pathLst>
                <a:path w="918" h="846" extrusionOk="0">
                  <a:moveTo>
                    <a:pt x="497" y="0"/>
                  </a:moveTo>
                  <a:cubicBezTo>
                    <a:pt x="318" y="0"/>
                    <a:pt x="142" y="118"/>
                    <a:pt x="84" y="282"/>
                  </a:cubicBezTo>
                  <a:cubicBezTo>
                    <a:pt x="1" y="508"/>
                    <a:pt x="120" y="746"/>
                    <a:pt x="346" y="830"/>
                  </a:cubicBezTo>
                  <a:cubicBezTo>
                    <a:pt x="390" y="840"/>
                    <a:pt x="433" y="845"/>
                    <a:pt x="475" y="845"/>
                  </a:cubicBezTo>
                  <a:cubicBezTo>
                    <a:pt x="580" y="845"/>
                    <a:pt x="678" y="811"/>
                    <a:pt x="763" y="734"/>
                  </a:cubicBezTo>
                  <a:cubicBezTo>
                    <a:pt x="822" y="687"/>
                    <a:pt x="870" y="627"/>
                    <a:pt x="882" y="544"/>
                  </a:cubicBezTo>
                  <a:cubicBezTo>
                    <a:pt x="882" y="547"/>
                    <a:pt x="882" y="549"/>
                    <a:pt x="883" y="549"/>
                  </a:cubicBezTo>
                  <a:cubicBezTo>
                    <a:pt x="884" y="549"/>
                    <a:pt x="889" y="540"/>
                    <a:pt x="906" y="532"/>
                  </a:cubicBezTo>
                  <a:cubicBezTo>
                    <a:pt x="918" y="437"/>
                    <a:pt x="918" y="365"/>
                    <a:pt x="882" y="270"/>
                  </a:cubicBezTo>
                  <a:cubicBezTo>
                    <a:pt x="858" y="187"/>
                    <a:pt x="799" y="127"/>
                    <a:pt x="703" y="68"/>
                  </a:cubicBezTo>
                  <a:lnTo>
                    <a:pt x="620" y="20"/>
                  </a:lnTo>
                  <a:cubicBezTo>
                    <a:pt x="580" y="7"/>
                    <a:pt x="538" y="0"/>
                    <a:pt x="49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14"/>
            <p:cNvSpPr/>
            <p:nvPr/>
          </p:nvSpPr>
          <p:spPr>
            <a:xfrm>
              <a:off x="3367975" y="3068275"/>
              <a:ext cx="23825" cy="21175"/>
            </a:xfrm>
            <a:custGeom>
              <a:avLst/>
              <a:gdLst/>
              <a:ahLst/>
              <a:cxnLst/>
              <a:rect l="l" t="t" r="r" b="b"/>
              <a:pathLst>
                <a:path w="953" h="847" extrusionOk="0">
                  <a:moveTo>
                    <a:pt x="495" y="1"/>
                  </a:moveTo>
                  <a:cubicBezTo>
                    <a:pt x="315" y="1"/>
                    <a:pt x="141" y="113"/>
                    <a:pt x="72" y="290"/>
                  </a:cubicBezTo>
                  <a:cubicBezTo>
                    <a:pt x="0" y="504"/>
                    <a:pt x="119" y="742"/>
                    <a:pt x="346" y="826"/>
                  </a:cubicBezTo>
                  <a:cubicBezTo>
                    <a:pt x="390" y="840"/>
                    <a:pt x="435" y="846"/>
                    <a:pt x="478" y="846"/>
                  </a:cubicBezTo>
                  <a:cubicBezTo>
                    <a:pt x="659" y="846"/>
                    <a:pt x="824" y="734"/>
                    <a:pt x="881" y="552"/>
                  </a:cubicBezTo>
                  <a:cubicBezTo>
                    <a:pt x="953" y="326"/>
                    <a:pt x="834" y="87"/>
                    <a:pt x="607" y="16"/>
                  </a:cubicBezTo>
                  <a:cubicBezTo>
                    <a:pt x="570" y="6"/>
                    <a:pt x="532" y="1"/>
                    <a:pt x="49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14"/>
            <p:cNvSpPr/>
            <p:nvPr/>
          </p:nvSpPr>
          <p:spPr>
            <a:xfrm>
              <a:off x="3106025" y="2697300"/>
              <a:ext cx="23250" cy="21150"/>
            </a:xfrm>
            <a:custGeom>
              <a:avLst/>
              <a:gdLst/>
              <a:ahLst/>
              <a:cxnLst/>
              <a:rect l="l" t="t" r="r" b="b"/>
              <a:pathLst>
                <a:path w="930" h="846" extrusionOk="0">
                  <a:moveTo>
                    <a:pt x="490" y="0"/>
                  </a:moveTo>
                  <a:cubicBezTo>
                    <a:pt x="317" y="0"/>
                    <a:pt x="140" y="117"/>
                    <a:pt x="72" y="282"/>
                  </a:cubicBezTo>
                  <a:cubicBezTo>
                    <a:pt x="1" y="508"/>
                    <a:pt x="120" y="746"/>
                    <a:pt x="346" y="818"/>
                  </a:cubicBezTo>
                  <a:cubicBezTo>
                    <a:pt x="370" y="841"/>
                    <a:pt x="417" y="841"/>
                    <a:pt x="453" y="841"/>
                  </a:cubicBezTo>
                  <a:cubicBezTo>
                    <a:pt x="475" y="844"/>
                    <a:pt x="496" y="845"/>
                    <a:pt x="517" y="845"/>
                  </a:cubicBezTo>
                  <a:cubicBezTo>
                    <a:pt x="590" y="845"/>
                    <a:pt x="660" y="828"/>
                    <a:pt x="715" y="782"/>
                  </a:cubicBezTo>
                  <a:cubicBezTo>
                    <a:pt x="787" y="734"/>
                    <a:pt x="870" y="639"/>
                    <a:pt x="894" y="556"/>
                  </a:cubicBezTo>
                  <a:cubicBezTo>
                    <a:pt x="894" y="544"/>
                    <a:pt x="894" y="520"/>
                    <a:pt x="906" y="508"/>
                  </a:cubicBezTo>
                  <a:cubicBezTo>
                    <a:pt x="929" y="425"/>
                    <a:pt x="929" y="329"/>
                    <a:pt x="882" y="246"/>
                  </a:cubicBezTo>
                  <a:cubicBezTo>
                    <a:pt x="846" y="198"/>
                    <a:pt x="822" y="139"/>
                    <a:pt x="775" y="103"/>
                  </a:cubicBezTo>
                  <a:cubicBezTo>
                    <a:pt x="727" y="67"/>
                    <a:pt x="667" y="32"/>
                    <a:pt x="608" y="20"/>
                  </a:cubicBezTo>
                  <a:cubicBezTo>
                    <a:pt x="570" y="6"/>
                    <a:pt x="530" y="0"/>
                    <a:pt x="49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14"/>
            <p:cNvSpPr/>
            <p:nvPr/>
          </p:nvSpPr>
          <p:spPr>
            <a:xfrm>
              <a:off x="3470350" y="2344400"/>
              <a:ext cx="22950" cy="21525"/>
            </a:xfrm>
            <a:custGeom>
              <a:avLst/>
              <a:gdLst/>
              <a:ahLst/>
              <a:cxnLst/>
              <a:rect l="l" t="t" r="r" b="b"/>
              <a:pathLst>
                <a:path w="918" h="861" extrusionOk="0">
                  <a:moveTo>
                    <a:pt x="467" y="0"/>
                  </a:moveTo>
                  <a:cubicBezTo>
                    <a:pt x="427" y="0"/>
                    <a:pt x="388" y="9"/>
                    <a:pt x="346" y="27"/>
                  </a:cubicBezTo>
                  <a:cubicBezTo>
                    <a:pt x="251" y="51"/>
                    <a:pt x="180" y="98"/>
                    <a:pt x="120" y="170"/>
                  </a:cubicBezTo>
                  <a:cubicBezTo>
                    <a:pt x="84" y="206"/>
                    <a:pt x="72" y="253"/>
                    <a:pt x="61" y="289"/>
                  </a:cubicBezTo>
                  <a:cubicBezTo>
                    <a:pt x="1" y="467"/>
                    <a:pt x="72" y="670"/>
                    <a:pt x="227" y="765"/>
                  </a:cubicBezTo>
                  <a:cubicBezTo>
                    <a:pt x="251" y="801"/>
                    <a:pt x="299" y="813"/>
                    <a:pt x="346" y="825"/>
                  </a:cubicBezTo>
                  <a:cubicBezTo>
                    <a:pt x="406" y="848"/>
                    <a:pt x="442" y="860"/>
                    <a:pt x="489" y="860"/>
                  </a:cubicBezTo>
                  <a:cubicBezTo>
                    <a:pt x="525" y="860"/>
                    <a:pt x="549" y="860"/>
                    <a:pt x="584" y="848"/>
                  </a:cubicBezTo>
                  <a:cubicBezTo>
                    <a:pt x="668" y="825"/>
                    <a:pt x="739" y="765"/>
                    <a:pt x="799" y="706"/>
                  </a:cubicBezTo>
                  <a:cubicBezTo>
                    <a:pt x="834" y="670"/>
                    <a:pt x="858" y="622"/>
                    <a:pt x="882" y="563"/>
                  </a:cubicBezTo>
                  <a:cubicBezTo>
                    <a:pt x="918" y="444"/>
                    <a:pt x="894" y="313"/>
                    <a:pt x="834" y="206"/>
                  </a:cubicBezTo>
                  <a:cubicBezTo>
                    <a:pt x="787" y="134"/>
                    <a:pt x="715" y="75"/>
                    <a:pt x="620" y="39"/>
                  </a:cubicBezTo>
                  <a:cubicBezTo>
                    <a:pt x="608" y="39"/>
                    <a:pt x="608" y="39"/>
                    <a:pt x="596" y="27"/>
                  </a:cubicBezTo>
                  <a:cubicBezTo>
                    <a:pt x="549" y="9"/>
                    <a:pt x="507" y="0"/>
                    <a:pt x="4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14"/>
            <p:cNvSpPr/>
            <p:nvPr/>
          </p:nvSpPr>
          <p:spPr>
            <a:xfrm>
              <a:off x="3351300" y="1881200"/>
              <a:ext cx="21150" cy="21400"/>
            </a:xfrm>
            <a:custGeom>
              <a:avLst/>
              <a:gdLst/>
              <a:ahLst/>
              <a:cxnLst/>
              <a:rect l="l" t="t" r="r" b="b"/>
              <a:pathLst>
                <a:path w="846" h="856" extrusionOk="0">
                  <a:moveTo>
                    <a:pt x="424" y="1"/>
                  </a:moveTo>
                  <a:cubicBezTo>
                    <a:pt x="358" y="1"/>
                    <a:pt x="289" y="14"/>
                    <a:pt x="227" y="41"/>
                  </a:cubicBezTo>
                  <a:cubicBezTo>
                    <a:pt x="143" y="88"/>
                    <a:pt x="72" y="148"/>
                    <a:pt x="24" y="219"/>
                  </a:cubicBezTo>
                  <a:cubicBezTo>
                    <a:pt x="12" y="231"/>
                    <a:pt x="12" y="267"/>
                    <a:pt x="0" y="279"/>
                  </a:cubicBezTo>
                  <a:lnTo>
                    <a:pt x="0" y="481"/>
                  </a:lnTo>
                  <a:cubicBezTo>
                    <a:pt x="12" y="636"/>
                    <a:pt x="120" y="755"/>
                    <a:pt x="262" y="815"/>
                  </a:cubicBezTo>
                  <a:cubicBezTo>
                    <a:pt x="286" y="815"/>
                    <a:pt x="286" y="827"/>
                    <a:pt x="298" y="827"/>
                  </a:cubicBezTo>
                  <a:cubicBezTo>
                    <a:pt x="337" y="846"/>
                    <a:pt x="384" y="855"/>
                    <a:pt x="430" y="855"/>
                  </a:cubicBezTo>
                  <a:cubicBezTo>
                    <a:pt x="467" y="855"/>
                    <a:pt x="504" y="849"/>
                    <a:pt x="536" y="838"/>
                  </a:cubicBezTo>
                  <a:cubicBezTo>
                    <a:pt x="667" y="815"/>
                    <a:pt x="774" y="708"/>
                    <a:pt x="822" y="577"/>
                  </a:cubicBezTo>
                  <a:lnTo>
                    <a:pt x="822" y="565"/>
                  </a:lnTo>
                  <a:cubicBezTo>
                    <a:pt x="846" y="469"/>
                    <a:pt x="846" y="386"/>
                    <a:pt x="822" y="303"/>
                  </a:cubicBezTo>
                  <a:cubicBezTo>
                    <a:pt x="774" y="172"/>
                    <a:pt x="679" y="65"/>
                    <a:pt x="536" y="29"/>
                  </a:cubicBezTo>
                  <a:cubicBezTo>
                    <a:pt x="524" y="29"/>
                    <a:pt x="501" y="29"/>
                    <a:pt x="489" y="5"/>
                  </a:cubicBezTo>
                  <a:cubicBezTo>
                    <a:pt x="468" y="2"/>
                    <a:pt x="446" y="1"/>
                    <a:pt x="42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14"/>
            <p:cNvSpPr/>
            <p:nvPr/>
          </p:nvSpPr>
          <p:spPr>
            <a:xfrm>
              <a:off x="3416475" y="2983725"/>
              <a:ext cx="12525" cy="12075"/>
            </a:xfrm>
            <a:custGeom>
              <a:avLst/>
              <a:gdLst/>
              <a:ahLst/>
              <a:cxnLst/>
              <a:rect l="l" t="t" r="r" b="b"/>
              <a:pathLst>
                <a:path w="501" h="483" extrusionOk="0">
                  <a:moveTo>
                    <a:pt x="264" y="0"/>
                  </a:moveTo>
                  <a:cubicBezTo>
                    <a:pt x="159" y="0"/>
                    <a:pt x="54" y="68"/>
                    <a:pt x="13" y="171"/>
                  </a:cubicBezTo>
                  <a:cubicBezTo>
                    <a:pt x="1" y="207"/>
                    <a:pt x="1" y="255"/>
                    <a:pt x="1" y="290"/>
                  </a:cubicBezTo>
                  <a:cubicBezTo>
                    <a:pt x="1" y="314"/>
                    <a:pt x="13" y="326"/>
                    <a:pt x="13" y="350"/>
                  </a:cubicBezTo>
                  <a:cubicBezTo>
                    <a:pt x="37" y="410"/>
                    <a:pt x="84" y="457"/>
                    <a:pt x="156" y="469"/>
                  </a:cubicBezTo>
                  <a:cubicBezTo>
                    <a:pt x="180" y="469"/>
                    <a:pt x="191" y="469"/>
                    <a:pt x="191" y="481"/>
                  </a:cubicBezTo>
                  <a:cubicBezTo>
                    <a:pt x="201" y="482"/>
                    <a:pt x="210" y="482"/>
                    <a:pt x="219" y="482"/>
                  </a:cubicBezTo>
                  <a:cubicBezTo>
                    <a:pt x="315" y="482"/>
                    <a:pt x="398" y="426"/>
                    <a:pt x="441" y="350"/>
                  </a:cubicBezTo>
                  <a:cubicBezTo>
                    <a:pt x="441" y="326"/>
                    <a:pt x="453" y="326"/>
                    <a:pt x="453" y="314"/>
                  </a:cubicBezTo>
                  <a:cubicBezTo>
                    <a:pt x="501" y="195"/>
                    <a:pt x="441" y="64"/>
                    <a:pt x="322" y="17"/>
                  </a:cubicBezTo>
                  <a:cubicBezTo>
                    <a:pt x="322" y="17"/>
                    <a:pt x="311" y="17"/>
                    <a:pt x="311" y="5"/>
                  </a:cubicBezTo>
                  <a:cubicBezTo>
                    <a:pt x="295" y="2"/>
                    <a:pt x="280" y="0"/>
                    <a:pt x="26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14"/>
            <p:cNvSpPr/>
            <p:nvPr/>
          </p:nvSpPr>
          <p:spPr>
            <a:xfrm>
              <a:off x="3439400" y="2748675"/>
              <a:ext cx="13125" cy="12125"/>
            </a:xfrm>
            <a:custGeom>
              <a:avLst/>
              <a:gdLst/>
              <a:ahLst/>
              <a:cxnLst/>
              <a:rect l="l" t="t" r="r" b="b"/>
              <a:pathLst>
                <a:path w="525" h="485" extrusionOk="0">
                  <a:moveTo>
                    <a:pt x="267" y="0"/>
                  </a:moveTo>
                  <a:cubicBezTo>
                    <a:pt x="219" y="0"/>
                    <a:pt x="170" y="13"/>
                    <a:pt x="132" y="36"/>
                  </a:cubicBezTo>
                  <a:cubicBezTo>
                    <a:pt x="96" y="60"/>
                    <a:pt x="48" y="108"/>
                    <a:pt x="25" y="167"/>
                  </a:cubicBezTo>
                  <a:cubicBezTo>
                    <a:pt x="1" y="239"/>
                    <a:pt x="13" y="310"/>
                    <a:pt x="60" y="370"/>
                  </a:cubicBezTo>
                  <a:cubicBezTo>
                    <a:pt x="96" y="417"/>
                    <a:pt x="132" y="465"/>
                    <a:pt x="191" y="477"/>
                  </a:cubicBezTo>
                  <a:cubicBezTo>
                    <a:pt x="216" y="482"/>
                    <a:pt x="241" y="485"/>
                    <a:pt x="265" y="485"/>
                  </a:cubicBezTo>
                  <a:cubicBezTo>
                    <a:pt x="300" y="485"/>
                    <a:pt x="335" y="479"/>
                    <a:pt x="370" y="465"/>
                  </a:cubicBezTo>
                  <a:cubicBezTo>
                    <a:pt x="406" y="441"/>
                    <a:pt x="429" y="429"/>
                    <a:pt x="453" y="406"/>
                  </a:cubicBezTo>
                  <a:cubicBezTo>
                    <a:pt x="465" y="370"/>
                    <a:pt x="489" y="346"/>
                    <a:pt x="489" y="310"/>
                  </a:cubicBezTo>
                  <a:cubicBezTo>
                    <a:pt x="525" y="227"/>
                    <a:pt x="489" y="132"/>
                    <a:pt x="429" y="72"/>
                  </a:cubicBezTo>
                  <a:cubicBezTo>
                    <a:pt x="406" y="48"/>
                    <a:pt x="370" y="25"/>
                    <a:pt x="346" y="13"/>
                  </a:cubicBezTo>
                  <a:cubicBezTo>
                    <a:pt x="321" y="4"/>
                    <a:pt x="294" y="0"/>
                    <a:pt x="2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14"/>
            <p:cNvSpPr/>
            <p:nvPr/>
          </p:nvSpPr>
          <p:spPr>
            <a:xfrm>
              <a:off x="3343850" y="2820000"/>
              <a:ext cx="13125" cy="12425"/>
            </a:xfrm>
            <a:custGeom>
              <a:avLst/>
              <a:gdLst/>
              <a:ahLst/>
              <a:cxnLst/>
              <a:rect l="l" t="t" r="r" b="b"/>
              <a:pathLst>
                <a:path w="525" h="497" extrusionOk="0">
                  <a:moveTo>
                    <a:pt x="293" y="0"/>
                  </a:moveTo>
                  <a:cubicBezTo>
                    <a:pt x="185" y="0"/>
                    <a:pt x="65" y="60"/>
                    <a:pt x="25" y="172"/>
                  </a:cubicBezTo>
                  <a:cubicBezTo>
                    <a:pt x="1" y="255"/>
                    <a:pt x="25" y="362"/>
                    <a:pt x="84" y="422"/>
                  </a:cubicBezTo>
                  <a:cubicBezTo>
                    <a:pt x="120" y="458"/>
                    <a:pt x="144" y="470"/>
                    <a:pt x="179" y="482"/>
                  </a:cubicBezTo>
                  <a:cubicBezTo>
                    <a:pt x="207" y="491"/>
                    <a:pt x="234" y="496"/>
                    <a:pt x="261" y="496"/>
                  </a:cubicBezTo>
                  <a:cubicBezTo>
                    <a:pt x="361" y="496"/>
                    <a:pt x="451" y="428"/>
                    <a:pt x="489" y="315"/>
                  </a:cubicBezTo>
                  <a:cubicBezTo>
                    <a:pt x="525" y="243"/>
                    <a:pt x="501" y="184"/>
                    <a:pt x="477" y="124"/>
                  </a:cubicBezTo>
                  <a:cubicBezTo>
                    <a:pt x="441" y="77"/>
                    <a:pt x="406" y="41"/>
                    <a:pt x="346" y="5"/>
                  </a:cubicBezTo>
                  <a:cubicBezTo>
                    <a:pt x="329" y="2"/>
                    <a:pt x="311" y="0"/>
                    <a:pt x="29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14"/>
            <p:cNvSpPr/>
            <p:nvPr/>
          </p:nvSpPr>
          <p:spPr>
            <a:xfrm>
              <a:off x="3509650" y="2342575"/>
              <a:ext cx="14325" cy="12400"/>
            </a:xfrm>
            <a:custGeom>
              <a:avLst/>
              <a:gdLst/>
              <a:ahLst/>
              <a:cxnLst/>
              <a:rect l="l" t="t" r="r" b="b"/>
              <a:pathLst>
                <a:path w="573" h="496" extrusionOk="0">
                  <a:moveTo>
                    <a:pt x="307" y="0"/>
                  </a:moveTo>
                  <a:cubicBezTo>
                    <a:pt x="194" y="0"/>
                    <a:pt x="90" y="68"/>
                    <a:pt x="48" y="171"/>
                  </a:cubicBezTo>
                  <a:cubicBezTo>
                    <a:pt x="1" y="302"/>
                    <a:pt x="84" y="445"/>
                    <a:pt x="215" y="481"/>
                  </a:cubicBezTo>
                  <a:cubicBezTo>
                    <a:pt x="243" y="491"/>
                    <a:pt x="270" y="496"/>
                    <a:pt x="297" y="496"/>
                  </a:cubicBezTo>
                  <a:cubicBezTo>
                    <a:pt x="397" y="496"/>
                    <a:pt x="487" y="429"/>
                    <a:pt x="524" y="326"/>
                  </a:cubicBezTo>
                  <a:cubicBezTo>
                    <a:pt x="572" y="183"/>
                    <a:pt x="501" y="52"/>
                    <a:pt x="358" y="5"/>
                  </a:cubicBezTo>
                  <a:cubicBezTo>
                    <a:pt x="341" y="2"/>
                    <a:pt x="324" y="0"/>
                    <a:pt x="30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14"/>
            <p:cNvSpPr/>
            <p:nvPr/>
          </p:nvSpPr>
          <p:spPr>
            <a:xfrm>
              <a:off x="3414400" y="2157325"/>
              <a:ext cx="14325" cy="12475"/>
            </a:xfrm>
            <a:custGeom>
              <a:avLst/>
              <a:gdLst/>
              <a:ahLst/>
              <a:cxnLst/>
              <a:rect l="l" t="t" r="r" b="b"/>
              <a:pathLst>
                <a:path w="573" h="499" extrusionOk="0">
                  <a:moveTo>
                    <a:pt x="296" y="1"/>
                  </a:moveTo>
                  <a:cubicBezTo>
                    <a:pt x="187" y="1"/>
                    <a:pt x="88" y="76"/>
                    <a:pt x="48" y="176"/>
                  </a:cubicBezTo>
                  <a:cubicBezTo>
                    <a:pt x="1" y="307"/>
                    <a:pt x="84" y="438"/>
                    <a:pt x="215" y="485"/>
                  </a:cubicBezTo>
                  <a:cubicBezTo>
                    <a:pt x="240" y="494"/>
                    <a:pt x="266" y="499"/>
                    <a:pt x="290" y="499"/>
                  </a:cubicBezTo>
                  <a:cubicBezTo>
                    <a:pt x="394" y="499"/>
                    <a:pt x="486" y="424"/>
                    <a:pt x="524" y="319"/>
                  </a:cubicBezTo>
                  <a:cubicBezTo>
                    <a:pt x="572" y="188"/>
                    <a:pt x="501" y="57"/>
                    <a:pt x="358" y="9"/>
                  </a:cubicBezTo>
                  <a:cubicBezTo>
                    <a:pt x="337" y="3"/>
                    <a:pt x="316" y="1"/>
                    <a:pt x="29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14"/>
            <p:cNvSpPr/>
            <p:nvPr/>
          </p:nvSpPr>
          <p:spPr>
            <a:xfrm>
              <a:off x="3460550" y="2080150"/>
              <a:ext cx="12525" cy="12150"/>
            </a:xfrm>
            <a:custGeom>
              <a:avLst/>
              <a:gdLst/>
              <a:ahLst/>
              <a:cxnLst/>
              <a:rect l="l" t="t" r="r" b="b"/>
              <a:pathLst>
                <a:path w="501" h="486" extrusionOk="0">
                  <a:moveTo>
                    <a:pt x="226" y="0"/>
                  </a:moveTo>
                  <a:cubicBezTo>
                    <a:pt x="143" y="12"/>
                    <a:pt x="48" y="72"/>
                    <a:pt x="24" y="167"/>
                  </a:cubicBezTo>
                  <a:cubicBezTo>
                    <a:pt x="0" y="191"/>
                    <a:pt x="0" y="215"/>
                    <a:pt x="0" y="250"/>
                  </a:cubicBezTo>
                  <a:cubicBezTo>
                    <a:pt x="0" y="358"/>
                    <a:pt x="60" y="441"/>
                    <a:pt x="167" y="477"/>
                  </a:cubicBezTo>
                  <a:cubicBezTo>
                    <a:pt x="194" y="483"/>
                    <a:pt x="221" y="486"/>
                    <a:pt x="245" y="486"/>
                  </a:cubicBezTo>
                  <a:cubicBezTo>
                    <a:pt x="315" y="486"/>
                    <a:pt x="373" y="461"/>
                    <a:pt x="417" y="417"/>
                  </a:cubicBezTo>
                  <a:cubicBezTo>
                    <a:pt x="453" y="381"/>
                    <a:pt x="464" y="358"/>
                    <a:pt x="476" y="322"/>
                  </a:cubicBezTo>
                  <a:cubicBezTo>
                    <a:pt x="500" y="262"/>
                    <a:pt x="500" y="227"/>
                    <a:pt x="476" y="167"/>
                  </a:cubicBezTo>
                  <a:cubicBezTo>
                    <a:pt x="453" y="84"/>
                    <a:pt x="405" y="36"/>
                    <a:pt x="333" y="12"/>
                  </a:cubicBezTo>
                  <a:cubicBezTo>
                    <a:pt x="298" y="0"/>
                    <a:pt x="262" y="0"/>
                    <a:pt x="22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14"/>
            <p:cNvSpPr/>
            <p:nvPr/>
          </p:nvSpPr>
          <p:spPr>
            <a:xfrm>
              <a:off x="3537325" y="2434925"/>
              <a:ext cx="13725" cy="12725"/>
            </a:xfrm>
            <a:custGeom>
              <a:avLst/>
              <a:gdLst/>
              <a:ahLst/>
              <a:cxnLst/>
              <a:rect l="l" t="t" r="r" b="b"/>
              <a:pathLst>
                <a:path w="549" h="509" extrusionOk="0">
                  <a:moveTo>
                    <a:pt x="282" y="0"/>
                  </a:moveTo>
                  <a:cubicBezTo>
                    <a:pt x="163" y="0"/>
                    <a:pt x="58" y="70"/>
                    <a:pt x="25" y="180"/>
                  </a:cubicBezTo>
                  <a:lnTo>
                    <a:pt x="25" y="204"/>
                  </a:lnTo>
                  <a:cubicBezTo>
                    <a:pt x="1" y="323"/>
                    <a:pt x="60" y="454"/>
                    <a:pt x="191" y="502"/>
                  </a:cubicBezTo>
                  <a:cubicBezTo>
                    <a:pt x="213" y="506"/>
                    <a:pt x="235" y="509"/>
                    <a:pt x="257" y="509"/>
                  </a:cubicBezTo>
                  <a:cubicBezTo>
                    <a:pt x="294" y="509"/>
                    <a:pt x="332" y="501"/>
                    <a:pt x="370" y="478"/>
                  </a:cubicBezTo>
                  <a:cubicBezTo>
                    <a:pt x="430" y="454"/>
                    <a:pt x="477" y="406"/>
                    <a:pt x="501" y="335"/>
                  </a:cubicBezTo>
                  <a:cubicBezTo>
                    <a:pt x="549" y="204"/>
                    <a:pt x="477" y="61"/>
                    <a:pt x="346" y="25"/>
                  </a:cubicBezTo>
                  <a:cubicBezTo>
                    <a:pt x="322" y="25"/>
                    <a:pt x="322" y="25"/>
                    <a:pt x="310" y="2"/>
                  </a:cubicBezTo>
                  <a:cubicBezTo>
                    <a:pt x="301" y="1"/>
                    <a:pt x="292" y="0"/>
                    <a:pt x="28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14"/>
            <p:cNvSpPr/>
            <p:nvPr/>
          </p:nvSpPr>
          <p:spPr>
            <a:xfrm>
              <a:off x="3328975" y="2549325"/>
              <a:ext cx="14025" cy="12525"/>
            </a:xfrm>
            <a:custGeom>
              <a:avLst/>
              <a:gdLst/>
              <a:ahLst/>
              <a:cxnLst/>
              <a:rect l="l" t="t" r="r" b="b"/>
              <a:pathLst>
                <a:path w="561" h="501" extrusionOk="0">
                  <a:moveTo>
                    <a:pt x="289" y="0"/>
                  </a:moveTo>
                  <a:cubicBezTo>
                    <a:pt x="180" y="0"/>
                    <a:pt x="78" y="68"/>
                    <a:pt x="48" y="176"/>
                  </a:cubicBezTo>
                  <a:cubicBezTo>
                    <a:pt x="1" y="307"/>
                    <a:pt x="72" y="450"/>
                    <a:pt x="203" y="486"/>
                  </a:cubicBezTo>
                  <a:cubicBezTo>
                    <a:pt x="233" y="496"/>
                    <a:pt x="263" y="501"/>
                    <a:pt x="291" y="501"/>
                  </a:cubicBezTo>
                  <a:cubicBezTo>
                    <a:pt x="397" y="501"/>
                    <a:pt x="487" y="434"/>
                    <a:pt x="524" y="331"/>
                  </a:cubicBezTo>
                  <a:cubicBezTo>
                    <a:pt x="560" y="188"/>
                    <a:pt x="489" y="57"/>
                    <a:pt x="358" y="10"/>
                  </a:cubicBezTo>
                  <a:cubicBezTo>
                    <a:pt x="335" y="3"/>
                    <a:pt x="312" y="0"/>
                    <a:pt x="28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9" name="Google Shape;1689;p14"/>
          <p:cNvGrpSpPr/>
          <p:nvPr/>
        </p:nvGrpSpPr>
        <p:grpSpPr>
          <a:xfrm>
            <a:off x="3138301" y="41"/>
            <a:ext cx="6005949" cy="1460702"/>
            <a:chOff x="3877250" y="939525"/>
            <a:chExt cx="2541125" cy="618025"/>
          </a:xfrm>
        </p:grpSpPr>
        <p:sp>
          <p:nvSpPr>
            <p:cNvPr id="1690" name="Google Shape;1690;p14"/>
            <p:cNvSpPr/>
            <p:nvPr/>
          </p:nvSpPr>
          <p:spPr>
            <a:xfrm>
              <a:off x="4697300" y="939825"/>
              <a:ext cx="57475" cy="13725"/>
            </a:xfrm>
            <a:custGeom>
              <a:avLst/>
              <a:gdLst/>
              <a:ahLst/>
              <a:cxnLst/>
              <a:rect l="l" t="t" r="r" b="b"/>
              <a:pathLst>
                <a:path w="2299" h="549" extrusionOk="0">
                  <a:moveTo>
                    <a:pt x="1" y="1"/>
                  </a:moveTo>
                  <a:lnTo>
                    <a:pt x="2298" y="548"/>
                  </a:lnTo>
                  <a:lnTo>
                    <a:pt x="2251" y="263"/>
                  </a:lnTo>
                  <a:lnTo>
                    <a:pt x="11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14"/>
            <p:cNvSpPr/>
            <p:nvPr/>
          </p:nvSpPr>
          <p:spPr>
            <a:xfrm>
              <a:off x="4760400" y="947875"/>
              <a:ext cx="126525" cy="36025"/>
            </a:xfrm>
            <a:custGeom>
              <a:avLst/>
              <a:gdLst/>
              <a:ahLst/>
              <a:cxnLst/>
              <a:rect l="l" t="t" r="r" b="b"/>
              <a:pathLst>
                <a:path w="5061" h="1441" extrusionOk="0">
                  <a:moveTo>
                    <a:pt x="1" y="0"/>
                  </a:moveTo>
                  <a:lnTo>
                    <a:pt x="36" y="286"/>
                  </a:lnTo>
                  <a:lnTo>
                    <a:pt x="4977" y="1441"/>
                  </a:lnTo>
                  <a:cubicBezTo>
                    <a:pt x="4977" y="1357"/>
                    <a:pt x="5001" y="1262"/>
                    <a:pt x="5061" y="1191"/>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14"/>
            <p:cNvSpPr/>
            <p:nvPr/>
          </p:nvSpPr>
          <p:spPr>
            <a:xfrm>
              <a:off x="3888875" y="939825"/>
              <a:ext cx="51500" cy="75925"/>
            </a:xfrm>
            <a:custGeom>
              <a:avLst/>
              <a:gdLst/>
              <a:ahLst/>
              <a:cxnLst/>
              <a:rect l="l" t="t" r="r" b="b"/>
              <a:pathLst>
                <a:path w="2060" h="3037" extrusionOk="0">
                  <a:moveTo>
                    <a:pt x="1762" y="1"/>
                  </a:moveTo>
                  <a:lnTo>
                    <a:pt x="0" y="2989"/>
                  </a:lnTo>
                  <a:cubicBezTo>
                    <a:pt x="72" y="2989"/>
                    <a:pt x="155" y="3001"/>
                    <a:pt x="214" y="3037"/>
                  </a:cubicBezTo>
                  <a:lnTo>
                    <a:pt x="310" y="2953"/>
                  </a:lnTo>
                  <a:lnTo>
                    <a:pt x="20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14"/>
            <p:cNvSpPr/>
            <p:nvPr/>
          </p:nvSpPr>
          <p:spPr>
            <a:xfrm>
              <a:off x="4222250" y="939825"/>
              <a:ext cx="22050" cy="8950"/>
            </a:xfrm>
            <a:custGeom>
              <a:avLst/>
              <a:gdLst/>
              <a:ahLst/>
              <a:cxnLst/>
              <a:rect l="l" t="t" r="r" b="b"/>
              <a:pathLst>
                <a:path w="882" h="358" extrusionOk="0">
                  <a:moveTo>
                    <a:pt x="0" y="1"/>
                  </a:moveTo>
                  <a:lnTo>
                    <a:pt x="834" y="358"/>
                  </a:lnTo>
                  <a:cubicBezTo>
                    <a:pt x="822" y="334"/>
                    <a:pt x="822" y="310"/>
                    <a:pt x="822" y="298"/>
                  </a:cubicBezTo>
                  <a:cubicBezTo>
                    <a:pt x="810" y="215"/>
                    <a:pt x="822" y="144"/>
                    <a:pt x="881" y="96"/>
                  </a:cubicBezTo>
                  <a:lnTo>
                    <a:pt x="65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14"/>
            <p:cNvSpPr/>
            <p:nvPr/>
          </p:nvSpPr>
          <p:spPr>
            <a:xfrm>
              <a:off x="3894225" y="942800"/>
              <a:ext cx="103300" cy="77725"/>
            </a:xfrm>
            <a:custGeom>
              <a:avLst/>
              <a:gdLst/>
              <a:ahLst/>
              <a:cxnLst/>
              <a:rect l="l" t="t" r="r" b="b"/>
              <a:pathLst>
                <a:path w="4132" h="3109" extrusionOk="0">
                  <a:moveTo>
                    <a:pt x="3941" y="1"/>
                  </a:moveTo>
                  <a:lnTo>
                    <a:pt x="96" y="2834"/>
                  </a:lnTo>
                  <a:lnTo>
                    <a:pt x="0" y="2918"/>
                  </a:lnTo>
                  <a:cubicBezTo>
                    <a:pt x="72" y="2953"/>
                    <a:pt x="131" y="3013"/>
                    <a:pt x="155" y="3108"/>
                  </a:cubicBezTo>
                  <a:lnTo>
                    <a:pt x="4132" y="155"/>
                  </a:lnTo>
                  <a:cubicBezTo>
                    <a:pt x="4108" y="132"/>
                    <a:pt x="4072" y="84"/>
                    <a:pt x="4049" y="36"/>
                  </a:cubicBezTo>
                  <a:lnTo>
                    <a:pt x="394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14"/>
            <p:cNvSpPr/>
            <p:nvPr/>
          </p:nvSpPr>
          <p:spPr>
            <a:xfrm>
              <a:off x="4006450" y="946075"/>
              <a:ext cx="190525" cy="100350"/>
            </a:xfrm>
            <a:custGeom>
              <a:avLst/>
              <a:gdLst/>
              <a:ahLst/>
              <a:cxnLst/>
              <a:rect l="l" t="t" r="r" b="b"/>
              <a:pathLst>
                <a:path w="7621" h="4014" extrusionOk="0">
                  <a:moveTo>
                    <a:pt x="250" y="1"/>
                  </a:moveTo>
                  <a:cubicBezTo>
                    <a:pt x="191" y="72"/>
                    <a:pt x="107" y="132"/>
                    <a:pt x="0" y="155"/>
                  </a:cubicBezTo>
                  <a:lnTo>
                    <a:pt x="7525" y="4001"/>
                  </a:lnTo>
                  <a:cubicBezTo>
                    <a:pt x="7561" y="4013"/>
                    <a:pt x="7596" y="4013"/>
                    <a:pt x="7620" y="4013"/>
                  </a:cubicBezTo>
                  <a:cubicBezTo>
                    <a:pt x="7608" y="3977"/>
                    <a:pt x="7584" y="3906"/>
                    <a:pt x="7573" y="3846"/>
                  </a:cubicBezTo>
                  <a:cubicBezTo>
                    <a:pt x="7596" y="3799"/>
                    <a:pt x="7596" y="3763"/>
                    <a:pt x="7596" y="3739"/>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14"/>
            <p:cNvSpPr/>
            <p:nvPr/>
          </p:nvSpPr>
          <p:spPr>
            <a:xfrm>
              <a:off x="3987100" y="939825"/>
              <a:ext cx="8350" cy="4500"/>
            </a:xfrm>
            <a:custGeom>
              <a:avLst/>
              <a:gdLst/>
              <a:ahLst/>
              <a:cxnLst/>
              <a:rect l="l" t="t" r="r" b="b"/>
              <a:pathLst>
                <a:path w="334" h="180" extrusionOk="0">
                  <a:moveTo>
                    <a:pt x="0" y="1"/>
                  </a:moveTo>
                  <a:lnTo>
                    <a:pt x="226" y="120"/>
                  </a:lnTo>
                  <a:lnTo>
                    <a:pt x="334" y="179"/>
                  </a:lnTo>
                  <a:cubicBezTo>
                    <a:pt x="310" y="132"/>
                    <a:pt x="298" y="84"/>
                    <a:pt x="298" y="36"/>
                  </a:cubicBezTo>
                  <a:lnTo>
                    <a:pt x="29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14"/>
            <p:cNvSpPr/>
            <p:nvPr/>
          </p:nvSpPr>
          <p:spPr>
            <a:xfrm>
              <a:off x="4215100" y="1051750"/>
              <a:ext cx="184275" cy="282800"/>
            </a:xfrm>
            <a:custGeom>
              <a:avLst/>
              <a:gdLst/>
              <a:ahLst/>
              <a:cxnLst/>
              <a:rect l="l" t="t" r="r" b="b"/>
              <a:pathLst>
                <a:path w="7371" h="11312" extrusionOk="0">
                  <a:moveTo>
                    <a:pt x="227" y="0"/>
                  </a:moveTo>
                  <a:cubicBezTo>
                    <a:pt x="167" y="60"/>
                    <a:pt x="96" y="108"/>
                    <a:pt x="0" y="119"/>
                  </a:cubicBezTo>
                  <a:lnTo>
                    <a:pt x="7120" y="11311"/>
                  </a:lnTo>
                  <a:cubicBezTo>
                    <a:pt x="7168" y="11264"/>
                    <a:pt x="7228" y="11216"/>
                    <a:pt x="7287" y="11216"/>
                  </a:cubicBezTo>
                  <a:cubicBezTo>
                    <a:pt x="7311" y="11216"/>
                    <a:pt x="7347" y="11216"/>
                    <a:pt x="7370" y="11240"/>
                  </a:cubicBez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14"/>
            <p:cNvSpPr/>
            <p:nvPr/>
          </p:nvSpPr>
          <p:spPr>
            <a:xfrm>
              <a:off x="4399650" y="1275000"/>
              <a:ext cx="125925" cy="62825"/>
            </a:xfrm>
            <a:custGeom>
              <a:avLst/>
              <a:gdLst/>
              <a:ahLst/>
              <a:cxnLst/>
              <a:rect l="l" t="t" r="r" b="b"/>
              <a:pathLst>
                <a:path w="5037" h="2513" extrusionOk="0">
                  <a:moveTo>
                    <a:pt x="4906" y="0"/>
                  </a:moveTo>
                  <a:lnTo>
                    <a:pt x="0" y="2286"/>
                  </a:lnTo>
                  <a:cubicBezTo>
                    <a:pt x="84" y="2322"/>
                    <a:pt x="119" y="2381"/>
                    <a:pt x="143" y="2465"/>
                  </a:cubicBezTo>
                  <a:lnTo>
                    <a:pt x="143" y="2512"/>
                  </a:lnTo>
                  <a:lnTo>
                    <a:pt x="5037" y="226"/>
                  </a:lnTo>
                  <a:cubicBezTo>
                    <a:pt x="4977" y="155"/>
                    <a:pt x="4918" y="83"/>
                    <a:pt x="490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14"/>
            <p:cNvSpPr/>
            <p:nvPr/>
          </p:nvSpPr>
          <p:spPr>
            <a:xfrm>
              <a:off x="4213300" y="950850"/>
              <a:ext cx="37250" cy="77700"/>
            </a:xfrm>
            <a:custGeom>
              <a:avLst/>
              <a:gdLst/>
              <a:ahLst/>
              <a:cxnLst/>
              <a:rect l="l" t="t" r="r" b="b"/>
              <a:pathLst>
                <a:path w="1490" h="3108" extrusionOk="0">
                  <a:moveTo>
                    <a:pt x="1227" y="0"/>
                  </a:moveTo>
                  <a:lnTo>
                    <a:pt x="1" y="3012"/>
                  </a:lnTo>
                  <a:cubicBezTo>
                    <a:pt x="96" y="3024"/>
                    <a:pt x="168" y="3048"/>
                    <a:pt x="239" y="3108"/>
                  </a:cubicBezTo>
                  <a:lnTo>
                    <a:pt x="1489" y="48"/>
                  </a:lnTo>
                  <a:lnTo>
                    <a:pt x="1489" y="48"/>
                  </a:lnTo>
                  <a:cubicBezTo>
                    <a:pt x="1477" y="60"/>
                    <a:pt x="1442" y="60"/>
                    <a:pt x="1418" y="60"/>
                  </a:cubicBezTo>
                  <a:cubicBezTo>
                    <a:pt x="1406" y="62"/>
                    <a:pt x="1394" y="63"/>
                    <a:pt x="1382" y="63"/>
                  </a:cubicBezTo>
                  <a:cubicBezTo>
                    <a:pt x="1326" y="63"/>
                    <a:pt x="1277" y="40"/>
                    <a:pt x="122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14"/>
            <p:cNvSpPr/>
            <p:nvPr/>
          </p:nvSpPr>
          <p:spPr>
            <a:xfrm>
              <a:off x="4248425" y="939825"/>
              <a:ext cx="7475" cy="3600"/>
            </a:xfrm>
            <a:custGeom>
              <a:avLst/>
              <a:gdLst/>
              <a:ahLst/>
              <a:cxnLst/>
              <a:rect l="l" t="t" r="r" b="b"/>
              <a:pathLst>
                <a:path w="299" h="144" extrusionOk="0">
                  <a:moveTo>
                    <a:pt x="13" y="1"/>
                  </a:moveTo>
                  <a:lnTo>
                    <a:pt x="1" y="24"/>
                  </a:lnTo>
                  <a:cubicBezTo>
                    <a:pt x="84" y="36"/>
                    <a:pt x="156" y="72"/>
                    <a:pt x="203" y="144"/>
                  </a:cubicBezTo>
                  <a:cubicBezTo>
                    <a:pt x="215" y="132"/>
                    <a:pt x="239" y="132"/>
                    <a:pt x="251" y="132"/>
                  </a:cubicBezTo>
                  <a:lnTo>
                    <a:pt x="29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14"/>
            <p:cNvSpPr/>
            <p:nvPr/>
          </p:nvSpPr>
          <p:spPr>
            <a:xfrm>
              <a:off x="4253500" y="942650"/>
              <a:ext cx="181900" cy="74600"/>
            </a:xfrm>
            <a:custGeom>
              <a:avLst/>
              <a:gdLst/>
              <a:ahLst/>
              <a:cxnLst/>
              <a:rect l="l" t="t" r="r" b="b"/>
              <a:pathLst>
                <a:path w="7276" h="2984" extrusionOk="0">
                  <a:moveTo>
                    <a:pt x="84" y="1"/>
                  </a:moveTo>
                  <a:cubicBezTo>
                    <a:pt x="72" y="1"/>
                    <a:pt x="60" y="7"/>
                    <a:pt x="48" y="19"/>
                  </a:cubicBezTo>
                  <a:cubicBezTo>
                    <a:pt x="12" y="19"/>
                    <a:pt x="0" y="19"/>
                    <a:pt x="0" y="31"/>
                  </a:cubicBezTo>
                  <a:cubicBezTo>
                    <a:pt x="12" y="66"/>
                    <a:pt x="36" y="90"/>
                    <a:pt x="36" y="138"/>
                  </a:cubicBezTo>
                  <a:cubicBezTo>
                    <a:pt x="36" y="185"/>
                    <a:pt x="36" y="221"/>
                    <a:pt x="12" y="257"/>
                  </a:cubicBezTo>
                  <a:lnTo>
                    <a:pt x="36" y="257"/>
                  </a:lnTo>
                  <a:lnTo>
                    <a:pt x="7180" y="2983"/>
                  </a:lnTo>
                  <a:cubicBezTo>
                    <a:pt x="7192" y="2888"/>
                    <a:pt x="7216" y="2817"/>
                    <a:pt x="7275" y="2745"/>
                  </a:cubicBezTo>
                  <a:lnTo>
                    <a:pt x="119" y="19"/>
                  </a:lnTo>
                  <a:cubicBezTo>
                    <a:pt x="107" y="7"/>
                    <a:pt x="96" y="1"/>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14"/>
            <p:cNvSpPr/>
            <p:nvPr/>
          </p:nvSpPr>
          <p:spPr>
            <a:xfrm>
              <a:off x="4459775" y="1021675"/>
              <a:ext cx="198850" cy="82475"/>
            </a:xfrm>
            <a:custGeom>
              <a:avLst/>
              <a:gdLst/>
              <a:ahLst/>
              <a:cxnLst/>
              <a:rect l="l" t="t" r="r" b="b"/>
              <a:pathLst>
                <a:path w="7954" h="3299" extrusionOk="0">
                  <a:moveTo>
                    <a:pt x="84" y="1"/>
                  </a:moveTo>
                  <a:cubicBezTo>
                    <a:pt x="72" y="84"/>
                    <a:pt x="36" y="156"/>
                    <a:pt x="0" y="239"/>
                  </a:cubicBezTo>
                  <a:lnTo>
                    <a:pt x="7882" y="3299"/>
                  </a:lnTo>
                  <a:cubicBezTo>
                    <a:pt x="7882" y="3227"/>
                    <a:pt x="7894" y="3156"/>
                    <a:pt x="7954" y="3108"/>
                  </a:cubicBezTo>
                  <a:cubicBezTo>
                    <a:pt x="7954" y="3096"/>
                    <a:pt x="7942" y="3073"/>
                    <a:pt x="7942" y="3049"/>
                  </a:cubicBezTo>
                  <a:lnTo>
                    <a:pt x="8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14"/>
            <p:cNvSpPr/>
            <p:nvPr/>
          </p:nvSpPr>
          <p:spPr>
            <a:xfrm>
              <a:off x="4418400" y="939825"/>
              <a:ext cx="27100" cy="67300"/>
            </a:xfrm>
            <a:custGeom>
              <a:avLst/>
              <a:gdLst/>
              <a:ahLst/>
              <a:cxnLst/>
              <a:rect l="l" t="t" r="r" b="b"/>
              <a:pathLst>
                <a:path w="1084" h="2692" extrusionOk="0">
                  <a:moveTo>
                    <a:pt x="0" y="1"/>
                  </a:moveTo>
                  <a:lnTo>
                    <a:pt x="846" y="2691"/>
                  </a:lnTo>
                  <a:cubicBezTo>
                    <a:pt x="917" y="2644"/>
                    <a:pt x="1001" y="2620"/>
                    <a:pt x="1084" y="2596"/>
                  </a:cubicBezTo>
                  <a:lnTo>
                    <a:pt x="26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14"/>
            <p:cNvSpPr/>
            <p:nvPr/>
          </p:nvSpPr>
          <p:spPr>
            <a:xfrm>
              <a:off x="4448750" y="1033600"/>
              <a:ext cx="82475" cy="232175"/>
            </a:xfrm>
            <a:custGeom>
              <a:avLst/>
              <a:gdLst/>
              <a:ahLst/>
              <a:cxnLst/>
              <a:rect l="l" t="t" r="r" b="b"/>
              <a:pathLst>
                <a:path w="3299" h="9287" extrusionOk="0">
                  <a:moveTo>
                    <a:pt x="239" y="0"/>
                  </a:moveTo>
                  <a:cubicBezTo>
                    <a:pt x="168" y="12"/>
                    <a:pt x="84" y="36"/>
                    <a:pt x="1" y="60"/>
                  </a:cubicBezTo>
                  <a:lnTo>
                    <a:pt x="3061" y="9287"/>
                  </a:lnTo>
                  <a:cubicBezTo>
                    <a:pt x="3120" y="9239"/>
                    <a:pt x="3192" y="9192"/>
                    <a:pt x="3275" y="9192"/>
                  </a:cubicBezTo>
                  <a:lnTo>
                    <a:pt x="3299" y="9192"/>
                  </a:lnTo>
                  <a:lnTo>
                    <a:pt x="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14"/>
            <p:cNvSpPr/>
            <p:nvPr/>
          </p:nvSpPr>
          <p:spPr>
            <a:xfrm>
              <a:off x="4530625" y="1282125"/>
              <a:ext cx="42875" cy="110750"/>
            </a:xfrm>
            <a:custGeom>
              <a:avLst/>
              <a:gdLst/>
              <a:ahLst/>
              <a:cxnLst/>
              <a:rect l="l" t="t" r="r" b="b"/>
              <a:pathLst>
                <a:path w="1715" h="4430" extrusionOk="0">
                  <a:moveTo>
                    <a:pt x="262" y="1"/>
                  </a:moveTo>
                  <a:cubicBezTo>
                    <a:pt x="202" y="25"/>
                    <a:pt x="143" y="60"/>
                    <a:pt x="83" y="60"/>
                  </a:cubicBezTo>
                  <a:lnTo>
                    <a:pt x="0" y="60"/>
                  </a:lnTo>
                  <a:lnTo>
                    <a:pt x="1465" y="4430"/>
                  </a:lnTo>
                  <a:cubicBezTo>
                    <a:pt x="1524" y="4406"/>
                    <a:pt x="1595" y="4370"/>
                    <a:pt x="1667" y="4370"/>
                  </a:cubicBezTo>
                  <a:lnTo>
                    <a:pt x="1715" y="4370"/>
                  </a:lnTo>
                  <a:lnTo>
                    <a:pt x="26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14"/>
            <p:cNvSpPr/>
            <p:nvPr/>
          </p:nvSpPr>
          <p:spPr>
            <a:xfrm>
              <a:off x="4539550" y="1228550"/>
              <a:ext cx="81275" cy="44675"/>
            </a:xfrm>
            <a:custGeom>
              <a:avLst/>
              <a:gdLst/>
              <a:ahLst/>
              <a:cxnLst/>
              <a:rect l="l" t="t" r="r" b="b"/>
              <a:pathLst>
                <a:path w="3251" h="1787" extrusionOk="0">
                  <a:moveTo>
                    <a:pt x="3155" y="1"/>
                  </a:moveTo>
                  <a:lnTo>
                    <a:pt x="0" y="1548"/>
                  </a:lnTo>
                  <a:cubicBezTo>
                    <a:pt x="48" y="1584"/>
                    <a:pt x="95" y="1668"/>
                    <a:pt x="95" y="1751"/>
                  </a:cubicBezTo>
                  <a:lnTo>
                    <a:pt x="95" y="1787"/>
                  </a:lnTo>
                  <a:lnTo>
                    <a:pt x="3251" y="239"/>
                  </a:lnTo>
                  <a:cubicBezTo>
                    <a:pt x="3203" y="179"/>
                    <a:pt x="3179" y="96"/>
                    <a:pt x="3155" y="25"/>
                  </a:cubicBezTo>
                  <a:lnTo>
                    <a:pt x="315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14"/>
            <p:cNvSpPr/>
            <p:nvPr/>
          </p:nvSpPr>
          <p:spPr>
            <a:xfrm>
              <a:off x="4665450" y="1102950"/>
              <a:ext cx="99750" cy="35750"/>
            </a:xfrm>
            <a:custGeom>
              <a:avLst/>
              <a:gdLst/>
              <a:ahLst/>
              <a:cxnLst/>
              <a:rect l="l" t="t" r="r" b="b"/>
              <a:pathLst>
                <a:path w="3990" h="1430" extrusionOk="0">
                  <a:moveTo>
                    <a:pt x="132" y="0"/>
                  </a:moveTo>
                  <a:cubicBezTo>
                    <a:pt x="132" y="107"/>
                    <a:pt x="84" y="203"/>
                    <a:pt x="1" y="226"/>
                  </a:cubicBezTo>
                  <a:lnTo>
                    <a:pt x="3906" y="1429"/>
                  </a:lnTo>
                  <a:cubicBezTo>
                    <a:pt x="3930" y="1346"/>
                    <a:pt x="3953" y="1274"/>
                    <a:pt x="3989" y="1179"/>
                  </a:cubicBezTo>
                  <a:lnTo>
                    <a:pt x="13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14"/>
            <p:cNvSpPr/>
            <p:nvPr/>
          </p:nvSpPr>
          <p:spPr>
            <a:xfrm>
              <a:off x="4576150" y="1236000"/>
              <a:ext cx="52125" cy="157775"/>
            </a:xfrm>
            <a:custGeom>
              <a:avLst/>
              <a:gdLst/>
              <a:ahLst/>
              <a:cxnLst/>
              <a:rect l="l" t="t" r="r" b="b"/>
              <a:pathLst>
                <a:path w="2085" h="6311" extrusionOk="0">
                  <a:moveTo>
                    <a:pt x="1846" y="0"/>
                  </a:moveTo>
                  <a:lnTo>
                    <a:pt x="1" y="6215"/>
                  </a:lnTo>
                  <a:cubicBezTo>
                    <a:pt x="84" y="6227"/>
                    <a:pt x="167" y="6263"/>
                    <a:pt x="239" y="6311"/>
                  </a:cubicBezTo>
                  <a:lnTo>
                    <a:pt x="2084" y="84"/>
                  </a:lnTo>
                  <a:cubicBezTo>
                    <a:pt x="1989" y="84"/>
                    <a:pt x="1906" y="36"/>
                    <a:pt x="184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14"/>
            <p:cNvSpPr/>
            <p:nvPr/>
          </p:nvSpPr>
          <p:spPr>
            <a:xfrm>
              <a:off x="4627050" y="1106525"/>
              <a:ext cx="36050" cy="112225"/>
            </a:xfrm>
            <a:custGeom>
              <a:avLst/>
              <a:gdLst/>
              <a:ahLst/>
              <a:cxnLst/>
              <a:rect l="l" t="t" r="r" b="b"/>
              <a:pathLst>
                <a:path w="1442" h="4489" extrusionOk="0">
                  <a:moveTo>
                    <a:pt x="1227" y="0"/>
                  </a:moveTo>
                  <a:lnTo>
                    <a:pt x="1" y="4441"/>
                  </a:lnTo>
                  <a:lnTo>
                    <a:pt x="13" y="4441"/>
                  </a:lnTo>
                  <a:cubicBezTo>
                    <a:pt x="35" y="4438"/>
                    <a:pt x="56" y="4437"/>
                    <a:pt x="76" y="4437"/>
                  </a:cubicBezTo>
                  <a:cubicBezTo>
                    <a:pt x="142" y="4437"/>
                    <a:pt x="196" y="4452"/>
                    <a:pt x="251" y="4489"/>
                  </a:cubicBezTo>
                  <a:lnTo>
                    <a:pt x="1441" y="107"/>
                  </a:lnTo>
                  <a:lnTo>
                    <a:pt x="1441" y="107"/>
                  </a:lnTo>
                  <a:cubicBezTo>
                    <a:pt x="1427" y="111"/>
                    <a:pt x="1412" y="113"/>
                    <a:pt x="1397" y="113"/>
                  </a:cubicBezTo>
                  <a:cubicBezTo>
                    <a:pt x="1327" y="113"/>
                    <a:pt x="1257" y="69"/>
                    <a:pt x="122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14"/>
            <p:cNvSpPr/>
            <p:nvPr/>
          </p:nvSpPr>
          <p:spPr>
            <a:xfrm>
              <a:off x="4658600" y="939825"/>
              <a:ext cx="18475" cy="159275"/>
            </a:xfrm>
            <a:custGeom>
              <a:avLst/>
              <a:gdLst/>
              <a:ahLst/>
              <a:cxnLst/>
              <a:rect l="l" t="t" r="r" b="b"/>
              <a:pathLst>
                <a:path w="739" h="6371" extrusionOk="0">
                  <a:moveTo>
                    <a:pt x="477" y="1"/>
                  </a:moveTo>
                  <a:lnTo>
                    <a:pt x="1" y="6311"/>
                  </a:lnTo>
                  <a:cubicBezTo>
                    <a:pt x="1" y="6323"/>
                    <a:pt x="1" y="6347"/>
                    <a:pt x="13" y="6370"/>
                  </a:cubicBezTo>
                  <a:cubicBezTo>
                    <a:pt x="48" y="6335"/>
                    <a:pt x="96" y="6323"/>
                    <a:pt x="156" y="6311"/>
                  </a:cubicBezTo>
                  <a:cubicBezTo>
                    <a:pt x="191" y="6311"/>
                    <a:pt x="227" y="6311"/>
                    <a:pt x="263" y="6323"/>
                  </a:cubicBezTo>
                  <a:lnTo>
                    <a:pt x="7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14"/>
            <p:cNvSpPr/>
            <p:nvPr/>
          </p:nvSpPr>
          <p:spPr>
            <a:xfrm>
              <a:off x="4752075" y="939825"/>
              <a:ext cx="37225" cy="176550"/>
            </a:xfrm>
            <a:custGeom>
              <a:avLst/>
              <a:gdLst/>
              <a:ahLst/>
              <a:cxnLst/>
              <a:rect l="l" t="t" r="r" b="b"/>
              <a:pathLst>
                <a:path w="1489" h="7062" extrusionOk="0">
                  <a:moveTo>
                    <a:pt x="0" y="1"/>
                  </a:moveTo>
                  <a:lnTo>
                    <a:pt x="48" y="263"/>
                  </a:lnTo>
                  <a:lnTo>
                    <a:pt x="96" y="548"/>
                  </a:lnTo>
                  <a:lnTo>
                    <a:pt x="1215" y="7061"/>
                  </a:lnTo>
                  <a:cubicBezTo>
                    <a:pt x="1310" y="7037"/>
                    <a:pt x="1393" y="7025"/>
                    <a:pt x="1489" y="7002"/>
                  </a:cubicBezTo>
                  <a:lnTo>
                    <a:pt x="369" y="608"/>
                  </a:lnTo>
                  <a:lnTo>
                    <a:pt x="334" y="322"/>
                  </a:lnTo>
                  <a:lnTo>
                    <a:pt x="27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14"/>
            <p:cNvSpPr/>
            <p:nvPr/>
          </p:nvSpPr>
          <p:spPr>
            <a:xfrm>
              <a:off x="4804450" y="989825"/>
              <a:ext cx="88725" cy="131000"/>
            </a:xfrm>
            <a:custGeom>
              <a:avLst/>
              <a:gdLst/>
              <a:ahLst/>
              <a:cxnLst/>
              <a:rect l="l" t="t" r="r" b="b"/>
              <a:pathLst>
                <a:path w="3549" h="5240" extrusionOk="0">
                  <a:moveTo>
                    <a:pt x="3323" y="1"/>
                  </a:moveTo>
                  <a:lnTo>
                    <a:pt x="1" y="5109"/>
                  </a:lnTo>
                  <a:cubicBezTo>
                    <a:pt x="84" y="5144"/>
                    <a:pt x="156" y="5192"/>
                    <a:pt x="227" y="5240"/>
                  </a:cubicBezTo>
                  <a:lnTo>
                    <a:pt x="3549" y="144"/>
                  </a:lnTo>
                  <a:cubicBezTo>
                    <a:pt x="3454" y="120"/>
                    <a:pt x="3382" y="84"/>
                    <a:pt x="332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14"/>
            <p:cNvSpPr/>
            <p:nvPr/>
          </p:nvSpPr>
          <p:spPr>
            <a:xfrm>
              <a:off x="4897925" y="939825"/>
              <a:ext cx="29775" cy="37525"/>
            </a:xfrm>
            <a:custGeom>
              <a:avLst/>
              <a:gdLst/>
              <a:ahLst/>
              <a:cxnLst/>
              <a:rect l="l" t="t" r="r" b="b"/>
              <a:pathLst>
                <a:path w="1191" h="1501" extrusionOk="0">
                  <a:moveTo>
                    <a:pt x="881" y="1"/>
                  </a:moveTo>
                  <a:lnTo>
                    <a:pt x="0" y="1346"/>
                  </a:lnTo>
                  <a:cubicBezTo>
                    <a:pt x="96" y="1382"/>
                    <a:pt x="167" y="1429"/>
                    <a:pt x="227" y="1501"/>
                  </a:cubicBezTo>
                  <a:lnTo>
                    <a:pt x="119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14"/>
            <p:cNvSpPr/>
            <p:nvPr/>
          </p:nvSpPr>
          <p:spPr>
            <a:xfrm>
              <a:off x="4904775" y="979125"/>
              <a:ext cx="209875" cy="36925"/>
            </a:xfrm>
            <a:custGeom>
              <a:avLst/>
              <a:gdLst/>
              <a:ahLst/>
              <a:cxnLst/>
              <a:rect l="l" t="t" r="r" b="b"/>
              <a:pathLst>
                <a:path w="8395" h="1477" extrusionOk="0">
                  <a:moveTo>
                    <a:pt x="0" y="0"/>
                  </a:moveTo>
                  <a:cubicBezTo>
                    <a:pt x="12" y="48"/>
                    <a:pt x="24" y="96"/>
                    <a:pt x="24" y="131"/>
                  </a:cubicBezTo>
                  <a:lnTo>
                    <a:pt x="24" y="250"/>
                  </a:lnTo>
                  <a:lnTo>
                    <a:pt x="8394" y="1477"/>
                  </a:lnTo>
                  <a:lnTo>
                    <a:pt x="7870" y="1131"/>
                  </a:ln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14"/>
            <p:cNvSpPr/>
            <p:nvPr/>
          </p:nvSpPr>
          <p:spPr>
            <a:xfrm>
              <a:off x="5115500" y="939825"/>
              <a:ext cx="73850" cy="73250"/>
            </a:xfrm>
            <a:custGeom>
              <a:avLst/>
              <a:gdLst/>
              <a:ahLst/>
              <a:cxnLst/>
              <a:rect l="l" t="t" r="r" b="b"/>
              <a:pathLst>
                <a:path w="2954" h="2930" extrusionOk="0">
                  <a:moveTo>
                    <a:pt x="2608" y="1"/>
                  </a:moveTo>
                  <a:lnTo>
                    <a:pt x="1" y="2775"/>
                  </a:lnTo>
                  <a:lnTo>
                    <a:pt x="227" y="2930"/>
                  </a:lnTo>
                  <a:lnTo>
                    <a:pt x="295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14"/>
            <p:cNvSpPr/>
            <p:nvPr/>
          </p:nvSpPr>
          <p:spPr>
            <a:xfrm>
              <a:off x="4996450" y="939825"/>
              <a:ext cx="347975" cy="224175"/>
            </a:xfrm>
            <a:custGeom>
              <a:avLst/>
              <a:gdLst/>
              <a:ahLst/>
              <a:cxnLst/>
              <a:rect l="l" t="t" r="r" b="b"/>
              <a:pathLst>
                <a:path w="13919" h="8967" extrusionOk="0">
                  <a:moveTo>
                    <a:pt x="0" y="1"/>
                  </a:moveTo>
                  <a:lnTo>
                    <a:pt x="4203" y="2715"/>
                  </a:lnTo>
                  <a:lnTo>
                    <a:pt x="4715" y="3061"/>
                  </a:lnTo>
                  <a:lnTo>
                    <a:pt x="13835" y="8966"/>
                  </a:lnTo>
                  <a:cubicBezTo>
                    <a:pt x="13847" y="8907"/>
                    <a:pt x="13871" y="8871"/>
                    <a:pt x="13919" y="8835"/>
                  </a:cubicBezTo>
                  <a:lnTo>
                    <a:pt x="13776" y="8633"/>
                  </a:lnTo>
                  <a:lnTo>
                    <a:pt x="4977" y="2918"/>
                  </a:lnTo>
                  <a:lnTo>
                    <a:pt x="4751" y="2763"/>
                  </a:lnTo>
                  <a:lnTo>
                    <a:pt x="47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14"/>
            <p:cNvSpPr/>
            <p:nvPr/>
          </p:nvSpPr>
          <p:spPr>
            <a:xfrm>
              <a:off x="5192300" y="939825"/>
              <a:ext cx="157775" cy="220900"/>
            </a:xfrm>
            <a:custGeom>
              <a:avLst/>
              <a:gdLst/>
              <a:ahLst/>
              <a:cxnLst/>
              <a:rect l="l" t="t" r="r" b="b"/>
              <a:pathLst>
                <a:path w="6311" h="8836" extrusionOk="0">
                  <a:moveTo>
                    <a:pt x="1" y="1"/>
                  </a:moveTo>
                  <a:lnTo>
                    <a:pt x="5942" y="8633"/>
                  </a:lnTo>
                  <a:lnTo>
                    <a:pt x="6073" y="8835"/>
                  </a:lnTo>
                  <a:cubicBezTo>
                    <a:pt x="6132" y="8764"/>
                    <a:pt x="6216" y="8716"/>
                    <a:pt x="6311" y="8704"/>
                  </a:cubicBezTo>
                  <a:lnTo>
                    <a:pt x="31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14"/>
            <p:cNvSpPr/>
            <p:nvPr/>
          </p:nvSpPr>
          <p:spPr>
            <a:xfrm>
              <a:off x="5357500" y="995500"/>
              <a:ext cx="208675" cy="168500"/>
            </a:xfrm>
            <a:custGeom>
              <a:avLst/>
              <a:gdLst/>
              <a:ahLst/>
              <a:cxnLst/>
              <a:rect l="l" t="t" r="r" b="b"/>
              <a:pathLst>
                <a:path w="8347" h="6740" extrusionOk="0">
                  <a:moveTo>
                    <a:pt x="8168" y="0"/>
                  </a:moveTo>
                  <a:lnTo>
                    <a:pt x="1" y="6537"/>
                  </a:lnTo>
                  <a:cubicBezTo>
                    <a:pt x="72" y="6584"/>
                    <a:pt x="132" y="6656"/>
                    <a:pt x="155" y="6739"/>
                  </a:cubicBezTo>
                  <a:lnTo>
                    <a:pt x="8347" y="191"/>
                  </a:lnTo>
                  <a:cubicBezTo>
                    <a:pt x="8275" y="131"/>
                    <a:pt x="8216" y="72"/>
                    <a:pt x="8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14"/>
            <p:cNvSpPr/>
            <p:nvPr/>
          </p:nvSpPr>
          <p:spPr>
            <a:xfrm>
              <a:off x="5531925" y="939825"/>
              <a:ext cx="36650" cy="39025"/>
            </a:xfrm>
            <a:custGeom>
              <a:avLst/>
              <a:gdLst/>
              <a:ahLst/>
              <a:cxnLst/>
              <a:rect l="l" t="t" r="r" b="b"/>
              <a:pathLst>
                <a:path w="1466" h="1561" extrusionOk="0">
                  <a:moveTo>
                    <a:pt x="1" y="1"/>
                  </a:moveTo>
                  <a:lnTo>
                    <a:pt x="1251" y="1560"/>
                  </a:lnTo>
                  <a:cubicBezTo>
                    <a:pt x="1298" y="1501"/>
                    <a:pt x="1370" y="1453"/>
                    <a:pt x="1465" y="1406"/>
                  </a:cubicBez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14"/>
            <p:cNvSpPr/>
            <p:nvPr/>
          </p:nvSpPr>
          <p:spPr>
            <a:xfrm>
              <a:off x="5412275" y="940125"/>
              <a:ext cx="30075" cy="14900"/>
            </a:xfrm>
            <a:custGeom>
              <a:avLst/>
              <a:gdLst/>
              <a:ahLst/>
              <a:cxnLst/>
              <a:rect l="l" t="t" r="r" b="b"/>
              <a:pathLst>
                <a:path w="1203" h="596" extrusionOk="0">
                  <a:moveTo>
                    <a:pt x="0" y="1"/>
                  </a:moveTo>
                  <a:lnTo>
                    <a:pt x="1084" y="596"/>
                  </a:lnTo>
                  <a:cubicBezTo>
                    <a:pt x="1108" y="489"/>
                    <a:pt x="1143" y="417"/>
                    <a:pt x="1203" y="358"/>
                  </a:cubicBezTo>
                  <a:lnTo>
                    <a:pt x="53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14"/>
            <p:cNvSpPr/>
            <p:nvPr/>
          </p:nvSpPr>
          <p:spPr>
            <a:xfrm>
              <a:off x="5448000" y="940125"/>
              <a:ext cx="7750" cy="6575"/>
            </a:xfrm>
            <a:custGeom>
              <a:avLst/>
              <a:gdLst/>
              <a:ahLst/>
              <a:cxnLst/>
              <a:rect l="l" t="t" r="r" b="b"/>
              <a:pathLst>
                <a:path w="310" h="263" extrusionOk="0">
                  <a:moveTo>
                    <a:pt x="36" y="1"/>
                  </a:moveTo>
                  <a:lnTo>
                    <a:pt x="0" y="251"/>
                  </a:lnTo>
                  <a:cubicBezTo>
                    <a:pt x="12" y="251"/>
                    <a:pt x="24" y="251"/>
                    <a:pt x="36" y="239"/>
                  </a:cubicBezTo>
                  <a:cubicBezTo>
                    <a:pt x="58" y="235"/>
                    <a:pt x="80" y="234"/>
                    <a:pt x="100" y="234"/>
                  </a:cubicBezTo>
                  <a:cubicBezTo>
                    <a:pt x="157" y="234"/>
                    <a:pt x="207" y="245"/>
                    <a:pt x="250" y="262"/>
                  </a:cubicBezTo>
                  <a:lnTo>
                    <a:pt x="31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14"/>
            <p:cNvSpPr/>
            <p:nvPr/>
          </p:nvSpPr>
          <p:spPr>
            <a:xfrm>
              <a:off x="5654850" y="939825"/>
              <a:ext cx="128625" cy="201250"/>
            </a:xfrm>
            <a:custGeom>
              <a:avLst/>
              <a:gdLst/>
              <a:ahLst/>
              <a:cxnLst/>
              <a:rect l="l" t="t" r="r" b="b"/>
              <a:pathLst>
                <a:path w="5145" h="8050" extrusionOk="0">
                  <a:moveTo>
                    <a:pt x="1" y="1"/>
                  </a:moveTo>
                  <a:lnTo>
                    <a:pt x="4978" y="8049"/>
                  </a:lnTo>
                  <a:cubicBezTo>
                    <a:pt x="5025" y="8002"/>
                    <a:pt x="5085" y="7954"/>
                    <a:pt x="5144" y="7906"/>
                  </a:cubicBezTo>
                  <a:lnTo>
                    <a:pt x="5097" y="7775"/>
                  </a:lnTo>
                  <a:lnTo>
                    <a:pt x="29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14"/>
            <p:cNvSpPr/>
            <p:nvPr/>
          </p:nvSpPr>
          <p:spPr>
            <a:xfrm>
              <a:off x="5575375" y="939825"/>
              <a:ext cx="14925" cy="36050"/>
            </a:xfrm>
            <a:custGeom>
              <a:avLst/>
              <a:gdLst/>
              <a:ahLst/>
              <a:cxnLst/>
              <a:rect l="l" t="t" r="r" b="b"/>
              <a:pathLst>
                <a:path w="597" h="1442" extrusionOk="0">
                  <a:moveTo>
                    <a:pt x="346" y="1"/>
                  </a:moveTo>
                  <a:lnTo>
                    <a:pt x="1" y="1370"/>
                  </a:lnTo>
                  <a:cubicBezTo>
                    <a:pt x="96" y="1370"/>
                    <a:pt x="180" y="1394"/>
                    <a:pt x="239" y="1441"/>
                  </a:cubicBezTo>
                  <a:lnTo>
                    <a:pt x="59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14"/>
            <p:cNvSpPr/>
            <p:nvPr/>
          </p:nvSpPr>
          <p:spPr>
            <a:xfrm>
              <a:off x="5742075" y="939825"/>
              <a:ext cx="47350" cy="198275"/>
            </a:xfrm>
            <a:custGeom>
              <a:avLst/>
              <a:gdLst/>
              <a:ahLst/>
              <a:cxnLst/>
              <a:rect l="l" t="t" r="r" b="b"/>
              <a:pathLst>
                <a:path w="1894" h="7931" extrusionOk="0">
                  <a:moveTo>
                    <a:pt x="0" y="1"/>
                  </a:moveTo>
                  <a:lnTo>
                    <a:pt x="1608" y="7775"/>
                  </a:lnTo>
                  <a:lnTo>
                    <a:pt x="1644" y="7930"/>
                  </a:lnTo>
                  <a:cubicBezTo>
                    <a:pt x="1715" y="7894"/>
                    <a:pt x="1775" y="7871"/>
                    <a:pt x="1870" y="7871"/>
                  </a:cubicBezTo>
                  <a:lnTo>
                    <a:pt x="1894" y="7871"/>
                  </a:lnTo>
                  <a:lnTo>
                    <a:pt x="27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14"/>
            <p:cNvSpPr/>
            <p:nvPr/>
          </p:nvSpPr>
          <p:spPr>
            <a:xfrm>
              <a:off x="5789400" y="1164550"/>
              <a:ext cx="90525" cy="353650"/>
            </a:xfrm>
            <a:custGeom>
              <a:avLst/>
              <a:gdLst/>
              <a:ahLst/>
              <a:cxnLst/>
              <a:rect l="l" t="t" r="r" b="b"/>
              <a:pathLst>
                <a:path w="3621" h="14146" extrusionOk="0">
                  <a:moveTo>
                    <a:pt x="251" y="1"/>
                  </a:moveTo>
                  <a:cubicBezTo>
                    <a:pt x="215" y="13"/>
                    <a:pt x="155" y="25"/>
                    <a:pt x="96" y="37"/>
                  </a:cubicBezTo>
                  <a:lnTo>
                    <a:pt x="1" y="37"/>
                  </a:lnTo>
                  <a:lnTo>
                    <a:pt x="3370" y="14145"/>
                  </a:lnTo>
                  <a:cubicBezTo>
                    <a:pt x="3441" y="14122"/>
                    <a:pt x="3513" y="14110"/>
                    <a:pt x="3584" y="14086"/>
                  </a:cubicBezTo>
                  <a:lnTo>
                    <a:pt x="3620" y="14086"/>
                  </a:lnTo>
                  <a:lnTo>
                    <a:pt x="2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14"/>
            <p:cNvSpPr/>
            <p:nvPr/>
          </p:nvSpPr>
          <p:spPr>
            <a:xfrm>
              <a:off x="6017400" y="939525"/>
              <a:ext cx="8075" cy="4500"/>
            </a:xfrm>
            <a:custGeom>
              <a:avLst/>
              <a:gdLst/>
              <a:ahLst/>
              <a:cxnLst/>
              <a:rect l="l" t="t" r="r" b="b"/>
              <a:pathLst>
                <a:path w="323" h="180" extrusionOk="0">
                  <a:moveTo>
                    <a:pt x="1" y="1"/>
                  </a:moveTo>
                  <a:lnTo>
                    <a:pt x="108" y="179"/>
                  </a:lnTo>
                  <a:cubicBezTo>
                    <a:pt x="156" y="144"/>
                    <a:pt x="203" y="96"/>
                    <a:pt x="239" y="72"/>
                  </a:cubicBezTo>
                  <a:cubicBezTo>
                    <a:pt x="275" y="48"/>
                    <a:pt x="298" y="36"/>
                    <a:pt x="322" y="25"/>
                  </a:cubicBezTo>
                  <a:lnTo>
                    <a:pt x="29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14"/>
            <p:cNvSpPr/>
            <p:nvPr/>
          </p:nvSpPr>
          <p:spPr>
            <a:xfrm>
              <a:off x="5798625" y="956500"/>
              <a:ext cx="225350" cy="187850"/>
            </a:xfrm>
            <a:custGeom>
              <a:avLst/>
              <a:gdLst/>
              <a:ahLst/>
              <a:cxnLst/>
              <a:rect l="l" t="t" r="r" b="b"/>
              <a:pathLst>
                <a:path w="9014" h="7514" extrusionOk="0">
                  <a:moveTo>
                    <a:pt x="8835" y="0"/>
                  </a:moveTo>
                  <a:lnTo>
                    <a:pt x="1" y="7299"/>
                  </a:lnTo>
                  <a:cubicBezTo>
                    <a:pt x="84" y="7370"/>
                    <a:pt x="144" y="7442"/>
                    <a:pt x="167" y="7513"/>
                  </a:cubicBezTo>
                  <a:lnTo>
                    <a:pt x="9014" y="191"/>
                  </a:lnTo>
                  <a:cubicBezTo>
                    <a:pt x="8954" y="167"/>
                    <a:pt x="8895" y="96"/>
                    <a:pt x="8847" y="24"/>
                  </a:cubicBezTo>
                  <a:cubicBezTo>
                    <a:pt x="8847" y="12"/>
                    <a:pt x="8835" y="12"/>
                    <a:pt x="883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14"/>
            <p:cNvSpPr/>
            <p:nvPr/>
          </p:nvSpPr>
          <p:spPr>
            <a:xfrm>
              <a:off x="6031700" y="959775"/>
              <a:ext cx="71750" cy="111650"/>
            </a:xfrm>
            <a:custGeom>
              <a:avLst/>
              <a:gdLst/>
              <a:ahLst/>
              <a:cxnLst/>
              <a:rect l="l" t="t" r="r" b="b"/>
              <a:pathLst>
                <a:path w="2870" h="4466" extrusionOk="0">
                  <a:moveTo>
                    <a:pt x="238" y="0"/>
                  </a:moveTo>
                  <a:cubicBezTo>
                    <a:pt x="226" y="12"/>
                    <a:pt x="191" y="36"/>
                    <a:pt x="155" y="60"/>
                  </a:cubicBezTo>
                  <a:cubicBezTo>
                    <a:pt x="107" y="72"/>
                    <a:pt x="60" y="96"/>
                    <a:pt x="0" y="108"/>
                  </a:cubicBezTo>
                  <a:lnTo>
                    <a:pt x="2691" y="4465"/>
                  </a:lnTo>
                  <a:cubicBezTo>
                    <a:pt x="2739" y="4394"/>
                    <a:pt x="2798" y="4322"/>
                    <a:pt x="2870" y="4263"/>
                  </a:cubicBezTo>
                  <a:lnTo>
                    <a:pt x="23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14"/>
            <p:cNvSpPr/>
            <p:nvPr/>
          </p:nvSpPr>
          <p:spPr>
            <a:xfrm>
              <a:off x="6036450" y="939825"/>
              <a:ext cx="12825" cy="7475"/>
            </a:xfrm>
            <a:custGeom>
              <a:avLst/>
              <a:gdLst/>
              <a:ahLst/>
              <a:cxnLst/>
              <a:rect l="l" t="t" r="r" b="b"/>
              <a:pathLst>
                <a:path w="513" h="299" extrusionOk="0">
                  <a:moveTo>
                    <a:pt x="108" y="1"/>
                  </a:moveTo>
                  <a:lnTo>
                    <a:pt x="1" y="84"/>
                  </a:lnTo>
                  <a:cubicBezTo>
                    <a:pt x="48" y="120"/>
                    <a:pt x="96" y="155"/>
                    <a:pt x="120" y="203"/>
                  </a:cubicBezTo>
                  <a:lnTo>
                    <a:pt x="167" y="298"/>
                  </a:lnTo>
                  <a:lnTo>
                    <a:pt x="51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14"/>
            <p:cNvSpPr/>
            <p:nvPr/>
          </p:nvSpPr>
          <p:spPr>
            <a:xfrm>
              <a:off x="5965325" y="1184200"/>
              <a:ext cx="453050" cy="198075"/>
            </a:xfrm>
            <a:custGeom>
              <a:avLst/>
              <a:gdLst/>
              <a:ahLst/>
              <a:cxnLst/>
              <a:rect l="l" t="t" r="r" b="b"/>
              <a:pathLst>
                <a:path w="18122" h="7923" extrusionOk="0">
                  <a:moveTo>
                    <a:pt x="18121" y="1"/>
                  </a:moveTo>
                  <a:lnTo>
                    <a:pt x="143" y="7633"/>
                  </a:lnTo>
                  <a:lnTo>
                    <a:pt x="0" y="7883"/>
                  </a:lnTo>
                  <a:cubicBezTo>
                    <a:pt x="27" y="7909"/>
                    <a:pt x="67" y="7923"/>
                    <a:pt x="106" y="7923"/>
                  </a:cubicBezTo>
                  <a:cubicBezTo>
                    <a:pt x="118" y="7923"/>
                    <a:pt x="131" y="7921"/>
                    <a:pt x="143" y="7918"/>
                  </a:cubicBezTo>
                  <a:lnTo>
                    <a:pt x="18121" y="286"/>
                  </a:lnTo>
                  <a:lnTo>
                    <a:pt x="1812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14"/>
            <p:cNvSpPr/>
            <p:nvPr/>
          </p:nvSpPr>
          <p:spPr>
            <a:xfrm>
              <a:off x="6126650" y="939825"/>
              <a:ext cx="68775" cy="119975"/>
            </a:xfrm>
            <a:custGeom>
              <a:avLst/>
              <a:gdLst/>
              <a:ahLst/>
              <a:cxnLst/>
              <a:rect l="l" t="t" r="r" b="b"/>
              <a:pathLst>
                <a:path w="2751" h="4799" extrusionOk="0">
                  <a:moveTo>
                    <a:pt x="2465" y="1"/>
                  </a:moveTo>
                  <a:lnTo>
                    <a:pt x="0" y="4739"/>
                  </a:lnTo>
                  <a:cubicBezTo>
                    <a:pt x="84" y="4763"/>
                    <a:pt x="179" y="4775"/>
                    <a:pt x="250" y="4799"/>
                  </a:cubicBezTo>
                  <a:lnTo>
                    <a:pt x="27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14"/>
            <p:cNvSpPr/>
            <p:nvPr/>
          </p:nvSpPr>
          <p:spPr>
            <a:xfrm>
              <a:off x="5887625" y="1106525"/>
              <a:ext cx="218800" cy="414050"/>
            </a:xfrm>
            <a:custGeom>
              <a:avLst/>
              <a:gdLst/>
              <a:ahLst/>
              <a:cxnLst/>
              <a:rect l="l" t="t" r="r" b="b"/>
              <a:pathLst>
                <a:path w="8752" h="16562" extrusionOk="0">
                  <a:moveTo>
                    <a:pt x="8561" y="0"/>
                  </a:moveTo>
                  <a:lnTo>
                    <a:pt x="1" y="16443"/>
                  </a:lnTo>
                  <a:cubicBezTo>
                    <a:pt x="96" y="16466"/>
                    <a:pt x="167" y="16502"/>
                    <a:pt x="227" y="16562"/>
                  </a:cubicBezTo>
                  <a:lnTo>
                    <a:pt x="3132" y="10990"/>
                  </a:lnTo>
                  <a:lnTo>
                    <a:pt x="3263" y="10740"/>
                  </a:lnTo>
                  <a:lnTo>
                    <a:pt x="8752" y="179"/>
                  </a:lnTo>
                  <a:cubicBezTo>
                    <a:pt x="8680" y="131"/>
                    <a:pt x="8621" y="72"/>
                    <a:pt x="856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14"/>
            <p:cNvSpPr/>
            <p:nvPr/>
          </p:nvSpPr>
          <p:spPr>
            <a:xfrm>
              <a:off x="4762775" y="1114700"/>
              <a:ext cx="59275" cy="58100"/>
            </a:xfrm>
            <a:custGeom>
              <a:avLst/>
              <a:gdLst/>
              <a:ahLst/>
              <a:cxnLst/>
              <a:rect l="l" t="t" r="r" b="b"/>
              <a:pathLst>
                <a:path w="2371" h="2324" extrusionOk="0">
                  <a:moveTo>
                    <a:pt x="1166" y="0"/>
                  </a:moveTo>
                  <a:cubicBezTo>
                    <a:pt x="1130" y="0"/>
                    <a:pt x="1095" y="2"/>
                    <a:pt x="1061" y="7"/>
                  </a:cubicBezTo>
                  <a:cubicBezTo>
                    <a:pt x="977" y="18"/>
                    <a:pt x="882" y="42"/>
                    <a:pt x="811" y="66"/>
                  </a:cubicBezTo>
                  <a:cubicBezTo>
                    <a:pt x="477" y="173"/>
                    <a:pt x="227" y="423"/>
                    <a:pt x="96" y="721"/>
                  </a:cubicBezTo>
                  <a:cubicBezTo>
                    <a:pt x="60" y="804"/>
                    <a:pt x="37" y="888"/>
                    <a:pt x="25" y="983"/>
                  </a:cubicBezTo>
                  <a:cubicBezTo>
                    <a:pt x="1" y="1078"/>
                    <a:pt x="1" y="1185"/>
                    <a:pt x="1" y="1292"/>
                  </a:cubicBezTo>
                  <a:cubicBezTo>
                    <a:pt x="78" y="1890"/>
                    <a:pt x="568" y="2324"/>
                    <a:pt x="1144" y="2324"/>
                  </a:cubicBezTo>
                  <a:cubicBezTo>
                    <a:pt x="1187" y="2324"/>
                    <a:pt x="1231" y="2321"/>
                    <a:pt x="1275" y="2316"/>
                  </a:cubicBezTo>
                  <a:cubicBezTo>
                    <a:pt x="1906" y="2245"/>
                    <a:pt x="2370" y="1673"/>
                    <a:pt x="2299" y="1054"/>
                  </a:cubicBezTo>
                  <a:cubicBezTo>
                    <a:pt x="2263" y="721"/>
                    <a:pt x="2108" y="459"/>
                    <a:pt x="1870" y="268"/>
                  </a:cubicBezTo>
                  <a:cubicBezTo>
                    <a:pt x="1787" y="209"/>
                    <a:pt x="1727" y="161"/>
                    <a:pt x="1644" y="126"/>
                  </a:cubicBezTo>
                  <a:cubicBezTo>
                    <a:pt x="1506" y="47"/>
                    <a:pt x="1335" y="0"/>
                    <a:pt x="116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14"/>
            <p:cNvSpPr/>
            <p:nvPr/>
          </p:nvSpPr>
          <p:spPr>
            <a:xfrm>
              <a:off x="4558600" y="1391375"/>
              <a:ext cx="30975" cy="29875"/>
            </a:xfrm>
            <a:custGeom>
              <a:avLst/>
              <a:gdLst/>
              <a:ahLst/>
              <a:cxnLst/>
              <a:rect l="l" t="t" r="r" b="b"/>
              <a:pathLst>
                <a:path w="1239" h="1195" extrusionOk="0">
                  <a:moveTo>
                    <a:pt x="548" y="0"/>
                  </a:moveTo>
                  <a:cubicBezTo>
                    <a:pt x="476" y="12"/>
                    <a:pt x="405" y="36"/>
                    <a:pt x="346" y="60"/>
                  </a:cubicBezTo>
                  <a:cubicBezTo>
                    <a:pt x="131" y="167"/>
                    <a:pt x="0" y="405"/>
                    <a:pt x="12" y="655"/>
                  </a:cubicBezTo>
                  <a:cubicBezTo>
                    <a:pt x="57" y="966"/>
                    <a:pt x="308" y="1195"/>
                    <a:pt x="603" y="1195"/>
                  </a:cubicBezTo>
                  <a:cubicBezTo>
                    <a:pt x="624" y="1195"/>
                    <a:pt x="646" y="1193"/>
                    <a:pt x="667" y="1191"/>
                  </a:cubicBezTo>
                  <a:cubicBezTo>
                    <a:pt x="1000" y="1167"/>
                    <a:pt x="1238" y="870"/>
                    <a:pt x="1203" y="536"/>
                  </a:cubicBezTo>
                  <a:cubicBezTo>
                    <a:pt x="1191" y="346"/>
                    <a:pt x="1084" y="191"/>
                    <a:pt x="941" y="108"/>
                  </a:cubicBezTo>
                  <a:cubicBezTo>
                    <a:pt x="869" y="60"/>
                    <a:pt x="786" y="36"/>
                    <a:pt x="703" y="12"/>
                  </a:cubicBezTo>
                  <a:cubicBezTo>
                    <a:pt x="667" y="0"/>
                    <a:pt x="643" y="0"/>
                    <a:pt x="59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14"/>
            <p:cNvSpPr/>
            <p:nvPr/>
          </p:nvSpPr>
          <p:spPr>
            <a:xfrm>
              <a:off x="4196350" y="1025325"/>
              <a:ext cx="30075" cy="30150"/>
            </a:xfrm>
            <a:custGeom>
              <a:avLst/>
              <a:gdLst/>
              <a:ahLst/>
              <a:cxnLst/>
              <a:rect l="l" t="t" r="r" b="b"/>
              <a:pathLst>
                <a:path w="1203" h="1206" extrusionOk="0">
                  <a:moveTo>
                    <a:pt x="622" y="1"/>
                  </a:moveTo>
                  <a:cubicBezTo>
                    <a:pt x="596" y="1"/>
                    <a:pt x="566" y="4"/>
                    <a:pt x="536" y="10"/>
                  </a:cubicBezTo>
                  <a:cubicBezTo>
                    <a:pt x="238" y="45"/>
                    <a:pt x="24" y="283"/>
                    <a:pt x="0" y="569"/>
                  </a:cubicBezTo>
                  <a:lnTo>
                    <a:pt x="0" y="664"/>
                  </a:lnTo>
                  <a:cubicBezTo>
                    <a:pt x="0" y="724"/>
                    <a:pt x="12" y="772"/>
                    <a:pt x="36" y="831"/>
                  </a:cubicBezTo>
                  <a:cubicBezTo>
                    <a:pt x="123" y="1048"/>
                    <a:pt x="337" y="1205"/>
                    <a:pt x="581" y="1205"/>
                  </a:cubicBezTo>
                  <a:cubicBezTo>
                    <a:pt x="606" y="1205"/>
                    <a:pt x="630" y="1204"/>
                    <a:pt x="655" y="1200"/>
                  </a:cubicBezTo>
                  <a:cubicBezTo>
                    <a:pt x="679" y="1200"/>
                    <a:pt x="727" y="1188"/>
                    <a:pt x="750" y="1188"/>
                  </a:cubicBezTo>
                  <a:cubicBezTo>
                    <a:pt x="846" y="1165"/>
                    <a:pt x="917" y="1117"/>
                    <a:pt x="977" y="1069"/>
                  </a:cubicBezTo>
                  <a:cubicBezTo>
                    <a:pt x="1131" y="938"/>
                    <a:pt x="1203" y="748"/>
                    <a:pt x="1191" y="545"/>
                  </a:cubicBezTo>
                  <a:cubicBezTo>
                    <a:pt x="1167" y="367"/>
                    <a:pt x="1072" y="224"/>
                    <a:pt x="929" y="117"/>
                  </a:cubicBezTo>
                  <a:cubicBezTo>
                    <a:pt x="858" y="69"/>
                    <a:pt x="786" y="33"/>
                    <a:pt x="691" y="10"/>
                  </a:cubicBezTo>
                  <a:cubicBezTo>
                    <a:pt x="673" y="4"/>
                    <a:pt x="649" y="1"/>
                    <a:pt x="62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14"/>
            <p:cNvSpPr/>
            <p:nvPr/>
          </p:nvSpPr>
          <p:spPr>
            <a:xfrm>
              <a:off x="4432100" y="1005225"/>
              <a:ext cx="30075" cy="29900"/>
            </a:xfrm>
            <a:custGeom>
              <a:avLst/>
              <a:gdLst/>
              <a:ahLst/>
              <a:cxnLst/>
              <a:rect l="l" t="t" r="r" b="b"/>
              <a:pathLst>
                <a:path w="1203" h="1196" extrusionOk="0">
                  <a:moveTo>
                    <a:pt x="614" y="0"/>
                  </a:moveTo>
                  <a:cubicBezTo>
                    <a:pt x="592" y="0"/>
                    <a:pt x="570" y="2"/>
                    <a:pt x="548" y="4"/>
                  </a:cubicBezTo>
                  <a:cubicBezTo>
                    <a:pt x="464" y="16"/>
                    <a:pt x="369" y="40"/>
                    <a:pt x="310" y="87"/>
                  </a:cubicBezTo>
                  <a:cubicBezTo>
                    <a:pt x="238" y="135"/>
                    <a:pt x="179" y="195"/>
                    <a:pt x="131" y="254"/>
                  </a:cubicBezTo>
                  <a:cubicBezTo>
                    <a:pt x="83" y="325"/>
                    <a:pt x="48" y="397"/>
                    <a:pt x="24" y="492"/>
                  </a:cubicBezTo>
                  <a:cubicBezTo>
                    <a:pt x="12" y="540"/>
                    <a:pt x="0" y="599"/>
                    <a:pt x="12" y="659"/>
                  </a:cubicBezTo>
                  <a:cubicBezTo>
                    <a:pt x="47" y="961"/>
                    <a:pt x="309" y="1195"/>
                    <a:pt x="631" y="1195"/>
                  </a:cubicBezTo>
                  <a:cubicBezTo>
                    <a:pt x="639" y="1195"/>
                    <a:pt x="647" y="1195"/>
                    <a:pt x="655" y="1195"/>
                  </a:cubicBezTo>
                  <a:lnTo>
                    <a:pt x="667" y="1195"/>
                  </a:lnTo>
                  <a:cubicBezTo>
                    <a:pt x="762" y="1171"/>
                    <a:pt x="834" y="1159"/>
                    <a:pt x="905" y="1111"/>
                  </a:cubicBezTo>
                  <a:cubicBezTo>
                    <a:pt x="1000" y="1076"/>
                    <a:pt x="1072" y="992"/>
                    <a:pt x="1119" y="909"/>
                  </a:cubicBezTo>
                  <a:cubicBezTo>
                    <a:pt x="1155" y="837"/>
                    <a:pt x="1191" y="754"/>
                    <a:pt x="1203" y="671"/>
                  </a:cubicBezTo>
                  <a:lnTo>
                    <a:pt x="1203" y="540"/>
                  </a:lnTo>
                  <a:cubicBezTo>
                    <a:pt x="1180" y="229"/>
                    <a:pt x="920" y="0"/>
                    <a:pt x="61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14"/>
            <p:cNvSpPr/>
            <p:nvPr/>
          </p:nvSpPr>
          <p:spPr>
            <a:xfrm>
              <a:off x="4392800" y="1332150"/>
              <a:ext cx="9850" cy="10525"/>
            </a:xfrm>
            <a:custGeom>
              <a:avLst/>
              <a:gdLst/>
              <a:ahLst/>
              <a:cxnLst/>
              <a:rect l="l" t="t" r="r" b="b"/>
              <a:pathLst>
                <a:path w="394" h="421" extrusionOk="0">
                  <a:moveTo>
                    <a:pt x="179" y="0"/>
                  </a:moveTo>
                  <a:cubicBezTo>
                    <a:pt x="96" y="0"/>
                    <a:pt x="60" y="48"/>
                    <a:pt x="24" y="107"/>
                  </a:cubicBezTo>
                  <a:cubicBezTo>
                    <a:pt x="12" y="131"/>
                    <a:pt x="0" y="179"/>
                    <a:pt x="0" y="238"/>
                  </a:cubicBezTo>
                  <a:cubicBezTo>
                    <a:pt x="11" y="343"/>
                    <a:pt x="77" y="421"/>
                    <a:pt x="175" y="421"/>
                  </a:cubicBezTo>
                  <a:cubicBezTo>
                    <a:pt x="188" y="421"/>
                    <a:pt x="201" y="420"/>
                    <a:pt x="215" y="417"/>
                  </a:cubicBezTo>
                  <a:cubicBezTo>
                    <a:pt x="322" y="405"/>
                    <a:pt x="381" y="333"/>
                    <a:pt x="393" y="238"/>
                  </a:cubicBezTo>
                  <a:lnTo>
                    <a:pt x="393" y="191"/>
                  </a:lnTo>
                  <a:cubicBezTo>
                    <a:pt x="393" y="107"/>
                    <a:pt x="334" y="36"/>
                    <a:pt x="262" y="24"/>
                  </a:cubicBezTo>
                  <a:cubicBezTo>
                    <a:pt x="239" y="0"/>
                    <a:pt x="203" y="0"/>
                    <a:pt x="17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14"/>
            <p:cNvSpPr/>
            <p:nvPr/>
          </p:nvSpPr>
          <p:spPr>
            <a:xfrm>
              <a:off x="5860550" y="1516575"/>
              <a:ext cx="42275" cy="40975"/>
            </a:xfrm>
            <a:custGeom>
              <a:avLst/>
              <a:gdLst/>
              <a:ahLst/>
              <a:cxnLst/>
              <a:rect l="l" t="t" r="r" b="b"/>
              <a:pathLst>
                <a:path w="1691" h="1639" extrusionOk="0">
                  <a:moveTo>
                    <a:pt x="853" y="0"/>
                  </a:moveTo>
                  <a:cubicBezTo>
                    <a:pt x="827" y="0"/>
                    <a:pt x="801" y="2"/>
                    <a:pt x="774" y="5"/>
                  </a:cubicBezTo>
                  <a:lnTo>
                    <a:pt x="762" y="5"/>
                  </a:lnTo>
                  <a:cubicBezTo>
                    <a:pt x="679" y="29"/>
                    <a:pt x="595" y="41"/>
                    <a:pt x="536" y="64"/>
                  </a:cubicBezTo>
                  <a:cubicBezTo>
                    <a:pt x="203" y="207"/>
                    <a:pt x="0" y="541"/>
                    <a:pt x="24" y="898"/>
                  </a:cubicBezTo>
                  <a:cubicBezTo>
                    <a:pt x="69" y="1327"/>
                    <a:pt x="436" y="1639"/>
                    <a:pt x="850" y="1639"/>
                  </a:cubicBezTo>
                  <a:cubicBezTo>
                    <a:pt x="872" y="1639"/>
                    <a:pt x="895" y="1638"/>
                    <a:pt x="917" y="1636"/>
                  </a:cubicBezTo>
                  <a:cubicBezTo>
                    <a:pt x="1369" y="1588"/>
                    <a:pt x="1691" y="1184"/>
                    <a:pt x="1655" y="743"/>
                  </a:cubicBezTo>
                  <a:cubicBezTo>
                    <a:pt x="1619" y="505"/>
                    <a:pt x="1500" y="291"/>
                    <a:pt x="1310" y="160"/>
                  </a:cubicBezTo>
                  <a:cubicBezTo>
                    <a:pt x="1238" y="112"/>
                    <a:pt x="1155" y="64"/>
                    <a:pt x="1084" y="41"/>
                  </a:cubicBezTo>
                  <a:cubicBezTo>
                    <a:pt x="1003" y="14"/>
                    <a:pt x="930" y="0"/>
                    <a:pt x="85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14"/>
            <p:cNvSpPr/>
            <p:nvPr/>
          </p:nvSpPr>
          <p:spPr>
            <a:xfrm>
              <a:off x="5775700" y="1136275"/>
              <a:ext cx="29800" cy="28900"/>
            </a:xfrm>
            <a:custGeom>
              <a:avLst/>
              <a:gdLst/>
              <a:ahLst/>
              <a:cxnLst/>
              <a:rect l="l" t="t" r="r" b="b"/>
              <a:pathLst>
                <a:path w="1192" h="1156" extrusionOk="0">
                  <a:moveTo>
                    <a:pt x="537" y="1"/>
                  </a:moveTo>
                  <a:cubicBezTo>
                    <a:pt x="465" y="1"/>
                    <a:pt x="382" y="25"/>
                    <a:pt x="322" y="60"/>
                  </a:cubicBezTo>
                  <a:cubicBezTo>
                    <a:pt x="263" y="84"/>
                    <a:pt x="203" y="132"/>
                    <a:pt x="168" y="191"/>
                  </a:cubicBezTo>
                  <a:cubicBezTo>
                    <a:pt x="60" y="310"/>
                    <a:pt x="1" y="453"/>
                    <a:pt x="25" y="632"/>
                  </a:cubicBezTo>
                  <a:cubicBezTo>
                    <a:pt x="60" y="918"/>
                    <a:pt x="299" y="1144"/>
                    <a:pt x="560" y="1156"/>
                  </a:cubicBezTo>
                  <a:lnTo>
                    <a:pt x="656" y="1156"/>
                  </a:lnTo>
                  <a:cubicBezTo>
                    <a:pt x="680" y="1156"/>
                    <a:pt x="739" y="1144"/>
                    <a:pt x="799" y="1108"/>
                  </a:cubicBezTo>
                  <a:cubicBezTo>
                    <a:pt x="1025" y="1025"/>
                    <a:pt x="1192" y="787"/>
                    <a:pt x="1156" y="513"/>
                  </a:cubicBezTo>
                  <a:cubicBezTo>
                    <a:pt x="1156" y="441"/>
                    <a:pt x="1132" y="370"/>
                    <a:pt x="1096" y="310"/>
                  </a:cubicBezTo>
                  <a:cubicBezTo>
                    <a:pt x="1061" y="227"/>
                    <a:pt x="1013" y="156"/>
                    <a:pt x="941" y="108"/>
                  </a:cubicBezTo>
                  <a:cubicBezTo>
                    <a:pt x="834" y="36"/>
                    <a:pt x="703" y="1"/>
                    <a:pt x="56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14"/>
            <p:cNvSpPr/>
            <p:nvPr/>
          </p:nvSpPr>
          <p:spPr>
            <a:xfrm>
              <a:off x="5559325" y="973750"/>
              <a:ext cx="30375" cy="28950"/>
            </a:xfrm>
            <a:custGeom>
              <a:avLst/>
              <a:gdLst/>
              <a:ahLst/>
              <a:cxnLst/>
              <a:rect l="l" t="t" r="r" b="b"/>
              <a:pathLst>
                <a:path w="1215" h="1158" extrusionOk="0">
                  <a:moveTo>
                    <a:pt x="679" y="1"/>
                  </a:moveTo>
                  <a:lnTo>
                    <a:pt x="548" y="13"/>
                  </a:lnTo>
                  <a:cubicBezTo>
                    <a:pt x="488" y="13"/>
                    <a:pt x="429" y="25"/>
                    <a:pt x="369" y="49"/>
                  </a:cubicBezTo>
                  <a:cubicBezTo>
                    <a:pt x="286" y="84"/>
                    <a:pt x="214" y="144"/>
                    <a:pt x="155" y="203"/>
                  </a:cubicBezTo>
                  <a:cubicBezTo>
                    <a:pt x="48" y="322"/>
                    <a:pt x="0" y="465"/>
                    <a:pt x="24" y="632"/>
                  </a:cubicBezTo>
                  <a:cubicBezTo>
                    <a:pt x="36" y="727"/>
                    <a:pt x="48" y="799"/>
                    <a:pt x="95" y="858"/>
                  </a:cubicBezTo>
                  <a:cubicBezTo>
                    <a:pt x="143" y="930"/>
                    <a:pt x="202" y="989"/>
                    <a:pt x="274" y="1049"/>
                  </a:cubicBezTo>
                  <a:cubicBezTo>
                    <a:pt x="370" y="1113"/>
                    <a:pt x="485" y="1158"/>
                    <a:pt x="611" y="1158"/>
                  </a:cubicBezTo>
                  <a:cubicBezTo>
                    <a:pt x="626" y="1158"/>
                    <a:pt x="640" y="1157"/>
                    <a:pt x="655" y="1156"/>
                  </a:cubicBezTo>
                  <a:cubicBezTo>
                    <a:pt x="976" y="1120"/>
                    <a:pt x="1214" y="834"/>
                    <a:pt x="1179" y="525"/>
                  </a:cubicBezTo>
                  <a:cubicBezTo>
                    <a:pt x="1167" y="334"/>
                    <a:pt x="1060" y="191"/>
                    <a:pt x="917" y="84"/>
                  </a:cubicBezTo>
                  <a:cubicBezTo>
                    <a:pt x="833" y="37"/>
                    <a:pt x="750" y="1"/>
                    <a:pt x="67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14"/>
            <p:cNvSpPr/>
            <p:nvPr/>
          </p:nvSpPr>
          <p:spPr>
            <a:xfrm>
              <a:off x="4618425" y="1217425"/>
              <a:ext cx="22050" cy="20375"/>
            </a:xfrm>
            <a:custGeom>
              <a:avLst/>
              <a:gdLst/>
              <a:ahLst/>
              <a:cxnLst/>
              <a:rect l="l" t="t" r="r" b="b"/>
              <a:pathLst>
                <a:path w="882" h="815" extrusionOk="0">
                  <a:moveTo>
                    <a:pt x="442" y="1"/>
                  </a:moveTo>
                  <a:cubicBezTo>
                    <a:pt x="422" y="1"/>
                    <a:pt x="402" y="2"/>
                    <a:pt x="381" y="5"/>
                  </a:cubicBezTo>
                  <a:lnTo>
                    <a:pt x="358" y="5"/>
                  </a:lnTo>
                  <a:cubicBezTo>
                    <a:pt x="155" y="41"/>
                    <a:pt x="0" y="219"/>
                    <a:pt x="24" y="422"/>
                  </a:cubicBezTo>
                  <a:lnTo>
                    <a:pt x="24" y="458"/>
                  </a:lnTo>
                  <a:cubicBezTo>
                    <a:pt x="36" y="541"/>
                    <a:pt x="60" y="600"/>
                    <a:pt x="108" y="660"/>
                  </a:cubicBezTo>
                  <a:cubicBezTo>
                    <a:pt x="119" y="684"/>
                    <a:pt x="143" y="708"/>
                    <a:pt x="167" y="720"/>
                  </a:cubicBezTo>
                  <a:cubicBezTo>
                    <a:pt x="227" y="779"/>
                    <a:pt x="322" y="815"/>
                    <a:pt x="405" y="815"/>
                  </a:cubicBezTo>
                  <a:lnTo>
                    <a:pt x="477" y="815"/>
                  </a:lnTo>
                  <a:cubicBezTo>
                    <a:pt x="703" y="803"/>
                    <a:pt x="881" y="589"/>
                    <a:pt x="858" y="362"/>
                  </a:cubicBezTo>
                  <a:cubicBezTo>
                    <a:pt x="834" y="219"/>
                    <a:pt x="750" y="100"/>
                    <a:pt x="643" y="41"/>
                  </a:cubicBezTo>
                  <a:cubicBezTo>
                    <a:pt x="563" y="14"/>
                    <a:pt x="503" y="1"/>
                    <a:pt x="44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14"/>
            <p:cNvSpPr/>
            <p:nvPr/>
          </p:nvSpPr>
          <p:spPr>
            <a:xfrm>
              <a:off x="5439650" y="946275"/>
              <a:ext cx="21175" cy="20375"/>
            </a:xfrm>
            <a:custGeom>
              <a:avLst/>
              <a:gdLst/>
              <a:ahLst/>
              <a:cxnLst/>
              <a:rect l="l" t="t" r="r" b="b"/>
              <a:pathLst>
                <a:path w="847" h="815" extrusionOk="0">
                  <a:moveTo>
                    <a:pt x="430" y="0"/>
                  </a:moveTo>
                  <a:cubicBezTo>
                    <a:pt x="411" y="0"/>
                    <a:pt x="391" y="2"/>
                    <a:pt x="370" y="5"/>
                  </a:cubicBezTo>
                  <a:cubicBezTo>
                    <a:pt x="358" y="5"/>
                    <a:pt x="346" y="5"/>
                    <a:pt x="334" y="16"/>
                  </a:cubicBezTo>
                  <a:cubicBezTo>
                    <a:pt x="239" y="40"/>
                    <a:pt x="179" y="76"/>
                    <a:pt x="120" y="136"/>
                  </a:cubicBezTo>
                  <a:cubicBezTo>
                    <a:pt x="60" y="195"/>
                    <a:pt x="13" y="290"/>
                    <a:pt x="13" y="374"/>
                  </a:cubicBezTo>
                  <a:cubicBezTo>
                    <a:pt x="11" y="372"/>
                    <a:pt x="10" y="371"/>
                    <a:pt x="8" y="371"/>
                  </a:cubicBezTo>
                  <a:cubicBezTo>
                    <a:pt x="1" y="371"/>
                    <a:pt x="1" y="402"/>
                    <a:pt x="1" y="433"/>
                  </a:cubicBezTo>
                  <a:cubicBezTo>
                    <a:pt x="35" y="652"/>
                    <a:pt x="214" y="815"/>
                    <a:pt x="430" y="815"/>
                  </a:cubicBezTo>
                  <a:cubicBezTo>
                    <a:pt x="438" y="815"/>
                    <a:pt x="446" y="815"/>
                    <a:pt x="453" y="814"/>
                  </a:cubicBezTo>
                  <a:cubicBezTo>
                    <a:pt x="667" y="790"/>
                    <a:pt x="846" y="588"/>
                    <a:pt x="822" y="362"/>
                  </a:cubicBezTo>
                  <a:cubicBezTo>
                    <a:pt x="810" y="219"/>
                    <a:pt x="715" y="100"/>
                    <a:pt x="584" y="40"/>
                  </a:cubicBezTo>
                  <a:cubicBezTo>
                    <a:pt x="539" y="14"/>
                    <a:pt x="488" y="0"/>
                    <a:pt x="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14"/>
            <p:cNvSpPr/>
            <p:nvPr/>
          </p:nvSpPr>
          <p:spPr>
            <a:xfrm>
              <a:off x="5341125" y="1157350"/>
              <a:ext cx="21450" cy="20100"/>
            </a:xfrm>
            <a:custGeom>
              <a:avLst/>
              <a:gdLst/>
              <a:ahLst/>
              <a:cxnLst/>
              <a:rect l="l" t="t" r="r" b="b"/>
              <a:pathLst>
                <a:path w="858" h="804" extrusionOk="0">
                  <a:moveTo>
                    <a:pt x="436" y="0"/>
                  </a:moveTo>
                  <a:cubicBezTo>
                    <a:pt x="418" y="0"/>
                    <a:pt x="400" y="1"/>
                    <a:pt x="382" y="3"/>
                  </a:cubicBezTo>
                  <a:lnTo>
                    <a:pt x="346" y="3"/>
                  </a:lnTo>
                  <a:cubicBezTo>
                    <a:pt x="251" y="15"/>
                    <a:pt x="179" y="63"/>
                    <a:pt x="120" y="122"/>
                  </a:cubicBezTo>
                  <a:lnTo>
                    <a:pt x="25" y="253"/>
                  </a:lnTo>
                  <a:cubicBezTo>
                    <a:pt x="13" y="313"/>
                    <a:pt x="1" y="372"/>
                    <a:pt x="13" y="432"/>
                  </a:cubicBezTo>
                  <a:cubicBezTo>
                    <a:pt x="46" y="643"/>
                    <a:pt x="215" y="803"/>
                    <a:pt x="422" y="803"/>
                  </a:cubicBezTo>
                  <a:cubicBezTo>
                    <a:pt x="436" y="803"/>
                    <a:pt x="451" y="802"/>
                    <a:pt x="465" y="801"/>
                  </a:cubicBezTo>
                  <a:cubicBezTo>
                    <a:pt x="679" y="789"/>
                    <a:pt x="858" y="587"/>
                    <a:pt x="834" y="360"/>
                  </a:cubicBezTo>
                  <a:cubicBezTo>
                    <a:pt x="834" y="325"/>
                    <a:pt x="822" y="301"/>
                    <a:pt x="798" y="253"/>
                  </a:cubicBezTo>
                  <a:cubicBezTo>
                    <a:pt x="787" y="182"/>
                    <a:pt x="727" y="110"/>
                    <a:pt x="656" y="63"/>
                  </a:cubicBezTo>
                  <a:cubicBezTo>
                    <a:pt x="596" y="23"/>
                    <a:pt x="521" y="0"/>
                    <a:pt x="43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14"/>
            <p:cNvSpPr/>
            <p:nvPr/>
          </p:nvSpPr>
          <p:spPr>
            <a:xfrm>
              <a:off x="4884825" y="973175"/>
              <a:ext cx="20850" cy="20850"/>
            </a:xfrm>
            <a:custGeom>
              <a:avLst/>
              <a:gdLst/>
              <a:ahLst/>
              <a:cxnLst/>
              <a:rect l="l" t="t" r="r" b="b"/>
              <a:pathLst>
                <a:path w="834" h="834" extrusionOk="0">
                  <a:moveTo>
                    <a:pt x="381" y="0"/>
                  </a:moveTo>
                  <a:cubicBezTo>
                    <a:pt x="239" y="12"/>
                    <a:pt x="143" y="72"/>
                    <a:pt x="84" y="179"/>
                  </a:cubicBezTo>
                  <a:cubicBezTo>
                    <a:pt x="36" y="250"/>
                    <a:pt x="0" y="345"/>
                    <a:pt x="0" y="429"/>
                  </a:cubicBezTo>
                  <a:lnTo>
                    <a:pt x="0" y="464"/>
                  </a:lnTo>
                  <a:cubicBezTo>
                    <a:pt x="24" y="548"/>
                    <a:pt x="48" y="631"/>
                    <a:pt x="108" y="691"/>
                  </a:cubicBezTo>
                  <a:cubicBezTo>
                    <a:pt x="167" y="762"/>
                    <a:pt x="239" y="810"/>
                    <a:pt x="334" y="822"/>
                  </a:cubicBezTo>
                  <a:cubicBezTo>
                    <a:pt x="381" y="834"/>
                    <a:pt x="417" y="834"/>
                    <a:pt x="465" y="834"/>
                  </a:cubicBezTo>
                  <a:cubicBezTo>
                    <a:pt x="655" y="822"/>
                    <a:pt x="798" y="691"/>
                    <a:pt x="822" y="512"/>
                  </a:cubicBezTo>
                  <a:cubicBezTo>
                    <a:pt x="822" y="464"/>
                    <a:pt x="834" y="417"/>
                    <a:pt x="822" y="369"/>
                  </a:cubicBezTo>
                  <a:cubicBezTo>
                    <a:pt x="822" y="334"/>
                    <a:pt x="810" y="286"/>
                    <a:pt x="798" y="238"/>
                  </a:cubicBezTo>
                  <a:cubicBezTo>
                    <a:pt x="774" y="214"/>
                    <a:pt x="762" y="179"/>
                    <a:pt x="751" y="167"/>
                  </a:cubicBezTo>
                  <a:cubicBezTo>
                    <a:pt x="691" y="95"/>
                    <a:pt x="620" y="48"/>
                    <a:pt x="536" y="12"/>
                  </a:cubicBezTo>
                  <a:cubicBezTo>
                    <a:pt x="501" y="0"/>
                    <a:pt x="441" y="0"/>
                    <a:pt x="38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14"/>
            <p:cNvSpPr/>
            <p:nvPr/>
          </p:nvSpPr>
          <p:spPr>
            <a:xfrm>
              <a:off x="3994525" y="940125"/>
              <a:ext cx="20575" cy="10200"/>
            </a:xfrm>
            <a:custGeom>
              <a:avLst/>
              <a:gdLst/>
              <a:ahLst/>
              <a:cxnLst/>
              <a:rect l="l" t="t" r="r" b="b"/>
              <a:pathLst>
                <a:path w="823" h="408" extrusionOk="0">
                  <a:moveTo>
                    <a:pt x="1" y="1"/>
                  </a:moveTo>
                  <a:lnTo>
                    <a:pt x="1" y="48"/>
                  </a:lnTo>
                  <a:cubicBezTo>
                    <a:pt x="1" y="84"/>
                    <a:pt x="13" y="132"/>
                    <a:pt x="37" y="167"/>
                  </a:cubicBezTo>
                  <a:cubicBezTo>
                    <a:pt x="49" y="203"/>
                    <a:pt x="72" y="251"/>
                    <a:pt x="120" y="286"/>
                  </a:cubicBezTo>
                  <a:cubicBezTo>
                    <a:pt x="205" y="361"/>
                    <a:pt x="310" y="407"/>
                    <a:pt x="417" y="407"/>
                  </a:cubicBezTo>
                  <a:cubicBezTo>
                    <a:pt x="429" y="407"/>
                    <a:pt x="441" y="407"/>
                    <a:pt x="453" y="405"/>
                  </a:cubicBezTo>
                  <a:cubicBezTo>
                    <a:pt x="465" y="405"/>
                    <a:pt x="477" y="405"/>
                    <a:pt x="489" y="382"/>
                  </a:cubicBezTo>
                  <a:cubicBezTo>
                    <a:pt x="596" y="370"/>
                    <a:pt x="691" y="310"/>
                    <a:pt x="751" y="239"/>
                  </a:cubicBezTo>
                  <a:cubicBezTo>
                    <a:pt x="787" y="167"/>
                    <a:pt x="822" y="84"/>
                    <a:pt x="82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14"/>
            <p:cNvSpPr/>
            <p:nvPr/>
          </p:nvSpPr>
          <p:spPr>
            <a:xfrm>
              <a:off x="4521100" y="1262650"/>
              <a:ext cx="21150" cy="20400"/>
            </a:xfrm>
            <a:custGeom>
              <a:avLst/>
              <a:gdLst/>
              <a:ahLst/>
              <a:cxnLst/>
              <a:rect l="l" t="t" r="r" b="b"/>
              <a:pathLst>
                <a:path w="846" h="816" extrusionOk="0">
                  <a:moveTo>
                    <a:pt x="463" y="1"/>
                  </a:moveTo>
                  <a:cubicBezTo>
                    <a:pt x="443" y="1"/>
                    <a:pt x="424" y="2"/>
                    <a:pt x="405" y="6"/>
                  </a:cubicBezTo>
                  <a:lnTo>
                    <a:pt x="381" y="6"/>
                  </a:lnTo>
                  <a:cubicBezTo>
                    <a:pt x="298" y="18"/>
                    <a:pt x="226" y="42"/>
                    <a:pt x="167" y="89"/>
                  </a:cubicBezTo>
                  <a:cubicBezTo>
                    <a:pt x="60" y="173"/>
                    <a:pt x="0" y="315"/>
                    <a:pt x="12" y="446"/>
                  </a:cubicBezTo>
                  <a:cubicBezTo>
                    <a:pt x="12" y="458"/>
                    <a:pt x="12" y="482"/>
                    <a:pt x="24" y="494"/>
                  </a:cubicBezTo>
                  <a:cubicBezTo>
                    <a:pt x="48" y="577"/>
                    <a:pt x="107" y="649"/>
                    <a:pt x="167" y="720"/>
                  </a:cubicBezTo>
                  <a:cubicBezTo>
                    <a:pt x="226" y="780"/>
                    <a:pt x="310" y="804"/>
                    <a:pt x="405" y="816"/>
                  </a:cubicBezTo>
                  <a:lnTo>
                    <a:pt x="476" y="816"/>
                  </a:lnTo>
                  <a:cubicBezTo>
                    <a:pt x="536" y="816"/>
                    <a:pt x="595" y="804"/>
                    <a:pt x="655" y="756"/>
                  </a:cubicBezTo>
                  <a:cubicBezTo>
                    <a:pt x="774" y="685"/>
                    <a:pt x="845" y="554"/>
                    <a:pt x="833" y="399"/>
                  </a:cubicBezTo>
                  <a:lnTo>
                    <a:pt x="833" y="375"/>
                  </a:lnTo>
                  <a:cubicBezTo>
                    <a:pt x="822" y="280"/>
                    <a:pt x="786" y="208"/>
                    <a:pt x="738" y="149"/>
                  </a:cubicBezTo>
                  <a:cubicBezTo>
                    <a:pt x="677" y="57"/>
                    <a:pt x="573" y="1"/>
                    <a:pt x="4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14"/>
            <p:cNvSpPr/>
            <p:nvPr/>
          </p:nvSpPr>
          <p:spPr>
            <a:xfrm>
              <a:off x="3877250" y="1014750"/>
              <a:ext cx="22050" cy="20675"/>
            </a:xfrm>
            <a:custGeom>
              <a:avLst/>
              <a:gdLst/>
              <a:ahLst/>
              <a:cxnLst/>
              <a:rect l="l" t="t" r="r" b="b"/>
              <a:pathLst>
                <a:path w="882" h="827" extrusionOk="0">
                  <a:moveTo>
                    <a:pt x="491" y="1"/>
                  </a:moveTo>
                  <a:cubicBezTo>
                    <a:pt x="479" y="1"/>
                    <a:pt x="466" y="2"/>
                    <a:pt x="453" y="4"/>
                  </a:cubicBezTo>
                  <a:lnTo>
                    <a:pt x="406" y="4"/>
                  </a:lnTo>
                  <a:cubicBezTo>
                    <a:pt x="179" y="16"/>
                    <a:pt x="1" y="230"/>
                    <a:pt x="37" y="456"/>
                  </a:cubicBezTo>
                  <a:cubicBezTo>
                    <a:pt x="60" y="664"/>
                    <a:pt x="249" y="826"/>
                    <a:pt x="455" y="826"/>
                  </a:cubicBezTo>
                  <a:cubicBezTo>
                    <a:pt x="463" y="826"/>
                    <a:pt x="470" y="826"/>
                    <a:pt x="477" y="826"/>
                  </a:cubicBezTo>
                  <a:cubicBezTo>
                    <a:pt x="703" y="814"/>
                    <a:pt x="882" y="599"/>
                    <a:pt x="858" y="373"/>
                  </a:cubicBezTo>
                  <a:cubicBezTo>
                    <a:pt x="858" y="337"/>
                    <a:pt x="834" y="290"/>
                    <a:pt x="822" y="254"/>
                  </a:cubicBezTo>
                  <a:cubicBezTo>
                    <a:pt x="810" y="159"/>
                    <a:pt x="751" y="99"/>
                    <a:pt x="656" y="52"/>
                  </a:cubicBezTo>
                  <a:cubicBezTo>
                    <a:pt x="607" y="22"/>
                    <a:pt x="550" y="1"/>
                    <a:pt x="49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14"/>
            <p:cNvSpPr/>
            <p:nvPr/>
          </p:nvSpPr>
          <p:spPr>
            <a:xfrm>
              <a:off x="6017400" y="939525"/>
              <a:ext cx="25025" cy="23025"/>
            </a:xfrm>
            <a:custGeom>
              <a:avLst/>
              <a:gdLst/>
              <a:ahLst/>
              <a:cxnLst/>
              <a:rect l="l" t="t" r="r" b="b"/>
              <a:pathLst>
                <a:path w="1001" h="921" extrusionOk="0">
                  <a:moveTo>
                    <a:pt x="370" y="1"/>
                  </a:moveTo>
                  <a:cubicBezTo>
                    <a:pt x="358" y="1"/>
                    <a:pt x="334" y="25"/>
                    <a:pt x="310" y="25"/>
                  </a:cubicBezTo>
                  <a:cubicBezTo>
                    <a:pt x="287" y="36"/>
                    <a:pt x="251" y="48"/>
                    <a:pt x="239" y="72"/>
                  </a:cubicBezTo>
                  <a:cubicBezTo>
                    <a:pt x="191" y="96"/>
                    <a:pt x="156" y="144"/>
                    <a:pt x="120" y="191"/>
                  </a:cubicBezTo>
                  <a:cubicBezTo>
                    <a:pt x="13" y="322"/>
                    <a:pt x="1" y="513"/>
                    <a:pt x="96" y="679"/>
                  </a:cubicBezTo>
                  <a:cubicBezTo>
                    <a:pt x="96" y="691"/>
                    <a:pt x="108" y="691"/>
                    <a:pt x="108" y="703"/>
                  </a:cubicBezTo>
                  <a:cubicBezTo>
                    <a:pt x="144" y="763"/>
                    <a:pt x="203" y="822"/>
                    <a:pt x="263" y="858"/>
                  </a:cubicBezTo>
                  <a:cubicBezTo>
                    <a:pt x="332" y="897"/>
                    <a:pt x="417" y="921"/>
                    <a:pt x="512" y="921"/>
                  </a:cubicBezTo>
                  <a:cubicBezTo>
                    <a:pt x="532" y="921"/>
                    <a:pt x="552" y="920"/>
                    <a:pt x="572" y="918"/>
                  </a:cubicBezTo>
                  <a:cubicBezTo>
                    <a:pt x="632" y="894"/>
                    <a:pt x="691" y="882"/>
                    <a:pt x="727" y="858"/>
                  </a:cubicBezTo>
                  <a:cubicBezTo>
                    <a:pt x="763" y="846"/>
                    <a:pt x="775" y="822"/>
                    <a:pt x="810" y="798"/>
                  </a:cubicBezTo>
                  <a:cubicBezTo>
                    <a:pt x="941" y="679"/>
                    <a:pt x="1001" y="465"/>
                    <a:pt x="929" y="310"/>
                  </a:cubicBezTo>
                  <a:lnTo>
                    <a:pt x="882" y="215"/>
                  </a:lnTo>
                  <a:cubicBezTo>
                    <a:pt x="846" y="167"/>
                    <a:pt x="810" y="120"/>
                    <a:pt x="775" y="96"/>
                  </a:cubicBezTo>
                  <a:cubicBezTo>
                    <a:pt x="727" y="48"/>
                    <a:pt x="668" y="25"/>
                    <a:pt x="59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14"/>
            <p:cNvSpPr/>
            <p:nvPr/>
          </p:nvSpPr>
          <p:spPr>
            <a:xfrm>
              <a:off x="4869650" y="949325"/>
              <a:ext cx="12825" cy="12000"/>
            </a:xfrm>
            <a:custGeom>
              <a:avLst/>
              <a:gdLst/>
              <a:ahLst/>
              <a:cxnLst/>
              <a:rect l="l" t="t" r="r" b="b"/>
              <a:pathLst>
                <a:path w="513" h="480" extrusionOk="0">
                  <a:moveTo>
                    <a:pt x="251" y="1"/>
                  </a:moveTo>
                  <a:cubicBezTo>
                    <a:pt x="243" y="1"/>
                    <a:pt x="235" y="1"/>
                    <a:pt x="226" y="2"/>
                  </a:cubicBezTo>
                  <a:cubicBezTo>
                    <a:pt x="96" y="14"/>
                    <a:pt x="0" y="133"/>
                    <a:pt x="12" y="275"/>
                  </a:cubicBezTo>
                  <a:cubicBezTo>
                    <a:pt x="34" y="398"/>
                    <a:pt x="140" y="479"/>
                    <a:pt x="261" y="479"/>
                  </a:cubicBezTo>
                  <a:cubicBezTo>
                    <a:pt x="269" y="479"/>
                    <a:pt x="278" y="479"/>
                    <a:pt x="286" y="478"/>
                  </a:cubicBezTo>
                  <a:cubicBezTo>
                    <a:pt x="417" y="466"/>
                    <a:pt x="512" y="347"/>
                    <a:pt x="488" y="216"/>
                  </a:cubicBezTo>
                  <a:cubicBezTo>
                    <a:pt x="477" y="82"/>
                    <a:pt x="372" y="1"/>
                    <a:pt x="25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14"/>
            <p:cNvSpPr/>
            <p:nvPr/>
          </p:nvSpPr>
          <p:spPr>
            <a:xfrm>
              <a:off x="4743150" y="1107375"/>
              <a:ext cx="12225" cy="12000"/>
            </a:xfrm>
            <a:custGeom>
              <a:avLst/>
              <a:gdLst/>
              <a:ahLst/>
              <a:cxnLst/>
              <a:rect l="l" t="t" r="r" b="b"/>
              <a:pathLst>
                <a:path w="489" h="480" extrusionOk="0">
                  <a:moveTo>
                    <a:pt x="251" y="1"/>
                  </a:moveTo>
                  <a:cubicBezTo>
                    <a:pt x="243" y="1"/>
                    <a:pt x="235" y="1"/>
                    <a:pt x="226" y="2"/>
                  </a:cubicBezTo>
                  <a:cubicBezTo>
                    <a:pt x="95" y="14"/>
                    <a:pt x="0" y="145"/>
                    <a:pt x="12" y="276"/>
                  </a:cubicBezTo>
                  <a:cubicBezTo>
                    <a:pt x="23" y="388"/>
                    <a:pt x="140" y="479"/>
                    <a:pt x="264" y="479"/>
                  </a:cubicBezTo>
                  <a:cubicBezTo>
                    <a:pt x="271" y="479"/>
                    <a:pt x="278" y="479"/>
                    <a:pt x="286" y="478"/>
                  </a:cubicBezTo>
                  <a:cubicBezTo>
                    <a:pt x="405" y="454"/>
                    <a:pt x="488" y="347"/>
                    <a:pt x="488" y="216"/>
                  </a:cubicBezTo>
                  <a:cubicBezTo>
                    <a:pt x="477" y="82"/>
                    <a:pt x="372" y="1"/>
                    <a:pt x="25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14"/>
            <p:cNvSpPr/>
            <p:nvPr/>
          </p:nvSpPr>
          <p:spPr>
            <a:xfrm>
              <a:off x="4242175" y="940725"/>
              <a:ext cx="12525" cy="11700"/>
            </a:xfrm>
            <a:custGeom>
              <a:avLst/>
              <a:gdLst/>
              <a:ahLst/>
              <a:cxnLst/>
              <a:rect l="l" t="t" r="r" b="b"/>
              <a:pathLst>
                <a:path w="501" h="468" extrusionOk="0">
                  <a:moveTo>
                    <a:pt x="227" y="0"/>
                  </a:moveTo>
                  <a:cubicBezTo>
                    <a:pt x="168" y="0"/>
                    <a:pt x="120" y="36"/>
                    <a:pt x="84" y="60"/>
                  </a:cubicBezTo>
                  <a:cubicBezTo>
                    <a:pt x="37" y="108"/>
                    <a:pt x="1" y="179"/>
                    <a:pt x="1" y="250"/>
                  </a:cubicBezTo>
                  <a:cubicBezTo>
                    <a:pt x="1" y="274"/>
                    <a:pt x="25" y="298"/>
                    <a:pt x="25" y="310"/>
                  </a:cubicBezTo>
                  <a:cubicBezTo>
                    <a:pt x="37" y="346"/>
                    <a:pt x="49" y="369"/>
                    <a:pt x="84" y="405"/>
                  </a:cubicBezTo>
                  <a:cubicBezTo>
                    <a:pt x="124" y="445"/>
                    <a:pt x="179" y="468"/>
                    <a:pt x="238" y="468"/>
                  </a:cubicBezTo>
                  <a:cubicBezTo>
                    <a:pt x="250" y="468"/>
                    <a:pt x="262" y="467"/>
                    <a:pt x="275" y="465"/>
                  </a:cubicBezTo>
                  <a:cubicBezTo>
                    <a:pt x="310" y="465"/>
                    <a:pt x="322" y="453"/>
                    <a:pt x="346" y="453"/>
                  </a:cubicBezTo>
                  <a:cubicBezTo>
                    <a:pt x="406" y="417"/>
                    <a:pt x="441" y="393"/>
                    <a:pt x="465" y="334"/>
                  </a:cubicBezTo>
                  <a:cubicBezTo>
                    <a:pt x="477" y="286"/>
                    <a:pt x="501" y="250"/>
                    <a:pt x="477" y="215"/>
                  </a:cubicBezTo>
                  <a:cubicBezTo>
                    <a:pt x="477" y="167"/>
                    <a:pt x="465" y="131"/>
                    <a:pt x="453" y="108"/>
                  </a:cubicBezTo>
                  <a:cubicBezTo>
                    <a:pt x="406" y="36"/>
                    <a:pt x="334" y="0"/>
                    <a:pt x="26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14"/>
            <p:cNvSpPr/>
            <p:nvPr/>
          </p:nvSpPr>
          <p:spPr>
            <a:xfrm>
              <a:off x="4657125" y="1097575"/>
              <a:ext cx="11925" cy="11350"/>
            </a:xfrm>
            <a:custGeom>
              <a:avLst/>
              <a:gdLst/>
              <a:ahLst/>
              <a:cxnLst/>
              <a:rect l="l" t="t" r="r" b="b"/>
              <a:pathLst>
                <a:path w="477" h="454" extrusionOk="0">
                  <a:moveTo>
                    <a:pt x="215" y="1"/>
                  </a:moveTo>
                  <a:cubicBezTo>
                    <a:pt x="155" y="1"/>
                    <a:pt x="107" y="25"/>
                    <a:pt x="72" y="60"/>
                  </a:cubicBezTo>
                  <a:cubicBezTo>
                    <a:pt x="36" y="96"/>
                    <a:pt x="0" y="180"/>
                    <a:pt x="0" y="251"/>
                  </a:cubicBezTo>
                  <a:cubicBezTo>
                    <a:pt x="0" y="275"/>
                    <a:pt x="12" y="322"/>
                    <a:pt x="36" y="334"/>
                  </a:cubicBezTo>
                  <a:cubicBezTo>
                    <a:pt x="72" y="418"/>
                    <a:pt x="167" y="453"/>
                    <a:pt x="250" y="453"/>
                  </a:cubicBezTo>
                  <a:cubicBezTo>
                    <a:pt x="286" y="453"/>
                    <a:pt x="322" y="441"/>
                    <a:pt x="334" y="430"/>
                  </a:cubicBezTo>
                  <a:cubicBezTo>
                    <a:pt x="417" y="418"/>
                    <a:pt x="476" y="322"/>
                    <a:pt x="465" y="215"/>
                  </a:cubicBezTo>
                  <a:cubicBezTo>
                    <a:pt x="453" y="120"/>
                    <a:pt x="393" y="37"/>
                    <a:pt x="322" y="13"/>
                  </a:cubicBezTo>
                  <a:cubicBezTo>
                    <a:pt x="286" y="1"/>
                    <a:pt x="238" y="1"/>
                    <a:pt x="21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14"/>
            <p:cNvSpPr/>
            <p:nvPr/>
          </p:nvSpPr>
          <p:spPr>
            <a:xfrm>
              <a:off x="5125025" y="1028500"/>
              <a:ext cx="12525" cy="12050"/>
            </a:xfrm>
            <a:custGeom>
              <a:avLst/>
              <a:gdLst/>
              <a:ahLst/>
              <a:cxnLst/>
              <a:rect l="l" t="t" r="r" b="b"/>
              <a:pathLst>
                <a:path w="501" h="482" extrusionOk="0">
                  <a:moveTo>
                    <a:pt x="239" y="1"/>
                  </a:moveTo>
                  <a:cubicBezTo>
                    <a:pt x="231" y="1"/>
                    <a:pt x="223" y="1"/>
                    <a:pt x="215" y="2"/>
                  </a:cubicBezTo>
                  <a:cubicBezTo>
                    <a:pt x="84" y="26"/>
                    <a:pt x="1" y="145"/>
                    <a:pt x="13" y="276"/>
                  </a:cubicBezTo>
                  <a:cubicBezTo>
                    <a:pt x="23" y="393"/>
                    <a:pt x="120" y="482"/>
                    <a:pt x="234" y="482"/>
                  </a:cubicBezTo>
                  <a:cubicBezTo>
                    <a:pt x="248" y="482"/>
                    <a:pt x="261" y="480"/>
                    <a:pt x="275" y="478"/>
                  </a:cubicBezTo>
                  <a:cubicBezTo>
                    <a:pt x="418" y="466"/>
                    <a:pt x="501" y="347"/>
                    <a:pt x="489" y="216"/>
                  </a:cubicBezTo>
                  <a:cubicBezTo>
                    <a:pt x="455" y="92"/>
                    <a:pt x="369" y="1"/>
                    <a:pt x="23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14"/>
            <p:cNvSpPr/>
            <p:nvPr/>
          </p:nvSpPr>
          <p:spPr>
            <a:xfrm>
              <a:off x="6093300" y="1058450"/>
              <a:ext cx="60150" cy="57725"/>
            </a:xfrm>
            <a:custGeom>
              <a:avLst/>
              <a:gdLst/>
              <a:ahLst/>
              <a:cxnLst/>
              <a:rect l="l" t="t" r="r" b="b"/>
              <a:pathLst>
                <a:path w="2406" h="2309" extrusionOk="0">
                  <a:moveTo>
                    <a:pt x="1190" y="0"/>
                  </a:moveTo>
                  <a:cubicBezTo>
                    <a:pt x="1150" y="0"/>
                    <a:pt x="1108" y="6"/>
                    <a:pt x="1061" y="18"/>
                  </a:cubicBezTo>
                  <a:cubicBezTo>
                    <a:pt x="810" y="42"/>
                    <a:pt x="572" y="161"/>
                    <a:pt x="394" y="328"/>
                  </a:cubicBezTo>
                  <a:cubicBezTo>
                    <a:pt x="334" y="387"/>
                    <a:pt x="275" y="459"/>
                    <a:pt x="215" y="530"/>
                  </a:cubicBezTo>
                  <a:cubicBezTo>
                    <a:pt x="84" y="733"/>
                    <a:pt x="1" y="994"/>
                    <a:pt x="37" y="1280"/>
                  </a:cubicBezTo>
                  <a:cubicBezTo>
                    <a:pt x="60" y="1530"/>
                    <a:pt x="168" y="1756"/>
                    <a:pt x="322" y="1923"/>
                  </a:cubicBezTo>
                  <a:cubicBezTo>
                    <a:pt x="382" y="1983"/>
                    <a:pt x="441" y="2030"/>
                    <a:pt x="513" y="2102"/>
                  </a:cubicBezTo>
                  <a:cubicBezTo>
                    <a:pt x="711" y="2237"/>
                    <a:pt x="936" y="2309"/>
                    <a:pt x="1188" y="2309"/>
                  </a:cubicBezTo>
                  <a:cubicBezTo>
                    <a:pt x="1224" y="2309"/>
                    <a:pt x="1261" y="2307"/>
                    <a:pt x="1299" y="2304"/>
                  </a:cubicBezTo>
                  <a:cubicBezTo>
                    <a:pt x="1942" y="2233"/>
                    <a:pt x="2406" y="1661"/>
                    <a:pt x="2323" y="1042"/>
                  </a:cubicBezTo>
                  <a:cubicBezTo>
                    <a:pt x="2287" y="590"/>
                    <a:pt x="1965" y="221"/>
                    <a:pt x="1572" y="78"/>
                  </a:cubicBezTo>
                  <a:cubicBezTo>
                    <a:pt x="1477" y="42"/>
                    <a:pt x="1406" y="30"/>
                    <a:pt x="1311" y="18"/>
                  </a:cubicBezTo>
                  <a:cubicBezTo>
                    <a:pt x="1269" y="6"/>
                    <a:pt x="1230" y="0"/>
                    <a:pt x="119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5" name="Google Shape;1755;p14"/>
          <p:cNvSpPr txBox="1">
            <a:spLocks noGrp="1"/>
          </p:cNvSpPr>
          <p:nvPr>
            <p:ph type="title"/>
          </p:nvPr>
        </p:nvSpPr>
        <p:spPr>
          <a:xfrm>
            <a:off x="4463450" y="1732314"/>
            <a:ext cx="3812100" cy="738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56" name="Google Shape;1756;p14"/>
          <p:cNvSpPr txBox="1">
            <a:spLocks noGrp="1"/>
          </p:cNvSpPr>
          <p:nvPr>
            <p:ph type="subTitle" idx="1"/>
          </p:nvPr>
        </p:nvSpPr>
        <p:spPr>
          <a:xfrm>
            <a:off x="4463450" y="2497400"/>
            <a:ext cx="3812100" cy="119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solidFill>
                  <a:schemeClr val="dk1"/>
                </a:solidFill>
              </a:defRPr>
            </a:lvl1pPr>
            <a:lvl2pPr lvl="1" algn="ctr" rtl="0">
              <a:lnSpc>
                <a:spcPct val="100000"/>
              </a:lnSpc>
              <a:spcBef>
                <a:spcPts val="160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9F9F9"/>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1pPr>
            <a:lvl2pPr lvl="1"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2pPr>
            <a:lvl3pPr lvl="2"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3pPr>
            <a:lvl4pPr lvl="3"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4pPr>
            <a:lvl5pPr lvl="4"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5pPr>
            <a:lvl6pPr lvl="5"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6pPr>
            <a:lvl7pPr lvl="6"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7pPr>
            <a:lvl8pPr lvl="7"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8pPr>
            <a:lvl9pPr lvl="8"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1"/>
              </a:buClr>
              <a:buSzPts val="1600"/>
              <a:buFont typeface="ABeeZee"/>
              <a:buChar char="●"/>
              <a:defRPr sz="1600">
                <a:solidFill>
                  <a:schemeClr val="dk1"/>
                </a:solidFill>
                <a:latin typeface="ABeeZee"/>
                <a:ea typeface="ABeeZee"/>
                <a:cs typeface="ABeeZee"/>
                <a:sym typeface="ABeeZee"/>
              </a:defRPr>
            </a:lvl1pPr>
            <a:lvl2pPr marL="914400" lvl="1"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2pPr>
            <a:lvl3pPr marL="1371600" lvl="2"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3pPr>
            <a:lvl4pPr marL="1828800" lvl="3"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4pPr>
            <a:lvl5pPr marL="2286000" lvl="4"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5pPr>
            <a:lvl6pPr marL="2743200" lvl="5"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6pPr>
            <a:lvl7pPr marL="3200400" lvl="6"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7pPr>
            <a:lvl8pPr marL="3657600" lvl="7"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8pPr>
            <a:lvl9pPr marL="4114800" lvl="8" indent="-330200">
              <a:lnSpc>
                <a:spcPct val="115000"/>
              </a:lnSpc>
              <a:spcBef>
                <a:spcPts val="1600"/>
              </a:spcBef>
              <a:spcAft>
                <a:spcPts val="1600"/>
              </a:spcAft>
              <a:buClr>
                <a:schemeClr val="dk1"/>
              </a:buClr>
              <a:buSzPts val="1600"/>
              <a:buFont typeface="ABeeZee"/>
              <a:buChar char="■"/>
              <a:defRPr sz="1600">
                <a:solidFill>
                  <a:schemeClr val="dk1"/>
                </a:solidFill>
                <a:latin typeface="ABeeZee"/>
                <a:ea typeface="ABeeZee"/>
                <a:cs typeface="ABeeZee"/>
                <a:sym typeface="ABeeZe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5" r:id="rId6"/>
    <p:sldLayoutId id="2147483658" r:id="rId7"/>
    <p:sldLayoutId id="2147483659" r:id="rId8"/>
    <p:sldLayoutId id="2147483660" r:id="rId9"/>
    <p:sldLayoutId id="2147483666" r:id="rId10"/>
    <p:sldLayoutId id="2147483673" r:id="rId11"/>
    <p:sldLayoutId id="2147483674" r:id="rId12"/>
    <p:sldLayoutId id="2147483675"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9.xml"/><Relationship Id="rId5" Type="http://schemas.openxmlformats.org/officeDocument/2006/relationships/hyperlink" Target="https://creativecommons.org/licenses/by-nc/3.0/" TargetMode="External"/><Relationship Id="rId4" Type="http://schemas.openxmlformats.org/officeDocument/2006/relationships/hyperlink" Target="http://www.mikefal.net/2016/05/11/azure-sql-databases-and-powershell-database-restores/"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hyperlink" Target="https://creativecommons.org/licenses/by/3.0/" TargetMode="External"/><Relationship Id="rId4" Type="http://schemas.openxmlformats.org/officeDocument/2006/relationships/hyperlink" Target="https://www.openaire.eu/new-user-interface-for-provide-dashboard"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hyperlink" Target="https://creativecommons.org/licenses/by-sa/3.0/" TargetMode="External"/><Relationship Id="rId4" Type="http://schemas.openxmlformats.org/officeDocument/2006/relationships/hyperlink" Target="https://geobrava.wordpress.com/2015/10/27/smart-home-service-revenue-will-reach-100-billion-by-2020/"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5"/>
        <p:cNvGrpSpPr/>
        <p:nvPr/>
      </p:nvGrpSpPr>
      <p:grpSpPr>
        <a:xfrm>
          <a:off x="0" y="0"/>
          <a:ext cx="0" cy="0"/>
          <a:chOff x="0" y="0"/>
          <a:chExt cx="0" cy="0"/>
        </a:xfrm>
      </p:grpSpPr>
      <p:sp>
        <p:nvSpPr>
          <p:cNvPr id="4336" name="Google Shape;4336;p33"/>
          <p:cNvSpPr txBox="1">
            <a:spLocks noGrp="1"/>
          </p:cNvSpPr>
          <p:nvPr>
            <p:ph type="ctrTitle"/>
          </p:nvPr>
        </p:nvSpPr>
        <p:spPr>
          <a:xfrm>
            <a:off x="3639669" y="1194200"/>
            <a:ext cx="4849500" cy="246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AIR</a:t>
            </a:r>
            <a:br>
              <a:rPr lang="en" dirty="0"/>
            </a:br>
            <a:r>
              <a:rPr lang="en" dirty="0"/>
              <a:t>SENSOR</a:t>
            </a:r>
            <a:br>
              <a:rPr lang="en" dirty="0"/>
            </a:br>
            <a:r>
              <a:rPr lang="en" dirty="0"/>
              <a:t>DETECTOR</a:t>
            </a:r>
            <a:endParaRPr dirty="0"/>
          </a:p>
        </p:txBody>
      </p:sp>
      <p:sp>
        <p:nvSpPr>
          <p:cNvPr id="4337" name="Google Shape;4337;p33"/>
          <p:cNvSpPr txBox="1">
            <a:spLocks noGrp="1"/>
          </p:cNvSpPr>
          <p:nvPr>
            <p:ph type="subTitle" idx="1"/>
          </p:nvPr>
        </p:nvSpPr>
        <p:spPr>
          <a:xfrm>
            <a:off x="3639669" y="3819200"/>
            <a:ext cx="2042402"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MICHAEL ASANTE</a:t>
            </a:r>
            <a:endParaRPr dirty="0"/>
          </a:p>
        </p:txBody>
      </p:sp>
      <p:pic>
        <p:nvPicPr>
          <p:cNvPr id="4338" name="Google Shape;4338;p33"/>
          <p:cNvPicPr preferRelativeResize="0"/>
          <p:nvPr/>
        </p:nvPicPr>
        <p:blipFill rotWithShape="1">
          <a:blip r:embed="rId3">
            <a:alphaModFix/>
          </a:blip>
          <a:srcRect l="31656" r="1627"/>
          <a:stretch/>
        </p:blipFill>
        <p:spPr>
          <a:xfrm>
            <a:off x="735794" y="1405000"/>
            <a:ext cx="2539800" cy="2537700"/>
          </a:xfrm>
          <a:prstGeom prst="ellipse">
            <a:avLst/>
          </a:prstGeom>
          <a:noFill/>
          <a:ln>
            <a:noFill/>
          </a:ln>
        </p:spPr>
      </p:pic>
      <p:sp>
        <p:nvSpPr>
          <p:cNvPr id="4339" name="Google Shape;4339;p33"/>
          <p:cNvSpPr/>
          <p:nvPr/>
        </p:nvSpPr>
        <p:spPr>
          <a:xfrm>
            <a:off x="654831" y="1250000"/>
            <a:ext cx="2807100" cy="2807100"/>
          </a:xfrm>
          <a:prstGeom prst="arc">
            <a:avLst>
              <a:gd name="adj1" fmla="val 16200000"/>
              <a:gd name="adj2" fmla="val 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4337;p33">
            <a:extLst>
              <a:ext uri="{FF2B5EF4-FFF2-40B4-BE49-F238E27FC236}">
                <a16:creationId xmlns:a16="http://schemas.microsoft.com/office/drawing/2014/main" id="{6A19BA3C-6DB0-60CE-7827-A26D9A4241D8}"/>
              </a:ext>
            </a:extLst>
          </p:cNvPr>
          <p:cNvSpPr txBox="1">
            <a:spLocks/>
          </p:cNvSpPr>
          <p:nvPr/>
        </p:nvSpPr>
        <p:spPr>
          <a:xfrm>
            <a:off x="3627183" y="3425600"/>
            <a:ext cx="4431431" cy="47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ABeeZee"/>
              <a:buNone/>
              <a:defRPr sz="1600" b="0" i="0" u="none" strike="noStrike" cap="none">
                <a:solidFill>
                  <a:schemeClr val="dk1"/>
                </a:solidFill>
                <a:latin typeface="ABeeZee"/>
                <a:ea typeface="ABeeZee"/>
                <a:cs typeface="ABeeZee"/>
                <a:sym typeface="ABeeZee"/>
              </a:defRPr>
            </a:lvl1pPr>
            <a:lvl2pPr marL="914400" marR="0" lvl="1" indent="-330200" algn="ctr" rtl="0">
              <a:lnSpc>
                <a:spcPct val="100000"/>
              </a:lnSpc>
              <a:spcBef>
                <a:spcPts val="0"/>
              </a:spcBef>
              <a:spcAft>
                <a:spcPts val="0"/>
              </a:spcAft>
              <a:buClr>
                <a:schemeClr val="dk1"/>
              </a:buClr>
              <a:buSzPts val="1800"/>
              <a:buFont typeface="ABeeZee"/>
              <a:buNone/>
              <a:defRPr sz="1800" b="0" i="0" u="none" strike="noStrike" cap="none">
                <a:solidFill>
                  <a:schemeClr val="dk1"/>
                </a:solidFill>
                <a:latin typeface="ABeeZee"/>
                <a:ea typeface="ABeeZee"/>
                <a:cs typeface="ABeeZee"/>
                <a:sym typeface="ABeeZee"/>
              </a:defRPr>
            </a:lvl2pPr>
            <a:lvl3pPr marL="1371600" marR="0" lvl="2" indent="-330200" algn="ctr" rtl="0">
              <a:lnSpc>
                <a:spcPct val="100000"/>
              </a:lnSpc>
              <a:spcBef>
                <a:spcPts val="0"/>
              </a:spcBef>
              <a:spcAft>
                <a:spcPts val="0"/>
              </a:spcAft>
              <a:buClr>
                <a:schemeClr val="dk1"/>
              </a:buClr>
              <a:buSzPts val="1800"/>
              <a:buFont typeface="ABeeZee"/>
              <a:buNone/>
              <a:defRPr sz="1800" b="0" i="0" u="none" strike="noStrike" cap="none">
                <a:solidFill>
                  <a:schemeClr val="dk1"/>
                </a:solidFill>
                <a:latin typeface="ABeeZee"/>
                <a:ea typeface="ABeeZee"/>
                <a:cs typeface="ABeeZee"/>
                <a:sym typeface="ABeeZee"/>
              </a:defRPr>
            </a:lvl3pPr>
            <a:lvl4pPr marL="1828800" marR="0" lvl="3" indent="-330200" algn="ctr" rtl="0">
              <a:lnSpc>
                <a:spcPct val="100000"/>
              </a:lnSpc>
              <a:spcBef>
                <a:spcPts val="0"/>
              </a:spcBef>
              <a:spcAft>
                <a:spcPts val="0"/>
              </a:spcAft>
              <a:buClr>
                <a:schemeClr val="dk1"/>
              </a:buClr>
              <a:buSzPts val="1800"/>
              <a:buFont typeface="ABeeZee"/>
              <a:buNone/>
              <a:defRPr sz="1800" b="0" i="0" u="none" strike="noStrike" cap="none">
                <a:solidFill>
                  <a:schemeClr val="dk1"/>
                </a:solidFill>
                <a:latin typeface="ABeeZee"/>
                <a:ea typeface="ABeeZee"/>
                <a:cs typeface="ABeeZee"/>
                <a:sym typeface="ABeeZee"/>
              </a:defRPr>
            </a:lvl4pPr>
            <a:lvl5pPr marL="2286000" marR="0" lvl="4" indent="-330200" algn="ctr" rtl="0">
              <a:lnSpc>
                <a:spcPct val="100000"/>
              </a:lnSpc>
              <a:spcBef>
                <a:spcPts val="0"/>
              </a:spcBef>
              <a:spcAft>
                <a:spcPts val="0"/>
              </a:spcAft>
              <a:buClr>
                <a:schemeClr val="dk1"/>
              </a:buClr>
              <a:buSzPts val="1800"/>
              <a:buFont typeface="ABeeZee"/>
              <a:buNone/>
              <a:defRPr sz="1800" b="0" i="0" u="none" strike="noStrike" cap="none">
                <a:solidFill>
                  <a:schemeClr val="dk1"/>
                </a:solidFill>
                <a:latin typeface="ABeeZee"/>
                <a:ea typeface="ABeeZee"/>
                <a:cs typeface="ABeeZee"/>
                <a:sym typeface="ABeeZee"/>
              </a:defRPr>
            </a:lvl5pPr>
            <a:lvl6pPr marL="2743200" marR="0" lvl="5" indent="-330200" algn="ctr" rtl="0">
              <a:lnSpc>
                <a:spcPct val="100000"/>
              </a:lnSpc>
              <a:spcBef>
                <a:spcPts val="0"/>
              </a:spcBef>
              <a:spcAft>
                <a:spcPts val="0"/>
              </a:spcAft>
              <a:buClr>
                <a:schemeClr val="dk1"/>
              </a:buClr>
              <a:buSzPts val="1800"/>
              <a:buFont typeface="ABeeZee"/>
              <a:buNone/>
              <a:defRPr sz="1800" b="0" i="0" u="none" strike="noStrike" cap="none">
                <a:solidFill>
                  <a:schemeClr val="dk1"/>
                </a:solidFill>
                <a:latin typeface="ABeeZee"/>
                <a:ea typeface="ABeeZee"/>
                <a:cs typeface="ABeeZee"/>
                <a:sym typeface="ABeeZee"/>
              </a:defRPr>
            </a:lvl6pPr>
            <a:lvl7pPr marL="3200400" marR="0" lvl="6" indent="-330200" algn="ctr" rtl="0">
              <a:lnSpc>
                <a:spcPct val="100000"/>
              </a:lnSpc>
              <a:spcBef>
                <a:spcPts val="0"/>
              </a:spcBef>
              <a:spcAft>
                <a:spcPts val="0"/>
              </a:spcAft>
              <a:buClr>
                <a:schemeClr val="dk1"/>
              </a:buClr>
              <a:buSzPts val="1800"/>
              <a:buFont typeface="ABeeZee"/>
              <a:buNone/>
              <a:defRPr sz="1800" b="0" i="0" u="none" strike="noStrike" cap="none">
                <a:solidFill>
                  <a:schemeClr val="dk1"/>
                </a:solidFill>
                <a:latin typeface="ABeeZee"/>
                <a:ea typeface="ABeeZee"/>
                <a:cs typeface="ABeeZee"/>
                <a:sym typeface="ABeeZee"/>
              </a:defRPr>
            </a:lvl7pPr>
            <a:lvl8pPr marL="3657600" marR="0" lvl="7" indent="-330200" algn="ctr" rtl="0">
              <a:lnSpc>
                <a:spcPct val="100000"/>
              </a:lnSpc>
              <a:spcBef>
                <a:spcPts val="0"/>
              </a:spcBef>
              <a:spcAft>
                <a:spcPts val="0"/>
              </a:spcAft>
              <a:buClr>
                <a:schemeClr val="dk1"/>
              </a:buClr>
              <a:buSzPts val="1800"/>
              <a:buFont typeface="ABeeZee"/>
              <a:buNone/>
              <a:defRPr sz="1800" b="0" i="0" u="none" strike="noStrike" cap="none">
                <a:solidFill>
                  <a:schemeClr val="dk1"/>
                </a:solidFill>
                <a:latin typeface="ABeeZee"/>
                <a:ea typeface="ABeeZee"/>
                <a:cs typeface="ABeeZee"/>
                <a:sym typeface="ABeeZee"/>
              </a:defRPr>
            </a:lvl8pPr>
            <a:lvl9pPr marL="4114800" marR="0" lvl="8" indent="-330200" algn="ctr" rtl="0">
              <a:lnSpc>
                <a:spcPct val="100000"/>
              </a:lnSpc>
              <a:spcBef>
                <a:spcPts val="0"/>
              </a:spcBef>
              <a:spcAft>
                <a:spcPts val="0"/>
              </a:spcAft>
              <a:buClr>
                <a:schemeClr val="dk1"/>
              </a:buClr>
              <a:buSzPts val="1800"/>
              <a:buFont typeface="ABeeZee"/>
              <a:buNone/>
              <a:defRPr sz="1800" b="0" i="0" u="none" strike="noStrike" cap="none">
                <a:solidFill>
                  <a:schemeClr val="dk1"/>
                </a:solidFill>
                <a:latin typeface="ABeeZee"/>
                <a:ea typeface="ABeeZee"/>
                <a:cs typeface="ABeeZee"/>
                <a:sym typeface="ABeeZee"/>
              </a:defRPr>
            </a:lvl9pPr>
          </a:lstStyle>
          <a:p>
            <a:pPr marL="0" indent="0"/>
            <a:r>
              <a:rPr lang="en-US" b="1" dirty="0"/>
              <a:t>INTERNET OF THINGS- UNIVERSITY OF PISA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89"/>
        <p:cNvGrpSpPr/>
        <p:nvPr/>
      </p:nvGrpSpPr>
      <p:grpSpPr>
        <a:xfrm>
          <a:off x="0" y="0"/>
          <a:ext cx="0" cy="0"/>
          <a:chOff x="0" y="0"/>
          <a:chExt cx="0" cy="0"/>
        </a:xfrm>
      </p:grpSpPr>
      <p:sp>
        <p:nvSpPr>
          <p:cNvPr id="4400" name="Google Shape;4400;p38"/>
          <p:cNvSpPr txBox="1">
            <a:spLocks noGrp="1"/>
          </p:cNvSpPr>
          <p:nvPr>
            <p:ph type="title" idx="2"/>
          </p:nvPr>
        </p:nvSpPr>
        <p:spPr>
          <a:xfrm>
            <a:off x="2038783" y="663894"/>
            <a:ext cx="2885700" cy="55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PROCEDURE</a:t>
            </a:r>
            <a:endParaRPr dirty="0"/>
          </a:p>
        </p:txBody>
      </p:sp>
      <p:sp>
        <p:nvSpPr>
          <p:cNvPr id="4403" name="Google Shape;4403;p38"/>
          <p:cNvSpPr txBox="1">
            <a:spLocks noGrp="1"/>
          </p:cNvSpPr>
          <p:nvPr>
            <p:ph type="subTitle" idx="4"/>
          </p:nvPr>
        </p:nvSpPr>
        <p:spPr>
          <a:xfrm>
            <a:off x="1723018" y="1203303"/>
            <a:ext cx="6610660" cy="20222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When the poisonous gas is detected, the extractor automatically starts. The speed intensity is measured and increases progressively till it reaches 100.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Message is concatenated and a buffer together with its length is concatenated and sent as a JSON file.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Once the data is received, data is split and stored in the Database.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Actually, the extractor can be controlled with the button on the sensor which stops and the extractor until pressed again.</a:t>
            </a:r>
            <a:endParaRPr dirty="0"/>
          </a:p>
        </p:txBody>
      </p:sp>
      <p:grpSp>
        <p:nvGrpSpPr>
          <p:cNvPr id="4404" name="Google Shape;4404;p38"/>
          <p:cNvGrpSpPr/>
          <p:nvPr/>
        </p:nvGrpSpPr>
        <p:grpSpPr>
          <a:xfrm>
            <a:off x="1232231" y="696865"/>
            <a:ext cx="585784" cy="525929"/>
            <a:chOff x="2107103" y="1439689"/>
            <a:chExt cx="369207" cy="331503"/>
          </a:xfrm>
        </p:grpSpPr>
        <p:sp>
          <p:nvSpPr>
            <p:cNvPr id="4405" name="Google Shape;4405;p38"/>
            <p:cNvSpPr/>
            <p:nvPr/>
          </p:nvSpPr>
          <p:spPr>
            <a:xfrm>
              <a:off x="2107103" y="1451525"/>
              <a:ext cx="369207" cy="319666"/>
            </a:xfrm>
            <a:custGeom>
              <a:avLst/>
              <a:gdLst/>
              <a:ahLst/>
              <a:cxnLst/>
              <a:rect l="l" t="t" r="r" b="b"/>
              <a:pathLst>
                <a:path w="13288" h="11505" extrusionOk="0">
                  <a:moveTo>
                    <a:pt x="11046" y="1441"/>
                  </a:moveTo>
                  <a:cubicBezTo>
                    <a:pt x="11058" y="1441"/>
                    <a:pt x="11071" y="1442"/>
                    <a:pt x="11085" y="1444"/>
                  </a:cubicBezTo>
                  <a:cubicBezTo>
                    <a:pt x="11216" y="1468"/>
                    <a:pt x="11311" y="1587"/>
                    <a:pt x="11311" y="1718"/>
                  </a:cubicBezTo>
                  <a:lnTo>
                    <a:pt x="11311" y="2777"/>
                  </a:lnTo>
                  <a:lnTo>
                    <a:pt x="10787" y="2777"/>
                  </a:lnTo>
                  <a:lnTo>
                    <a:pt x="10787" y="1706"/>
                  </a:lnTo>
                  <a:cubicBezTo>
                    <a:pt x="10787" y="1563"/>
                    <a:pt x="10898" y="1441"/>
                    <a:pt x="11046" y="1441"/>
                  </a:cubicBezTo>
                  <a:close/>
                  <a:moveTo>
                    <a:pt x="11835" y="3289"/>
                  </a:moveTo>
                  <a:lnTo>
                    <a:pt x="11835" y="4623"/>
                  </a:lnTo>
                  <a:lnTo>
                    <a:pt x="10263" y="4623"/>
                  </a:lnTo>
                  <a:lnTo>
                    <a:pt x="10263" y="3289"/>
                  </a:lnTo>
                  <a:close/>
                  <a:moveTo>
                    <a:pt x="6632" y="5135"/>
                  </a:moveTo>
                  <a:cubicBezTo>
                    <a:pt x="7013" y="5135"/>
                    <a:pt x="7310" y="5456"/>
                    <a:pt x="7310" y="5825"/>
                  </a:cubicBezTo>
                  <a:cubicBezTo>
                    <a:pt x="7310" y="5968"/>
                    <a:pt x="7430" y="6075"/>
                    <a:pt x="7560" y="6075"/>
                  </a:cubicBezTo>
                  <a:lnTo>
                    <a:pt x="9227" y="6075"/>
                  </a:lnTo>
                  <a:lnTo>
                    <a:pt x="9227" y="6492"/>
                  </a:lnTo>
                  <a:lnTo>
                    <a:pt x="4036" y="6492"/>
                  </a:lnTo>
                  <a:lnTo>
                    <a:pt x="4036" y="6075"/>
                  </a:lnTo>
                  <a:lnTo>
                    <a:pt x="5715" y="6075"/>
                  </a:lnTo>
                  <a:cubicBezTo>
                    <a:pt x="5858" y="6075"/>
                    <a:pt x="5977" y="5956"/>
                    <a:pt x="5965" y="5825"/>
                  </a:cubicBezTo>
                  <a:cubicBezTo>
                    <a:pt x="5965" y="5432"/>
                    <a:pt x="6263" y="5135"/>
                    <a:pt x="6632" y="5135"/>
                  </a:cubicBezTo>
                  <a:close/>
                  <a:moveTo>
                    <a:pt x="7346" y="6968"/>
                  </a:moveTo>
                  <a:lnTo>
                    <a:pt x="7346" y="7754"/>
                  </a:lnTo>
                  <a:lnTo>
                    <a:pt x="7334" y="7754"/>
                  </a:lnTo>
                  <a:cubicBezTo>
                    <a:pt x="7334" y="7882"/>
                    <a:pt x="7229" y="7972"/>
                    <a:pt x="7113" y="7972"/>
                  </a:cubicBezTo>
                  <a:cubicBezTo>
                    <a:pt x="7099" y="7972"/>
                    <a:pt x="7086" y="7971"/>
                    <a:pt x="7072" y="7968"/>
                  </a:cubicBezTo>
                  <a:cubicBezTo>
                    <a:pt x="6965" y="7933"/>
                    <a:pt x="6906" y="7849"/>
                    <a:pt x="6906" y="7742"/>
                  </a:cubicBezTo>
                  <a:lnTo>
                    <a:pt x="6906" y="6968"/>
                  </a:lnTo>
                  <a:close/>
                  <a:moveTo>
                    <a:pt x="8322" y="6968"/>
                  </a:moveTo>
                  <a:lnTo>
                    <a:pt x="8299" y="7754"/>
                  </a:lnTo>
                  <a:cubicBezTo>
                    <a:pt x="8299" y="7882"/>
                    <a:pt x="8193" y="7972"/>
                    <a:pt x="8077" y="7972"/>
                  </a:cubicBezTo>
                  <a:cubicBezTo>
                    <a:pt x="8064" y="7972"/>
                    <a:pt x="8050" y="7971"/>
                    <a:pt x="8037" y="7968"/>
                  </a:cubicBezTo>
                  <a:cubicBezTo>
                    <a:pt x="7930" y="7933"/>
                    <a:pt x="7870" y="7849"/>
                    <a:pt x="7870" y="7742"/>
                  </a:cubicBezTo>
                  <a:lnTo>
                    <a:pt x="7870" y="6968"/>
                  </a:lnTo>
                  <a:close/>
                  <a:moveTo>
                    <a:pt x="9251" y="6968"/>
                  </a:moveTo>
                  <a:lnTo>
                    <a:pt x="9251" y="7754"/>
                  </a:lnTo>
                  <a:lnTo>
                    <a:pt x="9239" y="7754"/>
                  </a:lnTo>
                  <a:cubicBezTo>
                    <a:pt x="9239" y="7882"/>
                    <a:pt x="9134" y="7972"/>
                    <a:pt x="9018" y="7972"/>
                  </a:cubicBezTo>
                  <a:cubicBezTo>
                    <a:pt x="9004" y="7972"/>
                    <a:pt x="8991" y="7971"/>
                    <a:pt x="8977" y="7968"/>
                  </a:cubicBezTo>
                  <a:cubicBezTo>
                    <a:pt x="8870" y="7933"/>
                    <a:pt x="8811" y="7849"/>
                    <a:pt x="8811" y="7742"/>
                  </a:cubicBezTo>
                  <a:lnTo>
                    <a:pt x="8811" y="6968"/>
                  </a:lnTo>
                  <a:close/>
                  <a:moveTo>
                    <a:pt x="4489" y="6980"/>
                  </a:moveTo>
                  <a:lnTo>
                    <a:pt x="4489" y="7754"/>
                  </a:lnTo>
                  <a:cubicBezTo>
                    <a:pt x="4489" y="7861"/>
                    <a:pt x="4417" y="7956"/>
                    <a:pt x="4334" y="7980"/>
                  </a:cubicBezTo>
                  <a:cubicBezTo>
                    <a:pt x="4313" y="7985"/>
                    <a:pt x="4294" y="7987"/>
                    <a:pt x="4275" y="7987"/>
                  </a:cubicBezTo>
                  <a:cubicBezTo>
                    <a:pt x="4150" y="7987"/>
                    <a:pt x="4060" y="7892"/>
                    <a:pt x="4060" y="7778"/>
                  </a:cubicBezTo>
                  <a:lnTo>
                    <a:pt x="4060" y="6980"/>
                  </a:lnTo>
                  <a:close/>
                  <a:moveTo>
                    <a:pt x="5441" y="6980"/>
                  </a:moveTo>
                  <a:lnTo>
                    <a:pt x="5441" y="7754"/>
                  </a:lnTo>
                  <a:cubicBezTo>
                    <a:pt x="5441" y="7861"/>
                    <a:pt x="5370" y="7956"/>
                    <a:pt x="5286" y="7980"/>
                  </a:cubicBezTo>
                  <a:cubicBezTo>
                    <a:pt x="5266" y="7985"/>
                    <a:pt x="5246" y="7987"/>
                    <a:pt x="5227" y="7987"/>
                  </a:cubicBezTo>
                  <a:cubicBezTo>
                    <a:pt x="5102" y="7987"/>
                    <a:pt x="5013" y="7892"/>
                    <a:pt x="5013" y="7778"/>
                  </a:cubicBezTo>
                  <a:lnTo>
                    <a:pt x="5013" y="6980"/>
                  </a:lnTo>
                  <a:close/>
                  <a:moveTo>
                    <a:pt x="6382" y="6980"/>
                  </a:moveTo>
                  <a:lnTo>
                    <a:pt x="6382" y="7754"/>
                  </a:lnTo>
                  <a:cubicBezTo>
                    <a:pt x="6382" y="7861"/>
                    <a:pt x="6310" y="7956"/>
                    <a:pt x="6215" y="7980"/>
                  </a:cubicBezTo>
                  <a:cubicBezTo>
                    <a:pt x="6196" y="7985"/>
                    <a:pt x="6178" y="7987"/>
                    <a:pt x="6160" y="7987"/>
                  </a:cubicBezTo>
                  <a:cubicBezTo>
                    <a:pt x="6043" y="7987"/>
                    <a:pt x="5953" y="7892"/>
                    <a:pt x="5953" y="7778"/>
                  </a:cubicBezTo>
                  <a:lnTo>
                    <a:pt x="5953" y="6980"/>
                  </a:lnTo>
                  <a:close/>
                  <a:moveTo>
                    <a:pt x="5691" y="8326"/>
                  </a:moveTo>
                  <a:cubicBezTo>
                    <a:pt x="5834" y="8433"/>
                    <a:pt x="5989" y="8504"/>
                    <a:pt x="6167" y="8504"/>
                  </a:cubicBezTo>
                  <a:cubicBezTo>
                    <a:pt x="6251" y="8504"/>
                    <a:pt x="6322" y="8480"/>
                    <a:pt x="6394" y="8468"/>
                  </a:cubicBezTo>
                  <a:lnTo>
                    <a:pt x="6394" y="10171"/>
                  </a:lnTo>
                  <a:lnTo>
                    <a:pt x="4048" y="10171"/>
                  </a:lnTo>
                  <a:lnTo>
                    <a:pt x="4048" y="8468"/>
                  </a:lnTo>
                  <a:cubicBezTo>
                    <a:pt x="4120" y="8492"/>
                    <a:pt x="4179" y="8504"/>
                    <a:pt x="4274" y="8504"/>
                  </a:cubicBezTo>
                  <a:cubicBezTo>
                    <a:pt x="4453" y="8504"/>
                    <a:pt x="4608" y="8445"/>
                    <a:pt x="4751" y="8326"/>
                  </a:cubicBezTo>
                  <a:cubicBezTo>
                    <a:pt x="4882" y="8433"/>
                    <a:pt x="5048" y="8504"/>
                    <a:pt x="5227" y="8504"/>
                  </a:cubicBezTo>
                  <a:cubicBezTo>
                    <a:pt x="5394" y="8504"/>
                    <a:pt x="5560" y="8445"/>
                    <a:pt x="5691" y="8326"/>
                  </a:cubicBezTo>
                  <a:close/>
                  <a:moveTo>
                    <a:pt x="8549" y="8326"/>
                  </a:moveTo>
                  <a:cubicBezTo>
                    <a:pt x="8692" y="8433"/>
                    <a:pt x="8846" y="8504"/>
                    <a:pt x="9025" y="8504"/>
                  </a:cubicBezTo>
                  <a:cubicBezTo>
                    <a:pt x="9108" y="8504"/>
                    <a:pt x="9180" y="8480"/>
                    <a:pt x="9251" y="8468"/>
                  </a:cubicBezTo>
                  <a:lnTo>
                    <a:pt x="9251" y="10171"/>
                  </a:lnTo>
                  <a:lnTo>
                    <a:pt x="6906" y="10171"/>
                  </a:lnTo>
                  <a:lnTo>
                    <a:pt x="6906" y="8468"/>
                  </a:lnTo>
                  <a:cubicBezTo>
                    <a:pt x="6977" y="8492"/>
                    <a:pt x="7037" y="8504"/>
                    <a:pt x="7132" y="8504"/>
                  </a:cubicBezTo>
                  <a:cubicBezTo>
                    <a:pt x="7310" y="8504"/>
                    <a:pt x="7465" y="8445"/>
                    <a:pt x="7608" y="8326"/>
                  </a:cubicBezTo>
                  <a:cubicBezTo>
                    <a:pt x="7739" y="8433"/>
                    <a:pt x="7906" y="8504"/>
                    <a:pt x="8072" y="8504"/>
                  </a:cubicBezTo>
                  <a:cubicBezTo>
                    <a:pt x="8251" y="8504"/>
                    <a:pt x="8418" y="8445"/>
                    <a:pt x="8549" y="8326"/>
                  </a:cubicBezTo>
                  <a:close/>
                  <a:moveTo>
                    <a:pt x="12085" y="5182"/>
                  </a:moveTo>
                  <a:cubicBezTo>
                    <a:pt x="12228" y="5182"/>
                    <a:pt x="12335" y="5301"/>
                    <a:pt x="12335" y="5432"/>
                  </a:cubicBezTo>
                  <a:lnTo>
                    <a:pt x="12335" y="10183"/>
                  </a:lnTo>
                  <a:lnTo>
                    <a:pt x="12323" y="10183"/>
                  </a:lnTo>
                  <a:cubicBezTo>
                    <a:pt x="12192" y="10183"/>
                    <a:pt x="12073" y="10278"/>
                    <a:pt x="12049" y="10409"/>
                  </a:cubicBezTo>
                  <a:cubicBezTo>
                    <a:pt x="12025" y="10576"/>
                    <a:pt x="12156" y="10707"/>
                    <a:pt x="12299" y="10707"/>
                  </a:cubicBezTo>
                  <a:lnTo>
                    <a:pt x="12585" y="10707"/>
                  </a:lnTo>
                  <a:cubicBezTo>
                    <a:pt x="12680" y="10707"/>
                    <a:pt x="12740" y="10778"/>
                    <a:pt x="12740" y="10850"/>
                  </a:cubicBezTo>
                  <a:lnTo>
                    <a:pt x="12740" y="11004"/>
                  </a:lnTo>
                  <a:lnTo>
                    <a:pt x="524" y="11004"/>
                  </a:lnTo>
                  <a:lnTo>
                    <a:pt x="524" y="10850"/>
                  </a:lnTo>
                  <a:cubicBezTo>
                    <a:pt x="524" y="10766"/>
                    <a:pt x="595" y="10707"/>
                    <a:pt x="667" y="10707"/>
                  </a:cubicBezTo>
                  <a:lnTo>
                    <a:pt x="10525" y="10707"/>
                  </a:lnTo>
                  <a:cubicBezTo>
                    <a:pt x="10656" y="10707"/>
                    <a:pt x="10775" y="10612"/>
                    <a:pt x="10787" y="10481"/>
                  </a:cubicBezTo>
                  <a:cubicBezTo>
                    <a:pt x="10823" y="10314"/>
                    <a:pt x="10680" y="10183"/>
                    <a:pt x="10537" y="10183"/>
                  </a:cubicBezTo>
                  <a:lnTo>
                    <a:pt x="9763" y="10183"/>
                  </a:lnTo>
                  <a:lnTo>
                    <a:pt x="9763" y="5432"/>
                  </a:lnTo>
                  <a:cubicBezTo>
                    <a:pt x="9763" y="5289"/>
                    <a:pt x="9882" y="5182"/>
                    <a:pt x="10013" y="5182"/>
                  </a:cubicBezTo>
                  <a:close/>
                  <a:moveTo>
                    <a:pt x="11046" y="0"/>
                  </a:moveTo>
                  <a:cubicBezTo>
                    <a:pt x="10898" y="0"/>
                    <a:pt x="10787" y="122"/>
                    <a:pt x="10787" y="253"/>
                  </a:cubicBezTo>
                  <a:lnTo>
                    <a:pt x="10787" y="932"/>
                  </a:lnTo>
                  <a:lnTo>
                    <a:pt x="10787" y="967"/>
                  </a:lnTo>
                  <a:cubicBezTo>
                    <a:pt x="10489" y="1075"/>
                    <a:pt x="10263" y="1372"/>
                    <a:pt x="10263" y="1706"/>
                  </a:cubicBezTo>
                  <a:lnTo>
                    <a:pt x="10263" y="2777"/>
                  </a:lnTo>
                  <a:lnTo>
                    <a:pt x="10013" y="2777"/>
                  </a:lnTo>
                  <a:cubicBezTo>
                    <a:pt x="9870" y="2777"/>
                    <a:pt x="9763" y="2896"/>
                    <a:pt x="9763" y="3027"/>
                  </a:cubicBezTo>
                  <a:lnTo>
                    <a:pt x="9763" y="4658"/>
                  </a:lnTo>
                  <a:cubicBezTo>
                    <a:pt x="9465" y="4766"/>
                    <a:pt x="9239" y="5063"/>
                    <a:pt x="9239" y="5397"/>
                  </a:cubicBezTo>
                  <a:lnTo>
                    <a:pt x="9239" y="5539"/>
                  </a:lnTo>
                  <a:lnTo>
                    <a:pt x="7799" y="5539"/>
                  </a:lnTo>
                  <a:cubicBezTo>
                    <a:pt x="7680" y="5016"/>
                    <a:pt x="7203" y="4623"/>
                    <a:pt x="6632" y="4623"/>
                  </a:cubicBezTo>
                  <a:cubicBezTo>
                    <a:pt x="6072" y="4623"/>
                    <a:pt x="5596" y="5016"/>
                    <a:pt x="5477" y="5539"/>
                  </a:cubicBezTo>
                  <a:lnTo>
                    <a:pt x="4036" y="5539"/>
                  </a:lnTo>
                  <a:lnTo>
                    <a:pt x="4036" y="2122"/>
                  </a:lnTo>
                  <a:cubicBezTo>
                    <a:pt x="4036" y="1968"/>
                    <a:pt x="3917" y="1860"/>
                    <a:pt x="3774" y="1860"/>
                  </a:cubicBezTo>
                  <a:lnTo>
                    <a:pt x="2869" y="1860"/>
                  </a:lnTo>
                  <a:cubicBezTo>
                    <a:pt x="2738" y="1860"/>
                    <a:pt x="2619" y="1956"/>
                    <a:pt x="2607" y="2087"/>
                  </a:cubicBezTo>
                  <a:cubicBezTo>
                    <a:pt x="2572" y="2253"/>
                    <a:pt x="2703" y="2384"/>
                    <a:pt x="2858" y="2384"/>
                  </a:cubicBezTo>
                  <a:lnTo>
                    <a:pt x="3512" y="2384"/>
                  </a:lnTo>
                  <a:lnTo>
                    <a:pt x="3512" y="10171"/>
                  </a:lnTo>
                  <a:lnTo>
                    <a:pt x="917" y="10171"/>
                  </a:lnTo>
                  <a:lnTo>
                    <a:pt x="917" y="2384"/>
                  </a:lnTo>
                  <a:lnTo>
                    <a:pt x="1060" y="2384"/>
                  </a:lnTo>
                  <a:cubicBezTo>
                    <a:pt x="1191" y="2384"/>
                    <a:pt x="1310" y="2301"/>
                    <a:pt x="1322" y="2158"/>
                  </a:cubicBezTo>
                  <a:cubicBezTo>
                    <a:pt x="1357" y="2003"/>
                    <a:pt x="1214" y="1860"/>
                    <a:pt x="1072" y="1860"/>
                  </a:cubicBezTo>
                  <a:lnTo>
                    <a:pt x="667" y="1860"/>
                  </a:lnTo>
                  <a:cubicBezTo>
                    <a:pt x="524" y="1860"/>
                    <a:pt x="417" y="1980"/>
                    <a:pt x="417" y="2110"/>
                  </a:cubicBezTo>
                  <a:lnTo>
                    <a:pt x="417" y="10171"/>
                  </a:lnTo>
                  <a:lnTo>
                    <a:pt x="417" y="10219"/>
                  </a:lnTo>
                  <a:cubicBezTo>
                    <a:pt x="167" y="10314"/>
                    <a:pt x="0" y="10552"/>
                    <a:pt x="0" y="10838"/>
                  </a:cubicBezTo>
                  <a:lnTo>
                    <a:pt x="0" y="11254"/>
                  </a:lnTo>
                  <a:cubicBezTo>
                    <a:pt x="0" y="11409"/>
                    <a:pt x="119" y="11505"/>
                    <a:pt x="250" y="11505"/>
                  </a:cubicBezTo>
                  <a:lnTo>
                    <a:pt x="13025" y="11505"/>
                  </a:lnTo>
                  <a:cubicBezTo>
                    <a:pt x="13168" y="11505"/>
                    <a:pt x="13275" y="11385"/>
                    <a:pt x="13275" y="11254"/>
                  </a:cubicBezTo>
                  <a:lnTo>
                    <a:pt x="13275" y="10838"/>
                  </a:lnTo>
                  <a:cubicBezTo>
                    <a:pt x="13287" y="10564"/>
                    <a:pt x="13109" y="10314"/>
                    <a:pt x="12871" y="10231"/>
                  </a:cubicBezTo>
                  <a:lnTo>
                    <a:pt x="12871" y="5409"/>
                  </a:lnTo>
                  <a:cubicBezTo>
                    <a:pt x="12871" y="5063"/>
                    <a:pt x="12644" y="4777"/>
                    <a:pt x="12347" y="4682"/>
                  </a:cubicBezTo>
                  <a:lnTo>
                    <a:pt x="12347" y="3039"/>
                  </a:lnTo>
                  <a:cubicBezTo>
                    <a:pt x="12347" y="2896"/>
                    <a:pt x="12228" y="2789"/>
                    <a:pt x="12097" y="2789"/>
                  </a:cubicBezTo>
                  <a:lnTo>
                    <a:pt x="11835" y="2789"/>
                  </a:lnTo>
                  <a:lnTo>
                    <a:pt x="11835" y="1718"/>
                  </a:lnTo>
                  <a:cubicBezTo>
                    <a:pt x="11835" y="1372"/>
                    <a:pt x="11609" y="1087"/>
                    <a:pt x="11311" y="991"/>
                  </a:cubicBezTo>
                  <a:lnTo>
                    <a:pt x="11311" y="944"/>
                  </a:lnTo>
                  <a:lnTo>
                    <a:pt x="11311" y="277"/>
                  </a:lnTo>
                  <a:cubicBezTo>
                    <a:pt x="11311" y="134"/>
                    <a:pt x="11216" y="15"/>
                    <a:pt x="11085" y="3"/>
                  </a:cubicBezTo>
                  <a:cubicBezTo>
                    <a:pt x="11071" y="1"/>
                    <a:pt x="11058" y="0"/>
                    <a:pt x="1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38"/>
            <p:cNvSpPr/>
            <p:nvPr/>
          </p:nvSpPr>
          <p:spPr>
            <a:xfrm>
              <a:off x="2420046" y="1734127"/>
              <a:ext cx="17560" cy="14559"/>
            </a:xfrm>
            <a:custGeom>
              <a:avLst/>
              <a:gdLst/>
              <a:ahLst/>
              <a:cxnLst/>
              <a:rect l="l" t="t" r="r" b="b"/>
              <a:pathLst>
                <a:path w="632" h="524" extrusionOk="0">
                  <a:moveTo>
                    <a:pt x="310" y="0"/>
                  </a:moveTo>
                  <a:cubicBezTo>
                    <a:pt x="191" y="0"/>
                    <a:pt x="96" y="71"/>
                    <a:pt x="60" y="179"/>
                  </a:cubicBezTo>
                  <a:cubicBezTo>
                    <a:pt x="0" y="357"/>
                    <a:pt x="131" y="524"/>
                    <a:pt x="310" y="524"/>
                  </a:cubicBezTo>
                  <a:cubicBezTo>
                    <a:pt x="429" y="524"/>
                    <a:pt x="524" y="441"/>
                    <a:pt x="572" y="345"/>
                  </a:cubicBezTo>
                  <a:cubicBezTo>
                    <a:pt x="631" y="167"/>
                    <a:pt x="488"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38"/>
            <p:cNvSpPr/>
            <p:nvPr/>
          </p:nvSpPr>
          <p:spPr>
            <a:xfrm>
              <a:off x="2283733" y="1497343"/>
              <a:ext cx="15921" cy="14726"/>
            </a:xfrm>
            <a:custGeom>
              <a:avLst/>
              <a:gdLst/>
              <a:ahLst/>
              <a:cxnLst/>
              <a:rect l="l" t="t" r="r" b="b"/>
              <a:pathLst>
                <a:path w="573" h="530" extrusionOk="0">
                  <a:moveTo>
                    <a:pt x="287" y="0"/>
                  </a:moveTo>
                  <a:cubicBezTo>
                    <a:pt x="218" y="0"/>
                    <a:pt x="150" y="27"/>
                    <a:pt x="96" y="80"/>
                  </a:cubicBezTo>
                  <a:cubicBezTo>
                    <a:pt x="1" y="188"/>
                    <a:pt x="1" y="354"/>
                    <a:pt x="96" y="450"/>
                  </a:cubicBezTo>
                  <a:cubicBezTo>
                    <a:pt x="150" y="503"/>
                    <a:pt x="218" y="530"/>
                    <a:pt x="287" y="530"/>
                  </a:cubicBezTo>
                  <a:cubicBezTo>
                    <a:pt x="355" y="530"/>
                    <a:pt x="424" y="503"/>
                    <a:pt x="477" y="450"/>
                  </a:cubicBezTo>
                  <a:cubicBezTo>
                    <a:pt x="572" y="354"/>
                    <a:pt x="572" y="188"/>
                    <a:pt x="477" y="80"/>
                  </a:cubicBezTo>
                  <a:cubicBezTo>
                    <a:pt x="424" y="27"/>
                    <a:pt x="355" y="0"/>
                    <a:pt x="2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38"/>
            <p:cNvSpPr/>
            <p:nvPr/>
          </p:nvSpPr>
          <p:spPr>
            <a:xfrm>
              <a:off x="2242722" y="1439689"/>
              <a:ext cx="97609" cy="31453"/>
            </a:xfrm>
            <a:custGeom>
              <a:avLst/>
              <a:gdLst/>
              <a:ahLst/>
              <a:cxnLst/>
              <a:rect l="l" t="t" r="r" b="b"/>
              <a:pathLst>
                <a:path w="3513" h="1132" extrusionOk="0">
                  <a:moveTo>
                    <a:pt x="1757" y="0"/>
                  </a:moveTo>
                  <a:cubicBezTo>
                    <a:pt x="1158" y="0"/>
                    <a:pt x="560" y="227"/>
                    <a:pt x="108" y="679"/>
                  </a:cubicBezTo>
                  <a:cubicBezTo>
                    <a:pt x="1" y="786"/>
                    <a:pt x="1" y="953"/>
                    <a:pt x="108" y="1060"/>
                  </a:cubicBezTo>
                  <a:cubicBezTo>
                    <a:pt x="155" y="1108"/>
                    <a:pt x="221" y="1132"/>
                    <a:pt x="288" y="1132"/>
                  </a:cubicBezTo>
                  <a:cubicBezTo>
                    <a:pt x="355" y="1132"/>
                    <a:pt x="423" y="1108"/>
                    <a:pt x="477" y="1060"/>
                  </a:cubicBezTo>
                  <a:cubicBezTo>
                    <a:pt x="834" y="703"/>
                    <a:pt x="1298" y="524"/>
                    <a:pt x="1763" y="524"/>
                  </a:cubicBezTo>
                  <a:cubicBezTo>
                    <a:pt x="2227" y="524"/>
                    <a:pt x="2691" y="703"/>
                    <a:pt x="3049" y="1060"/>
                  </a:cubicBezTo>
                  <a:cubicBezTo>
                    <a:pt x="3096" y="1096"/>
                    <a:pt x="3168" y="1132"/>
                    <a:pt x="3227" y="1132"/>
                  </a:cubicBezTo>
                  <a:cubicBezTo>
                    <a:pt x="3287" y="1132"/>
                    <a:pt x="3358" y="1096"/>
                    <a:pt x="3406" y="1060"/>
                  </a:cubicBezTo>
                  <a:cubicBezTo>
                    <a:pt x="3513" y="953"/>
                    <a:pt x="3513" y="786"/>
                    <a:pt x="3406" y="679"/>
                  </a:cubicBezTo>
                  <a:cubicBezTo>
                    <a:pt x="2953" y="227"/>
                    <a:pt x="2355" y="0"/>
                    <a:pt x="1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38"/>
            <p:cNvSpPr/>
            <p:nvPr/>
          </p:nvSpPr>
          <p:spPr>
            <a:xfrm>
              <a:off x="2263227" y="1468391"/>
              <a:ext cx="56931" cy="23173"/>
            </a:xfrm>
            <a:custGeom>
              <a:avLst/>
              <a:gdLst/>
              <a:ahLst/>
              <a:cxnLst/>
              <a:rect l="l" t="t" r="r" b="b"/>
              <a:pathLst>
                <a:path w="2049" h="834" extrusionOk="0">
                  <a:moveTo>
                    <a:pt x="1025" y="0"/>
                  </a:moveTo>
                  <a:cubicBezTo>
                    <a:pt x="694" y="0"/>
                    <a:pt x="364" y="128"/>
                    <a:pt x="108" y="384"/>
                  </a:cubicBezTo>
                  <a:cubicBezTo>
                    <a:pt x="1" y="480"/>
                    <a:pt x="1" y="646"/>
                    <a:pt x="108" y="753"/>
                  </a:cubicBezTo>
                  <a:cubicBezTo>
                    <a:pt x="156" y="801"/>
                    <a:pt x="227" y="825"/>
                    <a:pt x="287" y="825"/>
                  </a:cubicBezTo>
                  <a:cubicBezTo>
                    <a:pt x="346" y="825"/>
                    <a:pt x="417" y="801"/>
                    <a:pt x="465" y="753"/>
                  </a:cubicBezTo>
                  <a:cubicBezTo>
                    <a:pt x="614" y="605"/>
                    <a:pt x="813" y="530"/>
                    <a:pt x="1013" y="530"/>
                  </a:cubicBezTo>
                  <a:cubicBezTo>
                    <a:pt x="1212" y="530"/>
                    <a:pt x="1412" y="605"/>
                    <a:pt x="1560" y="753"/>
                  </a:cubicBezTo>
                  <a:cubicBezTo>
                    <a:pt x="1614" y="807"/>
                    <a:pt x="1683" y="834"/>
                    <a:pt x="1751" y="834"/>
                  </a:cubicBezTo>
                  <a:cubicBezTo>
                    <a:pt x="1819" y="834"/>
                    <a:pt x="1888" y="807"/>
                    <a:pt x="1941" y="753"/>
                  </a:cubicBezTo>
                  <a:cubicBezTo>
                    <a:pt x="2049" y="646"/>
                    <a:pt x="2049" y="480"/>
                    <a:pt x="1941" y="384"/>
                  </a:cubicBezTo>
                  <a:cubicBezTo>
                    <a:pt x="1685" y="128"/>
                    <a:pt x="1355" y="0"/>
                    <a:pt x="10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38"/>
            <p:cNvSpPr/>
            <p:nvPr/>
          </p:nvSpPr>
          <p:spPr>
            <a:xfrm>
              <a:off x="2140834" y="1707981"/>
              <a:ext cx="56265" cy="14587"/>
            </a:xfrm>
            <a:custGeom>
              <a:avLst/>
              <a:gdLst/>
              <a:ahLst/>
              <a:cxnLst/>
              <a:rect l="l" t="t" r="r" b="b"/>
              <a:pathLst>
                <a:path w="2025" h="525" extrusionOk="0">
                  <a:moveTo>
                    <a:pt x="298" y="0"/>
                  </a:moveTo>
                  <a:cubicBezTo>
                    <a:pt x="167" y="0"/>
                    <a:pt x="48" y="96"/>
                    <a:pt x="36" y="227"/>
                  </a:cubicBezTo>
                  <a:cubicBezTo>
                    <a:pt x="0" y="393"/>
                    <a:pt x="143" y="524"/>
                    <a:pt x="286" y="524"/>
                  </a:cubicBezTo>
                  <a:lnTo>
                    <a:pt x="1727" y="524"/>
                  </a:lnTo>
                  <a:cubicBezTo>
                    <a:pt x="1858" y="524"/>
                    <a:pt x="1977" y="429"/>
                    <a:pt x="2001" y="298"/>
                  </a:cubicBezTo>
                  <a:cubicBezTo>
                    <a:pt x="2025" y="143"/>
                    <a:pt x="1894" y="0"/>
                    <a:pt x="1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38"/>
            <p:cNvSpPr/>
            <p:nvPr/>
          </p:nvSpPr>
          <p:spPr>
            <a:xfrm>
              <a:off x="2140834" y="1682836"/>
              <a:ext cx="56265" cy="14587"/>
            </a:xfrm>
            <a:custGeom>
              <a:avLst/>
              <a:gdLst/>
              <a:ahLst/>
              <a:cxnLst/>
              <a:rect l="l" t="t" r="r" b="b"/>
              <a:pathLst>
                <a:path w="2025" h="525" extrusionOk="0">
                  <a:moveTo>
                    <a:pt x="298" y="1"/>
                  </a:moveTo>
                  <a:cubicBezTo>
                    <a:pt x="167" y="1"/>
                    <a:pt x="48" y="84"/>
                    <a:pt x="36" y="227"/>
                  </a:cubicBezTo>
                  <a:cubicBezTo>
                    <a:pt x="0" y="382"/>
                    <a:pt x="143" y="524"/>
                    <a:pt x="286" y="524"/>
                  </a:cubicBezTo>
                  <a:lnTo>
                    <a:pt x="1727" y="524"/>
                  </a:lnTo>
                  <a:cubicBezTo>
                    <a:pt x="1858" y="524"/>
                    <a:pt x="1977" y="429"/>
                    <a:pt x="2001" y="298"/>
                  </a:cubicBezTo>
                  <a:cubicBezTo>
                    <a:pt x="2025" y="143"/>
                    <a:pt x="1894" y="1"/>
                    <a:pt x="1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38"/>
            <p:cNvSpPr/>
            <p:nvPr/>
          </p:nvSpPr>
          <p:spPr>
            <a:xfrm>
              <a:off x="2140834" y="1657023"/>
              <a:ext cx="56265" cy="14587"/>
            </a:xfrm>
            <a:custGeom>
              <a:avLst/>
              <a:gdLst/>
              <a:ahLst/>
              <a:cxnLst/>
              <a:rect l="l" t="t" r="r" b="b"/>
              <a:pathLst>
                <a:path w="2025" h="525" extrusionOk="0">
                  <a:moveTo>
                    <a:pt x="298" y="1"/>
                  </a:moveTo>
                  <a:cubicBezTo>
                    <a:pt x="167" y="1"/>
                    <a:pt x="48" y="96"/>
                    <a:pt x="36" y="227"/>
                  </a:cubicBezTo>
                  <a:cubicBezTo>
                    <a:pt x="0" y="394"/>
                    <a:pt x="143" y="525"/>
                    <a:pt x="286" y="525"/>
                  </a:cubicBezTo>
                  <a:lnTo>
                    <a:pt x="1727" y="525"/>
                  </a:lnTo>
                  <a:cubicBezTo>
                    <a:pt x="1858" y="525"/>
                    <a:pt x="1977" y="441"/>
                    <a:pt x="2001" y="299"/>
                  </a:cubicBezTo>
                  <a:cubicBezTo>
                    <a:pt x="2025" y="144"/>
                    <a:pt x="1894" y="1"/>
                    <a:pt x="1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38"/>
            <p:cNvSpPr/>
            <p:nvPr/>
          </p:nvSpPr>
          <p:spPr>
            <a:xfrm>
              <a:off x="2140834" y="1631239"/>
              <a:ext cx="56265" cy="14254"/>
            </a:xfrm>
            <a:custGeom>
              <a:avLst/>
              <a:gdLst/>
              <a:ahLst/>
              <a:cxnLst/>
              <a:rect l="l" t="t" r="r" b="b"/>
              <a:pathLst>
                <a:path w="2025" h="513" extrusionOk="0">
                  <a:moveTo>
                    <a:pt x="298" y="0"/>
                  </a:moveTo>
                  <a:cubicBezTo>
                    <a:pt x="167" y="0"/>
                    <a:pt x="48" y="84"/>
                    <a:pt x="36" y="214"/>
                  </a:cubicBezTo>
                  <a:cubicBezTo>
                    <a:pt x="0" y="381"/>
                    <a:pt x="143" y="512"/>
                    <a:pt x="286" y="512"/>
                  </a:cubicBezTo>
                  <a:lnTo>
                    <a:pt x="1727" y="512"/>
                  </a:lnTo>
                  <a:cubicBezTo>
                    <a:pt x="1858" y="512"/>
                    <a:pt x="1977" y="429"/>
                    <a:pt x="2001" y="298"/>
                  </a:cubicBezTo>
                  <a:cubicBezTo>
                    <a:pt x="2025" y="131"/>
                    <a:pt x="1894" y="0"/>
                    <a:pt x="1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38"/>
            <p:cNvSpPr/>
            <p:nvPr/>
          </p:nvSpPr>
          <p:spPr>
            <a:xfrm>
              <a:off x="2140834" y="1605760"/>
              <a:ext cx="56265" cy="14587"/>
            </a:xfrm>
            <a:custGeom>
              <a:avLst/>
              <a:gdLst/>
              <a:ahLst/>
              <a:cxnLst/>
              <a:rect l="l" t="t" r="r" b="b"/>
              <a:pathLst>
                <a:path w="2025" h="525" extrusionOk="0">
                  <a:moveTo>
                    <a:pt x="298" y="0"/>
                  </a:moveTo>
                  <a:cubicBezTo>
                    <a:pt x="167" y="0"/>
                    <a:pt x="48" y="96"/>
                    <a:pt x="36" y="227"/>
                  </a:cubicBezTo>
                  <a:cubicBezTo>
                    <a:pt x="0" y="393"/>
                    <a:pt x="143" y="524"/>
                    <a:pt x="286" y="524"/>
                  </a:cubicBezTo>
                  <a:lnTo>
                    <a:pt x="1727" y="524"/>
                  </a:lnTo>
                  <a:cubicBezTo>
                    <a:pt x="1858" y="524"/>
                    <a:pt x="1977" y="441"/>
                    <a:pt x="2001" y="298"/>
                  </a:cubicBezTo>
                  <a:cubicBezTo>
                    <a:pt x="2025" y="143"/>
                    <a:pt x="1894" y="0"/>
                    <a:pt x="1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38"/>
            <p:cNvSpPr/>
            <p:nvPr/>
          </p:nvSpPr>
          <p:spPr>
            <a:xfrm>
              <a:off x="2140834" y="1579948"/>
              <a:ext cx="56265" cy="14254"/>
            </a:xfrm>
            <a:custGeom>
              <a:avLst/>
              <a:gdLst/>
              <a:ahLst/>
              <a:cxnLst/>
              <a:rect l="l" t="t" r="r" b="b"/>
              <a:pathLst>
                <a:path w="2025" h="513" extrusionOk="0">
                  <a:moveTo>
                    <a:pt x="298" y="1"/>
                  </a:moveTo>
                  <a:cubicBezTo>
                    <a:pt x="167" y="1"/>
                    <a:pt x="48" y="84"/>
                    <a:pt x="36" y="215"/>
                  </a:cubicBezTo>
                  <a:cubicBezTo>
                    <a:pt x="0" y="382"/>
                    <a:pt x="143" y="513"/>
                    <a:pt x="286" y="513"/>
                  </a:cubicBezTo>
                  <a:lnTo>
                    <a:pt x="1727" y="513"/>
                  </a:lnTo>
                  <a:cubicBezTo>
                    <a:pt x="1858" y="513"/>
                    <a:pt x="1977" y="429"/>
                    <a:pt x="2001" y="298"/>
                  </a:cubicBezTo>
                  <a:cubicBezTo>
                    <a:pt x="2025" y="132"/>
                    <a:pt x="1894" y="1"/>
                    <a:pt x="1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38"/>
            <p:cNvSpPr/>
            <p:nvPr/>
          </p:nvSpPr>
          <p:spPr>
            <a:xfrm>
              <a:off x="2140834" y="1554469"/>
              <a:ext cx="56265" cy="14587"/>
            </a:xfrm>
            <a:custGeom>
              <a:avLst/>
              <a:gdLst/>
              <a:ahLst/>
              <a:cxnLst/>
              <a:rect l="l" t="t" r="r" b="b"/>
              <a:pathLst>
                <a:path w="2025" h="525" extrusionOk="0">
                  <a:moveTo>
                    <a:pt x="298" y="1"/>
                  </a:moveTo>
                  <a:cubicBezTo>
                    <a:pt x="167" y="1"/>
                    <a:pt x="48" y="96"/>
                    <a:pt x="36" y="227"/>
                  </a:cubicBezTo>
                  <a:cubicBezTo>
                    <a:pt x="0" y="394"/>
                    <a:pt x="143" y="525"/>
                    <a:pt x="286" y="525"/>
                  </a:cubicBezTo>
                  <a:lnTo>
                    <a:pt x="1727" y="525"/>
                  </a:lnTo>
                  <a:cubicBezTo>
                    <a:pt x="1858" y="525"/>
                    <a:pt x="1977" y="441"/>
                    <a:pt x="2001" y="299"/>
                  </a:cubicBezTo>
                  <a:cubicBezTo>
                    <a:pt x="2025" y="144"/>
                    <a:pt x="1894" y="1"/>
                    <a:pt x="1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38"/>
            <p:cNvSpPr/>
            <p:nvPr/>
          </p:nvSpPr>
          <p:spPr>
            <a:xfrm>
              <a:off x="2141501" y="1528684"/>
              <a:ext cx="56265" cy="14254"/>
            </a:xfrm>
            <a:custGeom>
              <a:avLst/>
              <a:gdLst/>
              <a:ahLst/>
              <a:cxnLst/>
              <a:rect l="l" t="t" r="r" b="b"/>
              <a:pathLst>
                <a:path w="2025" h="513" extrusionOk="0">
                  <a:moveTo>
                    <a:pt x="274" y="0"/>
                  </a:moveTo>
                  <a:cubicBezTo>
                    <a:pt x="131" y="0"/>
                    <a:pt x="0" y="131"/>
                    <a:pt x="24" y="298"/>
                  </a:cubicBezTo>
                  <a:cubicBezTo>
                    <a:pt x="24" y="429"/>
                    <a:pt x="143" y="512"/>
                    <a:pt x="274" y="512"/>
                  </a:cubicBezTo>
                  <a:lnTo>
                    <a:pt x="1727" y="512"/>
                  </a:lnTo>
                  <a:cubicBezTo>
                    <a:pt x="1858" y="512"/>
                    <a:pt x="1977" y="429"/>
                    <a:pt x="1989" y="298"/>
                  </a:cubicBezTo>
                  <a:cubicBezTo>
                    <a:pt x="2024" y="131"/>
                    <a:pt x="1881" y="0"/>
                    <a:pt x="1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38"/>
            <p:cNvSpPr/>
            <p:nvPr/>
          </p:nvSpPr>
          <p:spPr>
            <a:xfrm>
              <a:off x="2283733" y="1605843"/>
              <a:ext cx="15921" cy="14504"/>
            </a:xfrm>
            <a:custGeom>
              <a:avLst/>
              <a:gdLst/>
              <a:ahLst/>
              <a:cxnLst/>
              <a:rect l="l" t="t" r="r" b="b"/>
              <a:pathLst>
                <a:path w="573" h="522" extrusionOk="0">
                  <a:moveTo>
                    <a:pt x="287" y="0"/>
                  </a:moveTo>
                  <a:cubicBezTo>
                    <a:pt x="218" y="0"/>
                    <a:pt x="150" y="27"/>
                    <a:pt x="96" y="81"/>
                  </a:cubicBezTo>
                  <a:cubicBezTo>
                    <a:pt x="1" y="176"/>
                    <a:pt x="1" y="343"/>
                    <a:pt x="96" y="450"/>
                  </a:cubicBezTo>
                  <a:cubicBezTo>
                    <a:pt x="150" y="497"/>
                    <a:pt x="218" y="521"/>
                    <a:pt x="287" y="521"/>
                  </a:cubicBezTo>
                  <a:cubicBezTo>
                    <a:pt x="355" y="521"/>
                    <a:pt x="424" y="497"/>
                    <a:pt x="477" y="450"/>
                  </a:cubicBezTo>
                  <a:cubicBezTo>
                    <a:pt x="572" y="343"/>
                    <a:pt x="572" y="164"/>
                    <a:pt x="477" y="81"/>
                  </a:cubicBezTo>
                  <a:cubicBezTo>
                    <a:pt x="424" y="27"/>
                    <a:pt x="355" y="0"/>
                    <a:pt x="2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38"/>
            <p:cNvSpPr/>
            <p:nvPr/>
          </p:nvSpPr>
          <p:spPr>
            <a:xfrm>
              <a:off x="2386287" y="1707981"/>
              <a:ext cx="56265" cy="14587"/>
            </a:xfrm>
            <a:custGeom>
              <a:avLst/>
              <a:gdLst/>
              <a:ahLst/>
              <a:cxnLst/>
              <a:rect l="l" t="t" r="r" b="b"/>
              <a:pathLst>
                <a:path w="2025" h="525" extrusionOk="0">
                  <a:moveTo>
                    <a:pt x="299" y="0"/>
                  </a:moveTo>
                  <a:cubicBezTo>
                    <a:pt x="156" y="0"/>
                    <a:pt x="37" y="96"/>
                    <a:pt x="25" y="227"/>
                  </a:cubicBezTo>
                  <a:cubicBezTo>
                    <a:pt x="1" y="393"/>
                    <a:pt x="132" y="524"/>
                    <a:pt x="275" y="524"/>
                  </a:cubicBezTo>
                  <a:lnTo>
                    <a:pt x="1727" y="524"/>
                  </a:lnTo>
                  <a:cubicBezTo>
                    <a:pt x="1858" y="524"/>
                    <a:pt x="1977" y="429"/>
                    <a:pt x="1989" y="298"/>
                  </a:cubicBezTo>
                  <a:cubicBezTo>
                    <a:pt x="2025" y="143"/>
                    <a:pt x="1882" y="0"/>
                    <a:pt x="1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38"/>
            <p:cNvSpPr/>
            <p:nvPr/>
          </p:nvSpPr>
          <p:spPr>
            <a:xfrm>
              <a:off x="2386287" y="1682836"/>
              <a:ext cx="56265" cy="14587"/>
            </a:xfrm>
            <a:custGeom>
              <a:avLst/>
              <a:gdLst/>
              <a:ahLst/>
              <a:cxnLst/>
              <a:rect l="l" t="t" r="r" b="b"/>
              <a:pathLst>
                <a:path w="2025" h="525" extrusionOk="0">
                  <a:moveTo>
                    <a:pt x="299" y="1"/>
                  </a:moveTo>
                  <a:cubicBezTo>
                    <a:pt x="156" y="1"/>
                    <a:pt x="37" y="84"/>
                    <a:pt x="25" y="227"/>
                  </a:cubicBezTo>
                  <a:cubicBezTo>
                    <a:pt x="1" y="382"/>
                    <a:pt x="132" y="524"/>
                    <a:pt x="275" y="524"/>
                  </a:cubicBezTo>
                  <a:lnTo>
                    <a:pt x="1727" y="524"/>
                  </a:lnTo>
                  <a:cubicBezTo>
                    <a:pt x="1858" y="524"/>
                    <a:pt x="1977" y="429"/>
                    <a:pt x="1989" y="298"/>
                  </a:cubicBezTo>
                  <a:cubicBezTo>
                    <a:pt x="2025" y="143"/>
                    <a:pt x="1882" y="1"/>
                    <a:pt x="1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38"/>
            <p:cNvSpPr/>
            <p:nvPr/>
          </p:nvSpPr>
          <p:spPr>
            <a:xfrm>
              <a:off x="2386287" y="1657023"/>
              <a:ext cx="56265" cy="14587"/>
            </a:xfrm>
            <a:custGeom>
              <a:avLst/>
              <a:gdLst/>
              <a:ahLst/>
              <a:cxnLst/>
              <a:rect l="l" t="t" r="r" b="b"/>
              <a:pathLst>
                <a:path w="2025" h="525" extrusionOk="0">
                  <a:moveTo>
                    <a:pt x="299" y="1"/>
                  </a:moveTo>
                  <a:cubicBezTo>
                    <a:pt x="156" y="1"/>
                    <a:pt x="37" y="96"/>
                    <a:pt x="25" y="227"/>
                  </a:cubicBezTo>
                  <a:cubicBezTo>
                    <a:pt x="1" y="394"/>
                    <a:pt x="132" y="525"/>
                    <a:pt x="275" y="525"/>
                  </a:cubicBezTo>
                  <a:lnTo>
                    <a:pt x="1727" y="525"/>
                  </a:lnTo>
                  <a:cubicBezTo>
                    <a:pt x="1858" y="525"/>
                    <a:pt x="1977" y="441"/>
                    <a:pt x="1989" y="299"/>
                  </a:cubicBezTo>
                  <a:cubicBezTo>
                    <a:pt x="2025" y="144"/>
                    <a:pt x="1882" y="1"/>
                    <a:pt x="1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38"/>
            <p:cNvSpPr/>
            <p:nvPr/>
          </p:nvSpPr>
          <p:spPr>
            <a:xfrm>
              <a:off x="2386287" y="1631239"/>
              <a:ext cx="56265" cy="14254"/>
            </a:xfrm>
            <a:custGeom>
              <a:avLst/>
              <a:gdLst/>
              <a:ahLst/>
              <a:cxnLst/>
              <a:rect l="l" t="t" r="r" b="b"/>
              <a:pathLst>
                <a:path w="2025" h="513" extrusionOk="0">
                  <a:moveTo>
                    <a:pt x="299" y="0"/>
                  </a:moveTo>
                  <a:cubicBezTo>
                    <a:pt x="156" y="0"/>
                    <a:pt x="37" y="84"/>
                    <a:pt x="25" y="214"/>
                  </a:cubicBezTo>
                  <a:cubicBezTo>
                    <a:pt x="1" y="381"/>
                    <a:pt x="132" y="512"/>
                    <a:pt x="275" y="512"/>
                  </a:cubicBezTo>
                  <a:lnTo>
                    <a:pt x="1727" y="512"/>
                  </a:lnTo>
                  <a:cubicBezTo>
                    <a:pt x="1858" y="512"/>
                    <a:pt x="1977" y="429"/>
                    <a:pt x="1989" y="298"/>
                  </a:cubicBezTo>
                  <a:cubicBezTo>
                    <a:pt x="2025" y="131"/>
                    <a:pt x="1882" y="0"/>
                    <a:pt x="1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38"/>
            <p:cNvSpPr/>
            <p:nvPr/>
          </p:nvSpPr>
          <p:spPr>
            <a:xfrm>
              <a:off x="2386287" y="1605760"/>
              <a:ext cx="56265" cy="14587"/>
            </a:xfrm>
            <a:custGeom>
              <a:avLst/>
              <a:gdLst/>
              <a:ahLst/>
              <a:cxnLst/>
              <a:rect l="l" t="t" r="r" b="b"/>
              <a:pathLst>
                <a:path w="2025" h="525" extrusionOk="0">
                  <a:moveTo>
                    <a:pt x="299" y="0"/>
                  </a:moveTo>
                  <a:cubicBezTo>
                    <a:pt x="156" y="0"/>
                    <a:pt x="37" y="96"/>
                    <a:pt x="25" y="227"/>
                  </a:cubicBezTo>
                  <a:cubicBezTo>
                    <a:pt x="1" y="393"/>
                    <a:pt x="132" y="524"/>
                    <a:pt x="275" y="524"/>
                  </a:cubicBezTo>
                  <a:lnTo>
                    <a:pt x="1727" y="524"/>
                  </a:lnTo>
                  <a:cubicBezTo>
                    <a:pt x="1858" y="524"/>
                    <a:pt x="1977" y="441"/>
                    <a:pt x="1989" y="298"/>
                  </a:cubicBezTo>
                  <a:cubicBezTo>
                    <a:pt x="2025" y="143"/>
                    <a:pt x="1882" y="0"/>
                    <a:pt x="1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38"/>
            <p:cNvSpPr/>
            <p:nvPr/>
          </p:nvSpPr>
          <p:spPr>
            <a:xfrm>
              <a:off x="2398874" y="1554469"/>
              <a:ext cx="31119" cy="14587"/>
            </a:xfrm>
            <a:custGeom>
              <a:avLst/>
              <a:gdLst/>
              <a:ahLst/>
              <a:cxnLst/>
              <a:rect l="l" t="t" r="r" b="b"/>
              <a:pathLst>
                <a:path w="1120" h="525" extrusionOk="0">
                  <a:moveTo>
                    <a:pt x="286" y="1"/>
                  </a:moveTo>
                  <a:cubicBezTo>
                    <a:pt x="155" y="1"/>
                    <a:pt x="36" y="96"/>
                    <a:pt x="24" y="227"/>
                  </a:cubicBezTo>
                  <a:cubicBezTo>
                    <a:pt x="0" y="394"/>
                    <a:pt x="119" y="525"/>
                    <a:pt x="286" y="525"/>
                  </a:cubicBezTo>
                  <a:lnTo>
                    <a:pt x="822" y="525"/>
                  </a:lnTo>
                  <a:cubicBezTo>
                    <a:pt x="953" y="525"/>
                    <a:pt x="1072" y="441"/>
                    <a:pt x="1096" y="299"/>
                  </a:cubicBezTo>
                  <a:cubicBezTo>
                    <a:pt x="1120" y="144"/>
                    <a:pt x="989" y="1"/>
                    <a:pt x="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38"/>
            <p:cNvSpPr/>
            <p:nvPr/>
          </p:nvSpPr>
          <p:spPr>
            <a:xfrm>
              <a:off x="2149114" y="1503206"/>
              <a:ext cx="17560" cy="14587"/>
            </a:xfrm>
            <a:custGeom>
              <a:avLst/>
              <a:gdLst/>
              <a:ahLst/>
              <a:cxnLst/>
              <a:rect l="l" t="t" r="r" b="b"/>
              <a:pathLst>
                <a:path w="632" h="525" extrusionOk="0">
                  <a:moveTo>
                    <a:pt x="322" y="0"/>
                  </a:moveTo>
                  <a:cubicBezTo>
                    <a:pt x="203" y="0"/>
                    <a:pt x="107" y="84"/>
                    <a:pt x="60" y="179"/>
                  </a:cubicBezTo>
                  <a:cubicBezTo>
                    <a:pt x="0" y="358"/>
                    <a:pt x="143" y="524"/>
                    <a:pt x="322" y="524"/>
                  </a:cubicBezTo>
                  <a:cubicBezTo>
                    <a:pt x="441" y="524"/>
                    <a:pt x="536" y="453"/>
                    <a:pt x="572" y="346"/>
                  </a:cubicBezTo>
                  <a:cubicBezTo>
                    <a:pt x="631" y="167"/>
                    <a:pt x="500" y="0"/>
                    <a:pt x="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B9FE05F4-4C13-392C-2ED5-79939A2AE714}"/>
              </a:ext>
            </a:extLst>
          </p:cNvPr>
          <p:cNvPicPr>
            <a:picLocks noChangeAspect="1"/>
          </p:cNvPicPr>
          <p:nvPr/>
        </p:nvPicPr>
        <p:blipFill>
          <a:blip r:embed="rId3"/>
          <a:stretch>
            <a:fillRect/>
          </a:stretch>
        </p:blipFill>
        <p:spPr>
          <a:xfrm>
            <a:off x="1818015" y="3585902"/>
            <a:ext cx="2347163" cy="358171"/>
          </a:xfrm>
          <a:prstGeom prst="rect">
            <a:avLst/>
          </a:prstGeom>
        </p:spPr>
      </p:pic>
    </p:spTree>
    <p:extLst>
      <p:ext uri="{BB962C8B-B14F-4D97-AF65-F5344CB8AC3E}">
        <p14:creationId xmlns:p14="http://schemas.microsoft.com/office/powerpoint/2010/main" val="2656626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80"/>
        <p:cNvGrpSpPr/>
        <p:nvPr/>
      </p:nvGrpSpPr>
      <p:grpSpPr>
        <a:xfrm>
          <a:off x="0" y="0"/>
          <a:ext cx="0" cy="0"/>
          <a:chOff x="0" y="0"/>
          <a:chExt cx="0" cy="0"/>
        </a:xfrm>
      </p:grpSpPr>
      <p:sp>
        <p:nvSpPr>
          <p:cNvPr id="4381" name="Google Shape;4381;p37"/>
          <p:cNvSpPr txBox="1">
            <a:spLocks noGrp="1"/>
          </p:cNvSpPr>
          <p:nvPr>
            <p:ph type="title"/>
          </p:nvPr>
        </p:nvSpPr>
        <p:spPr>
          <a:xfrm>
            <a:off x="622250" y="1934525"/>
            <a:ext cx="3949800" cy="154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COLLECTOR</a:t>
            </a:r>
            <a:endParaRPr dirty="0"/>
          </a:p>
        </p:txBody>
      </p:sp>
      <p:sp>
        <p:nvSpPr>
          <p:cNvPr id="4382" name="Google Shape;4382;p37"/>
          <p:cNvSpPr txBox="1">
            <a:spLocks noGrp="1"/>
          </p:cNvSpPr>
          <p:nvPr>
            <p:ph type="title" idx="2"/>
          </p:nvPr>
        </p:nvSpPr>
        <p:spPr>
          <a:xfrm>
            <a:off x="622250" y="953225"/>
            <a:ext cx="5039400" cy="98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02.</a:t>
            </a:r>
            <a:endParaRPr dirty="0"/>
          </a:p>
        </p:txBody>
      </p:sp>
      <p:pic>
        <p:nvPicPr>
          <p:cNvPr id="4384" name="Google Shape;4384;p37"/>
          <p:cNvPicPr preferRelativeResize="0"/>
          <p:nvPr/>
        </p:nvPicPr>
        <p:blipFill rotWithShape="1">
          <a:blip r:embed="rId3">
            <a:alphaModFix/>
          </a:blip>
          <a:srcRect l="16644" r="16644"/>
          <a:stretch/>
        </p:blipFill>
        <p:spPr>
          <a:xfrm>
            <a:off x="5610355" y="1291787"/>
            <a:ext cx="2589000" cy="2586600"/>
          </a:xfrm>
          <a:prstGeom prst="ellipse">
            <a:avLst/>
          </a:prstGeom>
          <a:noFill/>
          <a:ln>
            <a:noFill/>
          </a:ln>
        </p:spPr>
      </p:pic>
      <p:sp>
        <p:nvSpPr>
          <p:cNvPr id="4385" name="Google Shape;4385;p37"/>
          <p:cNvSpPr/>
          <p:nvPr/>
        </p:nvSpPr>
        <p:spPr>
          <a:xfrm>
            <a:off x="5449675" y="1131075"/>
            <a:ext cx="2910600" cy="2910600"/>
          </a:xfrm>
          <a:prstGeom prst="arc">
            <a:avLst>
              <a:gd name="adj1" fmla="val 16200000"/>
              <a:gd name="adj2" fmla="val 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5295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29"/>
        <p:cNvGrpSpPr/>
        <p:nvPr/>
      </p:nvGrpSpPr>
      <p:grpSpPr>
        <a:xfrm>
          <a:off x="0" y="0"/>
          <a:ext cx="0" cy="0"/>
          <a:chOff x="0" y="0"/>
          <a:chExt cx="0" cy="0"/>
        </a:xfrm>
      </p:grpSpPr>
      <p:grpSp>
        <p:nvGrpSpPr>
          <p:cNvPr id="4437" name="Google Shape;4437;p39"/>
          <p:cNvGrpSpPr/>
          <p:nvPr/>
        </p:nvGrpSpPr>
        <p:grpSpPr>
          <a:xfrm>
            <a:off x="4279200" y="439723"/>
            <a:ext cx="585599" cy="572034"/>
            <a:chOff x="3468735" y="1425463"/>
            <a:chExt cx="369207" cy="360677"/>
          </a:xfrm>
        </p:grpSpPr>
        <p:sp>
          <p:nvSpPr>
            <p:cNvPr id="4438" name="Google Shape;4438;p39"/>
            <p:cNvSpPr/>
            <p:nvPr/>
          </p:nvSpPr>
          <p:spPr>
            <a:xfrm>
              <a:off x="3468735" y="1512125"/>
              <a:ext cx="369207" cy="274016"/>
            </a:xfrm>
            <a:custGeom>
              <a:avLst/>
              <a:gdLst/>
              <a:ahLst/>
              <a:cxnLst/>
              <a:rect l="l" t="t" r="r" b="b"/>
              <a:pathLst>
                <a:path w="13288" h="9862" extrusionOk="0">
                  <a:moveTo>
                    <a:pt x="1655" y="4906"/>
                  </a:moveTo>
                  <a:cubicBezTo>
                    <a:pt x="1619" y="5002"/>
                    <a:pt x="1596" y="5073"/>
                    <a:pt x="1584" y="5156"/>
                  </a:cubicBezTo>
                  <a:lnTo>
                    <a:pt x="643" y="5156"/>
                  </a:lnTo>
                  <a:cubicBezTo>
                    <a:pt x="634" y="5160"/>
                    <a:pt x="625" y="5162"/>
                    <a:pt x="616" y="5162"/>
                  </a:cubicBezTo>
                  <a:cubicBezTo>
                    <a:pt x="567" y="5162"/>
                    <a:pt x="524" y="5108"/>
                    <a:pt x="524" y="5037"/>
                  </a:cubicBezTo>
                  <a:lnTo>
                    <a:pt x="524" y="4906"/>
                  </a:lnTo>
                  <a:close/>
                  <a:moveTo>
                    <a:pt x="12752" y="4918"/>
                  </a:moveTo>
                  <a:lnTo>
                    <a:pt x="12752" y="5061"/>
                  </a:lnTo>
                  <a:cubicBezTo>
                    <a:pt x="12776" y="5121"/>
                    <a:pt x="12716" y="5180"/>
                    <a:pt x="12633" y="5180"/>
                  </a:cubicBezTo>
                  <a:lnTo>
                    <a:pt x="11966" y="5180"/>
                  </a:lnTo>
                  <a:cubicBezTo>
                    <a:pt x="11954" y="5085"/>
                    <a:pt x="11918" y="5002"/>
                    <a:pt x="11894" y="4918"/>
                  </a:cubicBezTo>
                  <a:close/>
                  <a:moveTo>
                    <a:pt x="3120" y="4403"/>
                  </a:moveTo>
                  <a:cubicBezTo>
                    <a:pt x="3690" y="4403"/>
                    <a:pt x="4155" y="4863"/>
                    <a:pt x="4155" y="5442"/>
                  </a:cubicBezTo>
                  <a:cubicBezTo>
                    <a:pt x="4155" y="6025"/>
                    <a:pt x="3679" y="6490"/>
                    <a:pt x="3108" y="6490"/>
                  </a:cubicBezTo>
                  <a:cubicBezTo>
                    <a:pt x="2512" y="6490"/>
                    <a:pt x="2036" y="5978"/>
                    <a:pt x="2072" y="5371"/>
                  </a:cubicBezTo>
                  <a:cubicBezTo>
                    <a:pt x="2096" y="4859"/>
                    <a:pt x="2512" y="4442"/>
                    <a:pt x="3036" y="4406"/>
                  </a:cubicBezTo>
                  <a:cubicBezTo>
                    <a:pt x="3064" y="4404"/>
                    <a:pt x="3092" y="4403"/>
                    <a:pt x="3120" y="4403"/>
                  </a:cubicBezTo>
                  <a:close/>
                  <a:moveTo>
                    <a:pt x="10430" y="4406"/>
                  </a:moveTo>
                  <a:cubicBezTo>
                    <a:pt x="11002" y="4406"/>
                    <a:pt x="11478" y="4859"/>
                    <a:pt x="11478" y="5442"/>
                  </a:cubicBezTo>
                  <a:cubicBezTo>
                    <a:pt x="11478" y="6025"/>
                    <a:pt x="11002" y="6490"/>
                    <a:pt x="10430" y="6490"/>
                  </a:cubicBezTo>
                  <a:cubicBezTo>
                    <a:pt x="9870" y="6490"/>
                    <a:pt x="9394" y="6025"/>
                    <a:pt x="9394" y="5442"/>
                  </a:cubicBezTo>
                  <a:cubicBezTo>
                    <a:pt x="9394" y="4882"/>
                    <a:pt x="9859" y="4406"/>
                    <a:pt x="10430" y="4406"/>
                  </a:cubicBezTo>
                  <a:close/>
                  <a:moveTo>
                    <a:pt x="6120" y="8288"/>
                  </a:moveTo>
                  <a:lnTo>
                    <a:pt x="6120" y="8419"/>
                  </a:lnTo>
                  <a:lnTo>
                    <a:pt x="6120" y="9193"/>
                  </a:lnTo>
                  <a:lnTo>
                    <a:pt x="6120" y="9324"/>
                  </a:lnTo>
                  <a:lnTo>
                    <a:pt x="5596" y="9324"/>
                  </a:lnTo>
                  <a:cubicBezTo>
                    <a:pt x="5525" y="9324"/>
                    <a:pt x="5465" y="9264"/>
                    <a:pt x="5465" y="9193"/>
                  </a:cubicBezTo>
                  <a:lnTo>
                    <a:pt x="5465" y="8419"/>
                  </a:lnTo>
                  <a:cubicBezTo>
                    <a:pt x="5477" y="8347"/>
                    <a:pt x="5537" y="8288"/>
                    <a:pt x="5596" y="8288"/>
                  </a:cubicBezTo>
                  <a:close/>
                  <a:moveTo>
                    <a:pt x="3882" y="1"/>
                  </a:moveTo>
                  <a:cubicBezTo>
                    <a:pt x="3501" y="1"/>
                    <a:pt x="3167" y="299"/>
                    <a:pt x="3108" y="739"/>
                  </a:cubicBezTo>
                  <a:lnTo>
                    <a:pt x="2893" y="2335"/>
                  </a:lnTo>
                  <a:lnTo>
                    <a:pt x="1167" y="2358"/>
                  </a:lnTo>
                  <a:cubicBezTo>
                    <a:pt x="726" y="2358"/>
                    <a:pt x="393" y="2751"/>
                    <a:pt x="393" y="3216"/>
                  </a:cubicBezTo>
                  <a:lnTo>
                    <a:pt x="393" y="4418"/>
                  </a:lnTo>
                  <a:lnTo>
                    <a:pt x="250" y="4418"/>
                  </a:lnTo>
                  <a:cubicBezTo>
                    <a:pt x="107" y="4418"/>
                    <a:pt x="0" y="4537"/>
                    <a:pt x="0" y="4668"/>
                  </a:cubicBezTo>
                  <a:lnTo>
                    <a:pt x="0" y="5049"/>
                  </a:lnTo>
                  <a:cubicBezTo>
                    <a:pt x="0" y="5406"/>
                    <a:pt x="298" y="5704"/>
                    <a:pt x="655" y="5704"/>
                  </a:cubicBezTo>
                  <a:lnTo>
                    <a:pt x="905" y="5704"/>
                  </a:lnTo>
                  <a:lnTo>
                    <a:pt x="905" y="9073"/>
                  </a:lnTo>
                  <a:cubicBezTo>
                    <a:pt x="905" y="9490"/>
                    <a:pt x="1226" y="9835"/>
                    <a:pt x="1619" y="9859"/>
                  </a:cubicBezTo>
                  <a:cubicBezTo>
                    <a:pt x="1641" y="9861"/>
                    <a:pt x="1662" y="9862"/>
                    <a:pt x="1683" y="9862"/>
                  </a:cubicBezTo>
                  <a:cubicBezTo>
                    <a:pt x="2117" y="9862"/>
                    <a:pt x="2453" y="9517"/>
                    <a:pt x="2453" y="9085"/>
                  </a:cubicBezTo>
                  <a:lnTo>
                    <a:pt x="2453" y="7990"/>
                  </a:lnTo>
                  <a:cubicBezTo>
                    <a:pt x="2453" y="7859"/>
                    <a:pt x="2548" y="7740"/>
                    <a:pt x="2679" y="7716"/>
                  </a:cubicBezTo>
                  <a:cubicBezTo>
                    <a:pt x="2692" y="7714"/>
                    <a:pt x="2705" y="7713"/>
                    <a:pt x="2718" y="7713"/>
                  </a:cubicBezTo>
                  <a:cubicBezTo>
                    <a:pt x="2866" y="7713"/>
                    <a:pt x="2977" y="7836"/>
                    <a:pt x="2977" y="7978"/>
                  </a:cubicBezTo>
                  <a:lnTo>
                    <a:pt x="2977" y="8300"/>
                  </a:lnTo>
                  <a:cubicBezTo>
                    <a:pt x="2977" y="8728"/>
                    <a:pt x="3322" y="9073"/>
                    <a:pt x="3751" y="9073"/>
                  </a:cubicBezTo>
                  <a:lnTo>
                    <a:pt x="4941" y="9073"/>
                  </a:lnTo>
                  <a:lnTo>
                    <a:pt x="4941" y="9466"/>
                  </a:lnTo>
                  <a:cubicBezTo>
                    <a:pt x="4941" y="9669"/>
                    <a:pt x="5120" y="9847"/>
                    <a:pt x="5334" y="9847"/>
                  </a:cubicBezTo>
                  <a:lnTo>
                    <a:pt x="6477" y="9847"/>
                  </a:lnTo>
                  <a:cubicBezTo>
                    <a:pt x="6560" y="9847"/>
                    <a:pt x="6620" y="9776"/>
                    <a:pt x="6620" y="9705"/>
                  </a:cubicBezTo>
                  <a:lnTo>
                    <a:pt x="6620" y="9466"/>
                  </a:lnTo>
                  <a:lnTo>
                    <a:pt x="7132" y="9466"/>
                  </a:lnTo>
                  <a:cubicBezTo>
                    <a:pt x="7263" y="9466"/>
                    <a:pt x="7382" y="9371"/>
                    <a:pt x="7394" y="9240"/>
                  </a:cubicBezTo>
                  <a:cubicBezTo>
                    <a:pt x="7430" y="9073"/>
                    <a:pt x="7299" y="8943"/>
                    <a:pt x="7144" y="8943"/>
                  </a:cubicBezTo>
                  <a:lnTo>
                    <a:pt x="6620" y="8943"/>
                  </a:lnTo>
                  <a:lnTo>
                    <a:pt x="6620" y="8692"/>
                  </a:lnTo>
                  <a:lnTo>
                    <a:pt x="7132" y="8692"/>
                  </a:lnTo>
                  <a:cubicBezTo>
                    <a:pt x="7263" y="8692"/>
                    <a:pt x="7382" y="8597"/>
                    <a:pt x="7394" y="8466"/>
                  </a:cubicBezTo>
                  <a:cubicBezTo>
                    <a:pt x="7430" y="8300"/>
                    <a:pt x="7299" y="8169"/>
                    <a:pt x="7144" y="8169"/>
                  </a:cubicBezTo>
                  <a:lnTo>
                    <a:pt x="6620" y="8169"/>
                  </a:lnTo>
                  <a:lnTo>
                    <a:pt x="6620" y="8038"/>
                  </a:lnTo>
                  <a:cubicBezTo>
                    <a:pt x="6620" y="7883"/>
                    <a:pt x="6501" y="7776"/>
                    <a:pt x="6370" y="7776"/>
                  </a:cubicBezTo>
                  <a:lnTo>
                    <a:pt x="5596" y="7776"/>
                  </a:lnTo>
                  <a:cubicBezTo>
                    <a:pt x="5239" y="7776"/>
                    <a:pt x="4941" y="8073"/>
                    <a:pt x="4941" y="8431"/>
                  </a:cubicBezTo>
                  <a:lnTo>
                    <a:pt x="4941" y="8562"/>
                  </a:lnTo>
                  <a:lnTo>
                    <a:pt x="3751" y="8562"/>
                  </a:lnTo>
                  <a:cubicBezTo>
                    <a:pt x="3608" y="8562"/>
                    <a:pt x="3501" y="8442"/>
                    <a:pt x="3501" y="8311"/>
                  </a:cubicBezTo>
                  <a:lnTo>
                    <a:pt x="3501" y="8002"/>
                  </a:lnTo>
                  <a:cubicBezTo>
                    <a:pt x="3501" y="7585"/>
                    <a:pt x="3191" y="7240"/>
                    <a:pt x="2786" y="7216"/>
                  </a:cubicBezTo>
                  <a:cubicBezTo>
                    <a:pt x="2765" y="7214"/>
                    <a:pt x="2743" y="7214"/>
                    <a:pt x="2722" y="7214"/>
                  </a:cubicBezTo>
                  <a:cubicBezTo>
                    <a:pt x="2288" y="7214"/>
                    <a:pt x="1953" y="7559"/>
                    <a:pt x="1953" y="7990"/>
                  </a:cubicBezTo>
                  <a:lnTo>
                    <a:pt x="1953" y="9085"/>
                  </a:lnTo>
                  <a:cubicBezTo>
                    <a:pt x="1953" y="9216"/>
                    <a:pt x="1858" y="9335"/>
                    <a:pt x="1727" y="9359"/>
                  </a:cubicBezTo>
                  <a:cubicBezTo>
                    <a:pt x="1713" y="9361"/>
                    <a:pt x="1700" y="9362"/>
                    <a:pt x="1687" y="9362"/>
                  </a:cubicBezTo>
                  <a:cubicBezTo>
                    <a:pt x="1540" y="9362"/>
                    <a:pt x="1429" y="9240"/>
                    <a:pt x="1429" y="9097"/>
                  </a:cubicBezTo>
                  <a:lnTo>
                    <a:pt x="1429" y="5728"/>
                  </a:lnTo>
                  <a:lnTo>
                    <a:pt x="1584" y="5728"/>
                  </a:lnTo>
                  <a:cubicBezTo>
                    <a:pt x="1703" y="6454"/>
                    <a:pt x="2334" y="7014"/>
                    <a:pt x="3108" y="7014"/>
                  </a:cubicBezTo>
                  <a:cubicBezTo>
                    <a:pt x="3882" y="7014"/>
                    <a:pt x="4525" y="6454"/>
                    <a:pt x="4644" y="5728"/>
                  </a:cubicBezTo>
                  <a:lnTo>
                    <a:pt x="6513" y="5728"/>
                  </a:lnTo>
                  <a:cubicBezTo>
                    <a:pt x="6656" y="5728"/>
                    <a:pt x="6775" y="5633"/>
                    <a:pt x="6787" y="5502"/>
                  </a:cubicBezTo>
                  <a:cubicBezTo>
                    <a:pt x="6811" y="5335"/>
                    <a:pt x="6680" y="5204"/>
                    <a:pt x="6537" y="5204"/>
                  </a:cubicBezTo>
                  <a:lnTo>
                    <a:pt x="4632" y="5204"/>
                  </a:lnTo>
                  <a:cubicBezTo>
                    <a:pt x="4608" y="5109"/>
                    <a:pt x="4584" y="5025"/>
                    <a:pt x="4548" y="4954"/>
                  </a:cubicBezTo>
                  <a:lnTo>
                    <a:pt x="8930" y="4954"/>
                  </a:lnTo>
                  <a:cubicBezTo>
                    <a:pt x="8894" y="5037"/>
                    <a:pt x="8870" y="5109"/>
                    <a:pt x="8858" y="5204"/>
                  </a:cubicBezTo>
                  <a:lnTo>
                    <a:pt x="8287" y="5204"/>
                  </a:lnTo>
                  <a:cubicBezTo>
                    <a:pt x="8156" y="5204"/>
                    <a:pt x="8037" y="5287"/>
                    <a:pt x="8025" y="5430"/>
                  </a:cubicBezTo>
                  <a:cubicBezTo>
                    <a:pt x="7989" y="5585"/>
                    <a:pt x="8132" y="5728"/>
                    <a:pt x="8275" y="5728"/>
                  </a:cubicBezTo>
                  <a:lnTo>
                    <a:pt x="8858" y="5728"/>
                  </a:lnTo>
                  <a:cubicBezTo>
                    <a:pt x="8977" y="6454"/>
                    <a:pt x="9620" y="7014"/>
                    <a:pt x="10382" y="7014"/>
                  </a:cubicBezTo>
                  <a:cubicBezTo>
                    <a:pt x="11168" y="7014"/>
                    <a:pt x="11799" y="6454"/>
                    <a:pt x="11918" y="5728"/>
                  </a:cubicBezTo>
                  <a:lnTo>
                    <a:pt x="12585" y="5728"/>
                  </a:lnTo>
                  <a:cubicBezTo>
                    <a:pt x="12942" y="5728"/>
                    <a:pt x="13240" y="5430"/>
                    <a:pt x="13240" y="5073"/>
                  </a:cubicBezTo>
                  <a:lnTo>
                    <a:pt x="13240" y="4680"/>
                  </a:lnTo>
                  <a:cubicBezTo>
                    <a:pt x="13288" y="4525"/>
                    <a:pt x="13168" y="4406"/>
                    <a:pt x="13026" y="4406"/>
                  </a:cubicBezTo>
                  <a:lnTo>
                    <a:pt x="12895" y="4406"/>
                  </a:lnTo>
                  <a:lnTo>
                    <a:pt x="12895" y="3228"/>
                  </a:lnTo>
                  <a:cubicBezTo>
                    <a:pt x="12895" y="2763"/>
                    <a:pt x="12549" y="2394"/>
                    <a:pt x="12121" y="2382"/>
                  </a:cubicBezTo>
                  <a:lnTo>
                    <a:pt x="9299" y="2346"/>
                  </a:lnTo>
                  <a:lnTo>
                    <a:pt x="8585" y="691"/>
                  </a:lnTo>
                  <a:cubicBezTo>
                    <a:pt x="8513" y="537"/>
                    <a:pt x="8311" y="25"/>
                    <a:pt x="7632" y="25"/>
                  </a:cubicBezTo>
                  <a:lnTo>
                    <a:pt x="5715" y="25"/>
                  </a:lnTo>
                  <a:cubicBezTo>
                    <a:pt x="5584" y="25"/>
                    <a:pt x="5465" y="132"/>
                    <a:pt x="5465" y="263"/>
                  </a:cubicBezTo>
                  <a:cubicBezTo>
                    <a:pt x="5453" y="418"/>
                    <a:pt x="5572" y="537"/>
                    <a:pt x="5715" y="537"/>
                  </a:cubicBezTo>
                  <a:lnTo>
                    <a:pt x="7632" y="537"/>
                  </a:lnTo>
                  <a:cubicBezTo>
                    <a:pt x="7870" y="537"/>
                    <a:pt x="8013" y="632"/>
                    <a:pt x="8108" y="894"/>
                  </a:cubicBezTo>
                  <a:lnTo>
                    <a:pt x="8882" y="2704"/>
                  </a:lnTo>
                  <a:cubicBezTo>
                    <a:pt x="8930" y="2799"/>
                    <a:pt x="9025" y="2858"/>
                    <a:pt x="9120" y="2870"/>
                  </a:cubicBezTo>
                  <a:lnTo>
                    <a:pt x="12121" y="2894"/>
                  </a:lnTo>
                  <a:cubicBezTo>
                    <a:pt x="12264" y="2894"/>
                    <a:pt x="12383" y="3049"/>
                    <a:pt x="12383" y="3228"/>
                  </a:cubicBezTo>
                  <a:lnTo>
                    <a:pt x="12383" y="3394"/>
                  </a:lnTo>
                  <a:lnTo>
                    <a:pt x="12216" y="3394"/>
                  </a:lnTo>
                  <a:cubicBezTo>
                    <a:pt x="12085" y="3394"/>
                    <a:pt x="11966" y="3478"/>
                    <a:pt x="11954" y="3609"/>
                  </a:cubicBezTo>
                  <a:cubicBezTo>
                    <a:pt x="11918" y="3775"/>
                    <a:pt x="12061" y="3906"/>
                    <a:pt x="12204" y="3906"/>
                  </a:cubicBezTo>
                  <a:lnTo>
                    <a:pt x="12383" y="3906"/>
                  </a:lnTo>
                  <a:lnTo>
                    <a:pt x="12383" y="4430"/>
                  </a:lnTo>
                  <a:lnTo>
                    <a:pt x="11597" y="4430"/>
                  </a:lnTo>
                  <a:cubicBezTo>
                    <a:pt x="11311" y="4120"/>
                    <a:pt x="10894" y="3906"/>
                    <a:pt x="10430" y="3906"/>
                  </a:cubicBezTo>
                  <a:cubicBezTo>
                    <a:pt x="9978" y="3906"/>
                    <a:pt x="9561" y="4109"/>
                    <a:pt x="9275" y="4430"/>
                  </a:cubicBezTo>
                  <a:lnTo>
                    <a:pt x="4274" y="4430"/>
                  </a:lnTo>
                  <a:cubicBezTo>
                    <a:pt x="3989" y="4120"/>
                    <a:pt x="3572" y="3906"/>
                    <a:pt x="3108" y="3906"/>
                  </a:cubicBezTo>
                  <a:cubicBezTo>
                    <a:pt x="2655" y="3906"/>
                    <a:pt x="2239" y="4109"/>
                    <a:pt x="1953" y="4430"/>
                  </a:cubicBezTo>
                  <a:lnTo>
                    <a:pt x="905" y="4430"/>
                  </a:lnTo>
                  <a:lnTo>
                    <a:pt x="905" y="3906"/>
                  </a:lnTo>
                  <a:lnTo>
                    <a:pt x="1072" y="3906"/>
                  </a:lnTo>
                  <a:cubicBezTo>
                    <a:pt x="1203" y="3906"/>
                    <a:pt x="1322" y="3823"/>
                    <a:pt x="1346" y="3692"/>
                  </a:cubicBezTo>
                  <a:cubicBezTo>
                    <a:pt x="1369" y="3525"/>
                    <a:pt x="1238" y="3394"/>
                    <a:pt x="1084" y="3394"/>
                  </a:cubicBezTo>
                  <a:lnTo>
                    <a:pt x="905" y="3394"/>
                  </a:lnTo>
                  <a:lnTo>
                    <a:pt x="905" y="3239"/>
                  </a:lnTo>
                  <a:cubicBezTo>
                    <a:pt x="905" y="3061"/>
                    <a:pt x="1024" y="2918"/>
                    <a:pt x="1179" y="2918"/>
                  </a:cubicBezTo>
                  <a:lnTo>
                    <a:pt x="3108" y="2882"/>
                  </a:lnTo>
                  <a:cubicBezTo>
                    <a:pt x="3251" y="2882"/>
                    <a:pt x="3346" y="2799"/>
                    <a:pt x="3370" y="2656"/>
                  </a:cubicBezTo>
                  <a:lnTo>
                    <a:pt x="3620" y="846"/>
                  </a:lnTo>
                  <a:cubicBezTo>
                    <a:pt x="3632" y="691"/>
                    <a:pt x="3727" y="549"/>
                    <a:pt x="3882" y="549"/>
                  </a:cubicBezTo>
                  <a:lnTo>
                    <a:pt x="3929" y="549"/>
                  </a:lnTo>
                  <a:cubicBezTo>
                    <a:pt x="4036" y="549"/>
                    <a:pt x="4144" y="489"/>
                    <a:pt x="4179" y="382"/>
                  </a:cubicBezTo>
                  <a:cubicBezTo>
                    <a:pt x="4263" y="191"/>
                    <a:pt x="4120" y="1"/>
                    <a:pt x="3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39"/>
            <p:cNvSpPr/>
            <p:nvPr/>
          </p:nvSpPr>
          <p:spPr>
            <a:xfrm>
              <a:off x="3736694" y="1641825"/>
              <a:ext cx="43011" cy="43011"/>
            </a:xfrm>
            <a:custGeom>
              <a:avLst/>
              <a:gdLst/>
              <a:ahLst/>
              <a:cxnLst/>
              <a:rect l="l" t="t" r="r" b="b"/>
              <a:pathLst>
                <a:path w="1548" h="1548" extrusionOk="0">
                  <a:moveTo>
                    <a:pt x="774" y="536"/>
                  </a:moveTo>
                  <a:cubicBezTo>
                    <a:pt x="905" y="536"/>
                    <a:pt x="1024" y="655"/>
                    <a:pt x="1024" y="786"/>
                  </a:cubicBezTo>
                  <a:cubicBezTo>
                    <a:pt x="1024" y="929"/>
                    <a:pt x="929" y="1048"/>
                    <a:pt x="774" y="1048"/>
                  </a:cubicBezTo>
                  <a:cubicBezTo>
                    <a:pt x="631" y="1048"/>
                    <a:pt x="524" y="929"/>
                    <a:pt x="524" y="786"/>
                  </a:cubicBezTo>
                  <a:cubicBezTo>
                    <a:pt x="524" y="643"/>
                    <a:pt x="643" y="536"/>
                    <a:pt x="774" y="536"/>
                  </a:cubicBezTo>
                  <a:close/>
                  <a:moveTo>
                    <a:pt x="774" y="0"/>
                  </a:moveTo>
                  <a:cubicBezTo>
                    <a:pt x="345" y="0"/>
                    <a:pt x="0" y="345"/>
                    <a:pt x="0" y="774"/>
                  </a:cubicBezTo>
                  <a:cubicBezTo>
                    <a:pt x="0" y="1203"/>
                    <a:pt x="345" y="1548"/>
                    <a:pt x="774" y="1548"/>
                  </a:cubicBezTo>
                  <a:cubicBezTo>
                    <a:pt x="1203" y="1548"/>
                    <a:pt x="1548" y="1203"/>
                    <a:pt x="1548" y="774"/>
                  </a:cubicBezTo>
                  <a:cubicBezTo>
                    <a:pt x="1548" y="357"/>
                    <a:pt x="1203" y="0"/>
                    <a:pt x="7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39"/>
            <p:cNvSpPr/>
            <p:nvPr/>
          </p:nvSpPr>
          <p:spPr>
            <a:xfrm>
              <a:off x="3533224" y="1641825"/>
              <a:ext cx="43372" cy="43011"/>
            </a:xfrm>
            <a:custGeom>
              <a:avLst/>
              <a:gdLst/>
              <a:ahLst/>
              <a:cxnLst/>
              <a:rect l="l" t="t" r="r" b="b"/>
              <a:pathLst>
                <a:path w="1561" h="1548" extrusionOk="0">
                  <a:moveTo>
                    <a:pt x="775" y="536"/>
                  </a:moveTo>
                  <a:cubicBezTo>
                    <a:pt x="906" y="536"/>
                    <a:pt x="1025" y="655"/>
                    <a:pt x="1025" y="786"/>
                  </a:cubicBezTo>
                  <a:cubicBezTo>
                    <a:pt x="1049" y="929"/>
                    <a:pt x="930" y="1048"/>
                    <a:pt x="775" y="1048"/>
                  </a:cubicBezTo>
                  <a:cubicBezTo>
                    <a:pt x="632" y="1048"/>
                    <a:pt x="525" y="929"/>
                    <a:pt x="525" y="786"/>
                  </a:cubicBezTo>
                  <a:cubicBezTo>
                    <a:pt x="525" y="643"/>
                    <a:pt x="644" y="536"/>
                    <a:pt x="775" y="536"/>
                  </a:cubicBezTo>
                  <a:close/>
                  <a:moveTo>
                    <a:pt x="775" y="0"/>
                  </a:moveTo>
                  <a:cubicBezTo>
                    <a:pt x="346" y="0"/>
                    <a:pt x="1" y="345"/>
                    <a:pt x="1" y="774"/>
                  </a:cubicBezTo>
                  <a:cubicBezTo>
                    <a:pt x="1" y="1203"/>
                    <a:pt x="346" y="1548"/>
                    <a:pt x="775" y="1548"/>
                  </a:cubicBezTo>
                  <a:cubicBezTo>
                    <a:pt x="1203" y="1548"/>
                    <a:pt x="1549" y="1203"/>
                    <a:pt x="1549" y="774"/>
                  </a:cubicBezTo>
                  <a:cubicBezTo>
                    <a:pt x="1561" y="357"/>
                    <a:pt x="1203" y="0"/>
                    <a:pt x="7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39"/>
            <p:cNvSpPr/>
            <p:nvPr/>
          </p:nvSpPr>
          <p:spPr>
            <a:xfrm>
              <a:off x="3589794" y="1511486"/>
              <a:ext cx="18227" cy="14559"/>
            </a:xfrm>
            <a:custGeom>
              <a:avLst/>
              <a:gdLst/>
              <a:ahLst/>
              <a:cxnLst/>
              <a:rect l="l" t="t" r="r" b="b"/>
              <a:pathLst>
                <a:path w="656" h="524" extrusionOk="0">
                  <a:moveTo>
                    <a:pt x="322" y="0"/>
                  </a:moveTo>
                  <a:cubicBezTo>
                    <a:pt x="215" y="0"/>
                    <a:pt x="120" y="60"/>
                    <a:pt x="72" y="167"/>
                  </a:cubicBezTo>
                  <a:cubicBezTo>
                    <a:pt x="1" y="357"/>
                    <a:pt x="156" y="524"/>
                    <a:pt x="334" y="524"/>
                  </a:cubicBezTo>
                  <a:cubicBezTo>
                    <a:pt x="513" y="524"/>
                    <a:pt x="656" y="333"/>
                    <a:pt x="560" y="143"/>
                  </a:cubicBezTo>
                  <a:cubicBezTo>
                    <a:pt x="513" y="48"/>
                    <a:pt x="418" y="0"/>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39"/>
            <p:cNvSpPr/>
            <p:nvPr/>
          </p:nvSpPr>
          <p:spPr>
            <a:xfrm>
              <a:off x="3569622" y="1533630"/>
              <a:ext cx="136647" cy="57265"/>
            </a:xfrm>
            <a:custGeom>
              <a:avLst/>
              <a:gdLst/>
              <a:ahLst/>
              <a:cxnLst/>
              <a:rect l="l" t="t" r="r" b="b"/>
              <a:pathLst>
                <a:path w="4918" h="2061" extrusionOk="0">
                  <a:moveTo>
                    <a:pt x="3811" y="501"/>
                  </a:moveTo>
                  <a:lnTo>
                    <a:pt x="4263" y="1549"/>
                  </a:lnTo>
                  <a:lnTo>
                    <a:pt x="2751" y="1549"/>
                  </a:lnTo>
                  <a:lnTo>
                    <a:pt x="2751" y="501"/>
                  </a:lnTo>
                  <a:close/>
                  <a:moveTo>
                    <a:pt x="2239" y="513"/>
                  </a:moveTo>
                  <a:lnTo>
                    <a:pt x="2239" y="1561"/>
                  </a:lnTo>
                  <a:lnTo>
                    <a:pt x="572" y="1561"/>
                  </a:lnTo>
                  <a:lnTo>
                    <a:pt x="715" y="513"/>
                  </a:lnTo>
                  <a:close/>
                  <a:moveTo>
                    <a:pt x="465" y="1"/>
                  </a:moveTo>
                  <a:cubicBezTo>
                    <a:pt x="346" y="1"/>
                    <a:pt x="239" y="84"/>
                    <a:pt x="227" y="215"/>
                  </a:cubicBezTo>
                  <a:lnTo>
                    <a:pt x="1" y="1763"/>
                  </a:lnTo>
                  <a:lnTo>
                    <a:pt x="1" y="1870"/>
                  </a:lnTo>
                  <a:cubicBezTo>
                    <a:pt x="36" y="1989"/>
                    <a:pt x="132" y="2061"/>
                    <a:pt x="251" y="2061"/>
                  </a:cubicBezTo>
                  <a:lnTo>
                    <a:pt x="4632" y="2061"/>
                  </a:lnTo>
                  <a:cubicBezTo>
                    <a:pt x="4692" y="2061"/>
                    <a:pt x="4751" y="2049"/>
                    <a:pt x="4799" y="2001"/>
                  </a:cubicBezTo>
                  <a:cubicBezTo>
                    <a:pt x="4882" y="1930"/>
                    <a:pt x="4918" y="1811"/>
                    <a:pt x="4870" y="1703"/>
                  </a:cubicBezTo>
                  <a:lnTo>
                    <a:pt x="4227" y="203"/>
                  </a:lnTo>
                  <a:cubicBezTo>
                    <a:pt x="4227" y="191"/>
                    <a:pt x="4215" y="156"/>
                    <a:pt x="4203" y="144"/>
                  </a:cubicBezTo>
                  <a:cubicBezTo>
                    <a:pt x="4156" y="60"/>
                    <a:pt x="4061" y="1"/>
                    <a:pt x="39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39"/>
            <p:cNvSpPr/>
            <p:nvPr/>
          </p:nvSpPr>
          <p:spPr>
            <a:xfrm>
              <a:off x="3670510" y="1656051"/>
              <a:ext cx="16921" cy="14254"/>
            </a:xfrm>
            <a:custGeom>
              <a:avLst/>
              <a:gdLst/>
              <a:ahLst/>
              <a:cxnLst/>
              <a:rect l="l" t="t" r="r" b="b"/>
              <a:pathLst>
                <a:path w="609" h="513" extrusionOk="0">
                  <a:moveTo>
                    <a:pt x="311" y="0"/>
                  </a:moveTo>
                  <a:cubicBezTo>
                    <a:pt x="191" y="0"/>
                    <a:pt x="96" y="72"/>
                    <a:pt x="60" y="179"/>
                  </a:cubicBezTo>
                  <a:cubicBezTo>
                    <a:pt x="1" y="357"/>
                    <a:pt x="132" y="512"/>
                    <a:pt x="311" y="512"/>
                  </a:cubicBezTo>
                  <a:cubicBezTo>
                    <a:pt x="430" y="512"/>
                    <a:pt x="525" y="441"/>
                    <a:pt x="572" y="334"/>
                  </a:cubicBezTo>
                  <a:cubicBezTo>
                    <a:pt x="608" y="155"/>
                    <a:pt x="477" y="0"/>
                    <a:pt x="3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39"/>
            <p:cNvSpPr/>
            <p:nvPr/>
          </p:nvSpPr>
          <p:spPr>
            <a:xfrm>
              <a:off x="3620580" y="1483450"/>
              <a:ext cx="15560" cy="14726"/>
            </a:xfrm>
            <a:custGeom>
              <a:avLst/>
              <a:gdLst/>
              <a:ahLst/>
              <a:cxnLst/>
              <a:rect l="l" t="t" r="r" b="b"/>
              <a:pathLst>
                <a:path w="560" h="530" extrusionOk="0">
                  <a:moveTo>
                    <a:pt x="287" y="0"/>
                  </a:moveTo>
                  <a:cubicBezTo>
                    <a:pt x="220" y="0"/>
                    <a:pt x="155" y="27"/>
                    <a:pt x="107" y="80"/>
                  </a:cubicBezTo>
                  <a:cubicBezTo>
                    <a:pt x="0" y="176"/>
                    <a:pt x="0" y="342"/>
                    <a:pt x="107" y="450"/>
                  </a:cubicBezTo>
                  <a:cubicBezTo>
                    <a:pt x="155" y="503"/>
                    <a:pt x="220" y="530"/>
                    <a:pt x="287" y="530"/>
                  </a:cubicBezTo>
                  <a:cubicBezTo>
                    <a:pt x="354" y="530"/>
                    <a:pt x="423" y="503"/>
                    <a:pt x="476" y="450"/>
                  </a:cubicBezTo>
                  <a:cubicBezTo>
                    <a:pt x="560" y="330"/>
                    <a:pt x="560" y="164"/>
                    <a:pt x="476" y="80"/>
                  </a:cubicBezTo>
                  <a:cubicBezTo>
                    <a:pt x="423" y="27"/>
                    <a:pt x="354" y="0"/>
                    <a:pt x="2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39"/>
            <p:cNvSpPr/>
            <p:nvPr/>
          </p:nvSpPr>
          <p:spPr>
            <a:xfrm>
              <a:off x="3579208" y="1425463"/>
              <a:ext cx="97636" cy="31453"/>
            </a:xfrm>
            <a:custGeom>
              <a:avLst/>
              <a:gdLst/>
              <a:ahLst/>
              <a:cxnLst/>
              <a:rect l="l" t="t" r="r" b="b"/>
              <a:pathLst>
                <a:path w="3514" h="1132" extrusionOk="0">
                  <a:moveTo>
                    <a:pt x="1751" y="1"/>
                  </a:moveTo>
                  <a:cubicBezTo>
                    <a:pt x="1132" y="1"/>
                    <a:pt x="549" y="239"/>
                    <a:pt x="108" y="691"/>
                  </a:cubicBezTo>
                  <a:cubicBezTo>
                    <a:pt x="1" y="786"/>
                    <a:pt x="1" y="953"/>
                    <a:pt x="108" y="1060"/>
                  </a:cubicBezTo>
                  <a:cubicBezTo>
                    <a:pt x="168" y="1108"/>
                    <a:pt x="236" y="1132"/>
                    <a:pt x="303" y="1132"/>
                  </a:cubicBezTo>
                  <a:cubicBezTo>
                    <a:pt x="370" y="1132"/>
                    <a:pt x="435" y="1108"/>
                    <a:pt x="489" y="1060"/>
                  </a:cubicBezTo>
                  <a:cubicBezTo>
                    <a:pt x="834" y="715"/>
                    <a:pt x="1299" y="524"/>
                    <a:pt x="1775" y="524"/>
                  </a:cubicBezTo>
                  <a:cubicBezTo>
                    <a:pt x="2263" y="524"/>
                    <a:pt x="2704" y="715"/>
                    <a:pt x="3049" y="1060"/>
                  </a:cubicBezTo>
                  <a:cubicBezTo>
                    <a:pt x="3096" y="1108"/>
                    <a:pt x="3168" y="1132"/>
                    <a:pt x="3227" y="1132"/>
                  </a:cubicBezTo>
                  <a:cubicBezTo>
                    <a:pt x="3287" y="1132"/>
                    <a:pt x="3358" y="1108"/>
                    <a:pt x="3406" y="1060"/>
                  </a:cubicBezTo>
                  <a:cubicBezTo>
                    <a:pt x="3513" y="953"/>
                    <a:pt x="3513" y="786"/>
                    <a:pt x="3406" y="691"/>
                  </a:cubicBezTo>
                  <a:cubicBezTo>
                    <a:pt x="2965" y="239"/>
                    <a:pt x="2382" y="1"/>
                    <a:pt x="1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39"/>
            <p:cNvSpPr/>
            <p:nvPr/>
          </p:nvSpPr>
          <p:spPr>
            <a:xfrm>
              <a:off x="3600380" y="1454415"/>
              <a:ext cx="56598" cy="23006"/>
            </a:xfrm>
            <a:custGeom>
              <a:avLst/>
              <a:gdLst/>
              <a:ahLst/>
              <a:cxnLst/>
              <a:rect l="l" t="t" r="r" b="b"/>
              <a:pathLst>
                <a:path w="2037" h="828" extrusionOk="0">
                  <a:moveTo>
                    <a:pt x="1017" y="0"/>
                  </a:moveTo>
                  <a:cubicBezTo>
                    <a:pt x="685" y="0"/>
                    <a:pt x="352" y="125"/>
                    <a:pt x="96" y="375"/>
                  </a:cubicBezTo>
                  <a:cubicBezTo>
                    <a:pt x="1" y="482"/>
                    <a:pt x="1" y="649"/>
                    <a:pt x="96" y="744"/>
                  </a:cubicBezTo>
                  <a:cubicBezTo>
                    <a:pt x="150" y="798"/>
                    <a:pt x="218" y="825"/>
                    <a:pt x="287" y="825"/>
                  </a:cubicBezTo>
                  <a:cubicBezTo>
                    <a:pt x="355" y="825"/>
                    <a:pt x="423" y="798"/>
                    <a:pt x="477" y="744"/>
                  </a:cubicBezTo>
                  <a:cubicBezTo>
                    <a:pt x="626" y="596"/>
                    <a:pt x="825" y="521"/>
                    <a:pt x="1025" y="521"/>
                  </a:cubicBezTo>
                  <a:cubicBezTo>
                    <a:pt x="1224" y="521"/>
                    <a:pt x="1424" y="596"/>
                    <a:pt x="1572" y="744"/>
                  </a:cubicBezTo>
                  <a:cubicBezTo>
                    <a:pt x="1620" y="792"/>
                    <a:pt x="1680" y="828"/>
                    <a:pt x="1751" y="828"/>
                  </a:cubicBezTo>
                  <a:cubicBezTo>
                    <a:pt x="1811" y="828"/>
                    <a:pt x="1882" y="792"/>
                    <a:pt x="1930" y="744"/>
                  </a:cubicBezTo>
                  <a:cubicBezTo>
                    <a:pt x="2037" y="649"/>
                    <a:pt x="2037" y="482"/>
                    <a:pt x="1930" y="375"/>
                  </a:cubicBezTo>
                  <a:cubicBezTo>
                    <a:pt x="1680" y="125"/>
                    <a:pt x="1349" y="0"/>
                    <a:pt x="10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63" name="Google Shape;4463;p39"/>
          <p:cNvSpPr txBox="1">
            <a:spLocks noGrp="1"/>
          </p:cNvSpPr>
          <p:nvPr>
            <p:ph type="subTitle" idx="4"/>
          </p:nvPr>
        </p:nvSpPr>
        <p:spPr>
          <a:xfrm>
            <a:off x="2210099" y="1181919"/>
            <a:ext cx="5885686" cy="106319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Collector is written in Python and a separate file is written for the MQTT as well as a separate to initiate the thread for different architectures</a:t>
            </a:r>
            <a:endParaRPr dirty="0"/>
          </a:p>
        </p:txBody>
      </p:sp>
      <p:pic>
        <p:nvPicPr>
          <p:cNvPr id="11" name="Picture 10">
            <a:extLst>
              <a:ext uri="{FF2B5EF4-FFF2-40B4-BE49-F238E27FC236}">
                <a16:creationId xmlns:a16="http://schemas.microsoft.com/office/drawing/2014/main" id="{47F9F285-5BE0-0755-C51C-36A38263EA24}"/>
              </a:ext>
            </a:extLst>
          </p:cNvPr>
          <p:cNvPicPr>
            <a:picLocks noChangeAspect="1"/>
          </p:cNvPicPr>
          <p:nvPr/>
        </p:nvPicPr>
        <p:blipFill>
          <a:blip r:embed="rId3"/>
          <a:stretch>
            <a:fillRect/>
          </a:stretch>
        </p:blipFill>
        <p:spPr>
          <a:xfrm>
            <a:off x="1577596" y="1962791"/>
            <a:ext cx="6574405" cy="215237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81"/>
        <p:cNvGrpSpPr/>
        <p:nvPr/>
      </p:nvGrpSpPr>
      <p:grpSpPr>
        <a:xfrm>
          <a:off x="0" y="0"/>
          <a:ext cx="0" cy="0"/>
          <a:chOff x="0" y="0"/>
          <a:chExt cx="0" cy="0"/>
        </a:xfrm>
      </p:grpSpPr>
      <p:sp>
        <p:nvSpPr>
          <p:cNvPr id="4482" name="Google Shape;4482;p42"/>
          <p:cNvSpPr/>
          <p:nvPr/>
        </p:nvSpPr>
        <p:spPr>
          <a:xfrm>
            <a:off x="868438" y="1127550"/>
            <a:ext cx="2888400" cy="2888400"/>
          </a:xfrm>
          <a:prstGeom prst="arc">
            <a:avLst>
              <a:gd name="adj1" fmla="val 16200000"/>
              <a:gd name="adj2" fmla="val 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483" name="Google Shape;4483;p42"/>
          <p:cNvPicPr preferRelativeResize="0"/>
          <p:nvPr/>
        </p:nvPicPr>
        <p:blipFill rotWithShape="1">
          <a:blip r:embed="rId3">
            <a:extLst>
              <a:ext uri="{837473B0-CC2E-450A-ABE3-18F120FF3D39}">
                <a1611:picAttrSrcUrl xmlns:a1611="http://schemas.microsoft.com/office/drawing/2016/11/main" r:id="rId4"/>
              </a:ext>
            </a:extLst>
          </a:blip>
          <a:srcRect l="-37212" t="-19019" r="-23666" b="-34179"/>
          <a:stretch/>
        </p:blipFill>
        <p:spPr>
          <a:xfrm>
            <a:off x="1028038" y="1288350"/>
            <a:ext cx="2569200" cy="2566800"/>
          </a:xfrm>
          <a:prstGeom prst="ellipse">
            <a:avLst/>
          </a:prstGeom>
          <a:noFill/>
          <a:ln>
            <a:noFill/>
          </a:ln>
        </p:spPr>
      </p:pic>
      <p:sp>
        <p:nvSpPr>
          <p:cNvPr id="4484" name="Google Shape;4484;p42"/>
          <p:cNvSpPr txBox="1">
            <a:spLocks noGrp="1"/>
          </p:cNvSpPr>
          <p:nvPr>
            <p:ph type="title"/>
          </p:nvPr>
        </p:nvSpPr>
        <p:spPr>
          <a:xfrm>
            <a:off x="4463450" y="1568781"/>
            <a:ext cx="3812100" cy="73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dirty="0"/>
              <a:t>DB</a:t>
            </a:r>
            <a:endParaRPr sz="4800" dirty="0"/>
          </a:p>
        </p:txBody>
      </p:sp>
      <p:sp>
        <p:nvSpPr>
          <p:cNvPr id="4" name="TextBox 3">
            <a:extLst>
              <a:ext uri="{FF2B5EF4-FFF2-40B4-BE49-F238E27FC236}">
                <a16:creationId xmlns:a16="http://schemas.microsoft.com/office/drawing/2014/main" id="{FA4067F3-F00D-9D1D-5336-3C84864B4552}"/>
              </a:ext>
            </a:extLst>
          </p:cNvPr>
          <p:cNvSpPr txBox="1"/>
          <p:nvPr/>
        </p:nvSpPr>
        <p:spPr>
          <a:xfrm>
            <a:off x="1028038" y="3855149"/>
            <a:ext cx="1759767" cy="230832"/>
          </a:xfrm>
          <a:prstGeom prst="rect">
            <a:avLst/>
          </a:prstGeom>
          <a:noFill/>
        </p:spPr>
        <p:txBody>
          <a:bodyPr wrap="square" rtlCol="0">
            <a:spAutoFit/>
          </a:bodyPr>
          <a:lstStyle/>
          <a:p>
            <a:r>
              <a:rPr lang="en-US" sz="900" dirty="0">
                <a:hlinkClick r:id="rId4" tooltip="http://www.mikefal.net/2016/05/11/azure-sql-databases-and-powershell-database-restores/"/>
              </a:rPr>
              <a:t>This Photo</a:t>
            </a:r>
            <a:r>
              <a:rPr lang="en-US" sz="900" dirty="0"/>
              <a:t> by </a:t>
            </a:r>
            <a:r>
              <a:rPr lang="en-US" sz="900" dirty="0">
                <a:hlinkClick r:id="rId5" tooltip="https://creativecommons.org/licenses/by-nc/3.0/"/>
              </a:rPr>
              <a:t>CC BY-NC</a:t>
            </a:r>
            <a:endParaRPr lang="en-US" sz="900" dirty="0"/>
          </a:p>
        </p:txBody>
      </p:sp>
      <p:sp>
        <p:nvSpPr>
          <p:cNvPr id="8" name="Google Shape;4484;p42">
            <a:extLst>
              <a:ext uri="{FF2B5EF4-FFF2-40B4-BE49-F238E27FC236}">
                <a16:creationId xmlns:a16="http://schemas.microsoft.com/office/drawing/2014/main" id="{7CAE1700-352E-9916-0592-2EE9F4331E3D}"/>
              </a:ext>
            </a:extLst>
          </p:cNvPr>
          <p:cNvSpPr txBox="1">
            <a:spLocks/>
          </p:cNvSpPr>
          <p:nvPr/>
        </p:nvSpPr>
        <p:spPr>
          <a:xfrm>
            <a:off x="4463450" y="977767"/>
            <a:ext cx="3812100" cy="738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1pPr>
            <a:lvl2pPr marR="0" lvl="1"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2pPr>
            <a:lvl3pPr marR="0" lvl="2"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3pPr>
            <a:lvl4pPr marR="0" lvl="3"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4pPr>
            <a:lvl5pPr marR="0" lvl="4"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5pPr>
            <a:lvl6pPr marR="0" lvl="5"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6pPr>
            <a:lvl7pPr marR="0" lvl="6"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7pPr>
            <a:lvl8pPr marR="0" lvl="7"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8pPr>
            <a:lvl9pPr marR="0" lvl="8"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9pPr>
          </a:lstStyle>
          <a:p>
            <a:r>
              <a:rPr lang="en-US" sz="4800" dirty="0"/>
              <a:t>03.</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89"/>
        <p:cNvGrpSpPr/>
        <p:nvPr/>
      </p:nvGrpSpPr>
      <p:grpSpPr>
        <a:xfrm>
          <a:off x="0" y="0"/>
          <a:ext cx="0" cy="0"/>
          <a:chOff x="0" y="0"/>
          <a:chExt cx="0" cy="0"/>
        </a:xfrm>
      </p:grpSpPr>
      <p:sp>
        <p:nvSpPr>
          <p:cNvPr id="4493" name="Google Shape;4493;p43"/>
          <p:cNvSpPr/>
          <p:nvPr/>
        </p:nvSpPr>
        <p:spPr>
          <a:xfrm>
            <a:off x="5306588" y="1127550"/>
            <a:ext cx="2888400" cy="2888400"/>
          </a:xfrm>
          <a:prstGeom prst="arc">
            <a:avLst>
              <a:gd name="adj1" fmla="val 16200000"/>
              <a:gd name="adj2" fmla="val 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a:extLst>
              <a:ext uri="{FF2B5EF4-FFF2-40B4-BE49-F238E27FC236}">
                <a16:creationId xmlns:a16="http://schemas.microsoft.com/office/drawing/2014/main" id="{9A0456ED-B767-7F20-1F3E-D3387A372959}"/>
              </a:ext>
            </a:extLst>
          </p:cNvPr>
          <p:cNvSpPr>
            <a:spLocks noGrp="1"/>
          </p:cNvSpPr>
          <p:nvPr>
            <p:ph type="title"/>
          </p:nvPr>
        </p:nvSpPr>
        <p:spPr>
          <a:xfrm>
            <a:off x="517808" y="508366"/>
            <a:ext cx="2582232" cy="741600"/>
          </a:xfrm>
        </p:spPr>
        <p:txBody>
          <a:bodyPr/>
          <a:lstStyle/>
          <a:p>
            <a:pPr algn="l"/>
            <a:r>
              <a:rPr lang="en-US" sz="2800" dirty="0"/>
              <a:t>The Schema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80"/>
        <p:cNvGrpSpPr/>
        <p:nvPr/>
      </p:nvGrpSpPr>
      <p:grpSpPr>
        <a:xfrm>
          <a:off x="0" y="0"/>
          <a:ext cx="0" cy="0"/>
          <a:chOff x="0" y="0"/>
          <a:chExt cx="0" cy="0"/>
        </a:xfrm>
      </p:grpSpPr>
      <p:sp>
        <p:nvSpPr>
          <p:cNvPr id="4381" name="Google Shape;4381;p37"/>
          <p:cNvSpPr txBox="1">
            <a:spLocks noGrp="1"/>
          </p:cNvSpPr>
          <p:nvPr>
            <p:ph type="title"/>
          </p:nvPr>
        </p:nvSpPr>
        <p:spPr>
          <a:xfrm>
            <a:off x="622250" y="1934525"/>
            <a:ext cx="3949800" cy="154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GRAFANA</a:t>
            </a:r>
            <a:endParaRPr dirty="0"/>
          </a:p>
        </p:txBody>
      </p:sp>
      <p:sp>
        <p:nvSpPr>
          <p:cNvPr id="4382" name="Google Shape;4382;p37"/>
          <p:cNvSpPr txBox="1">
            <a:spLocks noGrp="1"/>
          </p:cNvSpPr>
          <p:nvPr>
            <p:ph type="title" idx="2"/>
          </p:nvPr>
        </p:nvSpPr>
        <p:spPr>
          <a:xfrm>
            <a:off x="622250" y="953225"/>
            <a:ext cx="5039400" cy="98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04.</a:t>
            </a:r>
            <a:endParaRPr dirty="0"/>
          </a:p>
        </p:txBody>
      </p:sp>
      <p:pic>
        <p:nvPicPr>
          <p:cNvPr id="4384" name="Google Shape;4384;p37"/>
          <p:cNvPicPr preferRelativeResize="0"/>
          <p:nvPr/>
        </p:nvPicPr>
        <p:blipFill rotWithShape="1">
          <a:blip r:embed="rId3">
            <a:extLst>
              <a:ext uri="{837473B0-CC2E-450A-ABE3-18F120FF3D39}">
                <a1611:picAttrSrcUrl xmlns:a1611="http://schemas.microsoft.com/office/drawing/2016/11/main" r:id="rId4"/>
              </a:ext>
            </a:extLst>
          </a:blip>
          <a:srcRect l="-9308" t="-30280" r="-9308" b="-40918"/>
          <a:stretch/>
        </p:blipFill>
        <p:spPr>
          <a:xfrm>
            <a:off x="5610355" y="1291787"/>
            <a:ext cx="2589000" cy="2586600"/>
          </a:xfrm>
          <a:prstGeom prst="ellipse">
            <a:avLst/>
          </a:prstGeom>
          <a:noFill/>
          <a:ln>
            <a:noFill/>
          </a:ln>
        </p:spPr>
      </p:pic>
      <p:sp>
        <p:nvSpPr>
          <p:cNvPr id="4385" name="Google Shape;4385;p37"/>
          <p:cNvSpPr/>
          <p:nvPr/>
        </p:nvSpPr>
        <p:spPr>
          <a:xfrm>
            <a:off x="5449675" y="1131075"/>
            <a:ext cx="2910600" cy="2910600"/>
          </a:xfrm>
          <a:prstGeom prst="arc">
            <a:avLst>
              <a:gd name="adj1" fmla="val 16200000"/>
              <a:gd name="adj2" fmla="val 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18B414AB-27A0-A524-2220-0E2E45B521CB}"/>
              </a:ext>
            </a:extLst>
          </p:cNvPr>
          <p:cNvSpPr txBox="1"/>
          <p:nvPr/>
        </p:nvSpPr>
        <p:spPr>
          <a:xfrm>
            <a:off x="6071272" y="3365609"/>
            <a:ext cx="2589000" cy="230832"/>
          </a:xfrm>
          <a:prstGeom prst="rect">
            <a:avLst/>
          </a:prstGeom>
          <a:noFill/>
        </p:spPr>
        <p:txBody>
          <a:bodyPr wrap="square" rtlCol="0">
            <a:spAutoFit/>
          </a:bodyPr>
          <a:lstStyle/>
          <a:p>
            <a:r>
              <a:rPr lang="en-US" sz="900" dirty="0">
                <a:hlinkClick r:id="rId4" tooltip="https://www.openaire.eu/new-user-interface-for-provide-dashboard"/>
              </a:rPr>
              <a:t>This Photo</a:t>
            </a:r>
            <a:r>
              <a:rPr lang="en-US" sz="900" dirty="0"/>
              <a:t> by </a:t>
            </a:r>
            <a:r>
              <a:rPr lang="en-US" sz="900" dirty="0">
                <a:hlinkClick r:id="rId5" tooltip="https://creativecommons.org/licenses/by/3.0/"/>
              </a:rPr>
              <a:t>CC BY</a:t>
            </a:r>
            <a:endParaRPr lang="en-US" sz="900" dirty="0"/>
          </a:p>
        </p:txBody>
      </p:sp>
    </p:spTree>
    <p:extLst>
      <p:ext uri="{BB962C8B-B14F-4D97-AF65-F5344CB8AC3E}">
        <p14:creationId xmlns:p14="http://schemas.microsoft.com/office/powerpoint/2010/main" val="4001663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89"/>
        <p:cNvGrpSpPr/>
        <p:nvPr/>
      </p:nvGrpSpPr>
      <p:grpSpPr>
        <a:xfrm>
          <a:off x="0" y="0"/>
          <a:ext cx="0" cy="0"/>
          <a:chOff x="0" y="0"/>
          <a:chExt cx="0" cy="0"/>
        </a:xfrm>
      </p:grpSpPr>
      <p:sp>
        <p:nvSpPr>
          <p:cNvPr id="4400" name="Google Shape;4400;p38"/>
          <p:cNvSpPr txBox="1">
            <a:spLocks noGrp="1"/>
          </p:cNvSpPr>
          <p:nvPr>
            <p:ph type="title" idx="2"/>
          </p:nvPr>
        </p:nvSpPr>
        <p:spPr>
          <a:xfrm>
            <a:off x="2038783" y="663894"/>
            <a:ext cx="2885700" cy="55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PROCEDURE</a:t>
            </a:r>
            <a:endParaRPr dirty="0"/>
          </a:p>
        </p:txBody>
      </p:sp>
      <p:sp>
        <p:nvSpPr>
          <p:cNvPr id="4403" name="Google Shape;4403;p38"/>
          <p:cNvSpPr txBox="1">
            <a:spLocks noGrp="1"/>
          </p:cNvSpPr>
          <p:nvPr>
            <p:ph type="subTitle" idx="4"/>
          </p:nvPr>
        </p:nvSpPr>
        <p:spPr>
          <a:xfrm>
            <a:off x="1723018" y="1203303"/>
            <a:ext cx="6610660" cy="20222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CoAP Sensor within this architecture senses poisonous gases and triggers an extractor which expels the air out.</a:t>
            </a:r>
          </a:p>
          <a:p>
            <a:pPr marL="0" lvl="0" indent="0" algn="l" rtl="0">
              <a:spcBef>
                <a:spcPts val="0"/>
              </a:spcBef>
              <a:spcAft>
                <a:spcPts val="0"/>
              </a:spcAft>
              <a:buNone/>
            </a:pPr>
            <a:endParaRPr lang="en" dirty="0"/>
          </a:p>
          <a:p>
            <a:pPr marL="0" lvl="0" indent="0" algn="l" rtl="0">
              <a:spcBef>
                <a:spcPts val="0"/>
              </a:spcBef>
              <a:spcAft>
                <a:spcPts val="0"/>
              </a:spcAft>
              <a:buNone/>
            </a:pPr>
            <a:r>
              <a:rPr lang="en-US" dirty="0"/>
              <a:t>Basically,</a:t>
            </a:r>
            <a:r>
              <a:rPr lang="en" dirty="0"/>
              <a:t> the analogy is </a:t>
            </a:r>
            <a:r>
              <a:rPr lang="en-US" dirty="0"/>
              <a:t>that</a:t>
            </a:r>
            <a:r>
              <a:rPr lang="en" dirty="0"/>
              <a:t> there are sensors within the house that is able to sense the presence of poisonous gases and triggers an extractor and increases the speed of it.</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There are two tables managing this architecture in the MySQL database which are </a:t>
            </a:r>
            <a:r>
              <a:rPr lang="en-US" dirty="0" err="1"/>
              <a:t>coapsensorextractor</a:t>
            </a:r>
            <a:r>
              <a:rPr lang="en" dirty="0"/>
              <a:t>, </a:t>
            </a:r>
            <a:r>
              <a:rPr lang="en-US" dirty="0" err="1"/>
              <a:t>coapsensormotion</a:t>
            </a:r>
            <a:endParaRPr dirty="0"/>
          </a:p>
        </p:txBody>
      </p:sp>
      <p:grpSp>
        <p:nvGrpSpPr>
          <p:cNvPr id="4404" name="Google Shape;4404;p38"/>
          <p:cNvGrpSpPr/>
          <p:nvPr/>
        </p:nvGrpSpPr>
        <p:grpSpPr>
          <a:xfrm>
            <a:off x="1232231" y="696865"/>
            <a:ext cx="585784" cy="525929"/>
            <a:chOff x="2107103" y="1439689"/>
            <a:chExt cx="369207" cy="331503"/>
          </a:xfrm>
        </p:grpSpPr>
        <p:sp>
          <p:nvSpPr>
            <p:cNvPr id="4405" name="Google Shape;4405;p38"/>
            <p:cNvSpPr/>
            <p:nvPr/>
          </p:nvSpPr>
          <p:spPr>
            <a:xfrm>
              <a:off x="2107103" y="1451525"/>
              <a:ext cx="369207" cy="319666"/>
            </a:xfrm>
            <a:custGeom>
              <a:avLst/>
              <a:gdLst/>
              <a:ahLst/>
              <a:cxnLst/>
              <a:rect l="l" t="t" r="r" b="b"/>
              <a:pathLst>
                <a:path w="13288" h="11505" extrusionOk="0">
                  <a:moveTo>
                    <a:pt x="11046" y="1441"/>
                  </a:moveTo>
                  <a:cubicBezTo>
                    <a:pt x="11058" y="1441"/>
                    <a:pt x="11071" y="1442"/>
                    <a:pt x="11085" y="1444"/>
                  </a:cubicBezTo>
                  <a:cubicBezTo>
                    <a:pt x="11216" y="1468"/>
                    <a:pt x="11311" y="1587"/>
                    <a:pt x="11311" y="1718"/>
                  </a:cubicBezTo>
                  <a:lnTo>
                    <a:pt x="11311" y="2777"/>
                  </a:lnTo>
                  <a:lnTo>
                    <a:pt x="10787" y="2777"/>
                  </a:lnTo>
                  <a:lnTo>
                    <a:pt x="10787" y="1706"/>
                  </a:lnTo>
                  <a:cubicBezTo>
                    <a:pt x="10787" y="1563"/>
                    <a:pt x="10898" y="1441"/>
                    <a:pt x="11046" y="1441"/>
                  </a:cubicBezTo>
                  <a:close/>
                  <a:moveTo>
                    <a:pt x="11835" y="3289"/>
                  </a:moveTo>
                  <a:lnTo>
                    <a:pt x="11835" y="4623"/>
                  </a:lnTo>
                  <a:lnTo>
                    <a:pt x="10263" y="4623"/>
                  </a:lnTo>
                  <a:lnTo>
                    <a:pt x="10263" y="3289"/>
                  </a:lnTo>
                  <a:close/>
                  <a:moveTo>
                    <a:pt x="6632" y="5135"/>
                  </a:moveTo>
                  <a:cubicBezTo>
                    <a:pt x="7013" y="5135"/>
                    <a:pt x="7310" y="5456"/>
                    <a:pt x="7310" y="5825"/>
                  </a:cubicBezTo>
                  <a:cubicBezTo>
                    <a:pt x="7310" y="5968"/>
                    <a:pt x="7430" y="6075"/>
                    <a:pt x="7560" y="6075"/>
                  </a:cubicBezTo>
                  <a:lnTo>
                    <a:pt x="9227" y="6075"/>
                  </a:lnTo>
                  <a:lnTo>
                    <a:pt x="9227" y="6492"/>
                  </a:lnTo>
                  <a:lnTo>
                    <a:pt x="4036" y="6492"/>
                  </a:lnTo>
                  <a:lnTo>
                    <a:pt x="4036" y="6075"/>
                  </a:lnTo>
                  <a:lnTo>
                    <a:pt x="5715" y="6075"/>
                  </a:lnTo>
                  <a:cubicBezTo>
                    <a:pt x="5858" y="6075"/>
                    <a:pt x="5977" y="5956"/>
                    <a:pt x="5965" y="5825"/>
                  </a:cubicBezTo>
                  <a:cubicBezTo>
                    <a:pt x="5965" y="5432"/>
                    <a:pt x="6263" y="5135"/>
                    <a:pt x="6632" y="5135"/>
                  </a:cubicBezTo>
                  <a:close/>
                  <a:moveTo>
                    <a:pt x="7346" y="6968"/>
                  </a:moveTo>
                  <a:lnTo>
                    <a:pt x="7346" y="7754"/>
                  </a:lnTo>
                  <a:lnTo>
                    <a:pt x="7334" y="7754"/>
                  </a:lnTo>
                  <a:cubicBezTo>
                    <a:pt x="7334" y="7882"/>
                    <a:pt x="7229" y="7972"/>
                    <a:pt x="7113" y="7972"/>
                  </a:cubicBezTo>
                  <a:cubicBezTo>
                    <a:pt x="7099" y="7972"/>
                    <a:pt x="7086" y="7971"/>
                    <a:pt x="7072" y="7968"/>
                  </a:cubicBezTo>
                  <a:cubicBezTo>
                    <a:pt x="6965" y="7933"/>
                    <a:pt x="6906" y="7849"/>
                    <a:pt x="6906" y="7742"/>
                  </a:cubicBezTo>
                  <a:lnTo>
                    <a:pt x="6906" y="6968"/>
                  </a:lnTo>
                  <a:close/>
                  <a:moveTo>
                    <a:pt x="8322" y="6968"/>
                  </a:moveTo>
                  <a:lnTo>
                    <a:pt x="8299" y="7754"/>
                  </a:lnTo>
                  <a:cubicBezTo>
                    <a:pt x="8299" y="7882"/>
                    <a:pt x="8193" y="7972"/>
                    <a:pt x="8077" y="7972"/>
                  </a:cubicBezTo>
                  <a:cubicBezTo>
                    <a:pt x="8064" y="7972"/>
                    <a:pt x="8050" y="7971"/>
                    <a:pt x="8037" y="7968"/>
                  </a:cubicBezTo>
                  <a:cubicBezTo>
                    <a:pt x="7930" y="7933"/>
                    <a:pt x="7870" y="7849"/>
                    <a:pt x="7870" y="7742"/>
                  </a:cubicBezTo>
                  <a:lnTo>
                    <a:pt x="7870" y="6968"/>
                  </a:lnTo>
                  <a:close/>
                  <a:moveTo>
                    <a:pt x="9251" y="6968"/>
                  </a:moveTo>
                  <a:lnTo>
                    <a:pt x="9251" y="7754"/>
                  </a:lnTo>
                  <a:lnTo>
                    <a:pt x="9239" y="7754"/>
                  </a:lnTo>
                  <a:cubicBezTo>
                    <a:pt x="9239" y="7882"/>
                    <a:pt x="9134" y="7972"/>
                    <a:pt x="9018" y="7972"/>
                  </a:cubicBezTo>
                  <a:cubicBezTo>
                    <a:pt x="9004" y="7972"/>
                    <a:pt x="8991" y="7971"/>
                    <a:pt x="8977" y="7968"/>
                  </a:cubicBezTo>
                  <a:cubicBezTo>
                    <a:pt x="8870" y="7933"/>
                    <a:pt x="8811" y="7849"/>
                    <a:pt x="8811" y="7742"/>
                  </a:cubicBezTo>
                  <a:lnTo>
                    <a:pt x="8811" y="6968"/>
                  </a:lnTo>
                  <a:close/>
                  <a:moveTo>
                    <a:pt x="4489" y="6980"/>
                  </a:moveTo>
                  <a:lnTo>
                    <a:pt x="4489" y="7754"/>
                  </a:lnTo>
                  <a:cubicBezTo>
                    <a:pt x="4489" y="7861"/>
                    <a:pt x="4417" y="7956"/>
                    <a:pt x="4334" y="7980"/>
                  </a:cubicBezTo>
                  <a:cubicBezTo>
                    <a:pt x="4313" y="7985"/>
                    <a:pt x="4294" y="7987"/>
                    <a:pt x="4275" y="7987"/>
                  </a:cubicBezTo>
                  <a:cubicBezTo>
                    <a:pt x="4150" y="7987"/>
                    <a:pt x="4060" y="7892"/>
                    <a:pt x="4060" y="7778"/>
                  </a:cubicBezTo>
                  <a:lnTo>
                    <a:pt x="4060" y="6980"/>
                  </a:lnTo>
                  <a:close/>
                  <a:moveTo>
                    <a:pt x="5441" y="6980"/>
                  </a:moveTo>
                  <a:lnTo>
                    <a:pt x="5441" y="7754"/>
                  </a:lnTo>
                  <a:cubicBezTo>
                    <a:pt x="5441" y="7861"/>
                    <a:pt x="5370" y="7956"/>
                    <a:pt x="5286" y="7980"/>
                  </a:cubicBezTo>
                  <a:cubicBezTo>
                    <a:pt x="5266" y="7985"/>
                    <a:pt x="5246" y="7987"/>
                    <a:pt x="5227" y="7987"/>
                  </a:cubicBezTo>
                  <a:cubicBezTo>
                    <a:pt x="5102" y="7987"/>
                    <a:pt x="5013" y="7892"/>
                    <a:pt x="5013" y="7778"/>
                  </a:cubicBezTo>
                  <a:lnTo>
                    <a:pt x="5013" y="6980"/>
                  </a:lnTo>
                  <a:close/>
                  <a:moveTo>
                    <a:pt x="6382" y="6980"/>
                  </a:moveTo>
                  <a:lnTo>
                    <a:pt x="6382" y="7754"/>
                  </a:lnTo>
                  <a:cubicBezTo>
                    <a:pt x="6382" y="7861"/>
                    <a:pt x="6310" y="7956"/>
                    <a:pt x="6215" y="7980"/>
                  </a:cubicBezTo>
                  <a:cubicBezTo>
                    <a:pt x="6196" y="7985"/>
                    <a:pt x="6178" y="7987"/>
                    <a:pt x="6160" y="7987"/>
                  </a:cubicBezTo>
                  <a:cubicBezTo>
                    <a:pt x="6043" y="7987"/>
                    <a:pt x="5953" y="7892"/>
                    <a:pt x="5953" y="7778"/>
                  </a:cubicBezTo>
                  <a:lnTo>
                    <a:pt x="5953" y="6980"/>
                  </a:lnTo>
                  <a:close/>
                  <a:moveTo>
                    <a:pt x="5691" y="8326"/>
                  </a:moveTo>
                  <a:cubicBezTo>
                    <a:pt x="5834" y="8433"/>
                    <a:pt x="5989" y="8504"/>
                    <a:pt x="6167" y="8504"/>
                  </a:cubicBezTo>
                  <a:cubicBezTo>
                    <a:pt x="6251" y="8504"/>
                    <a:pt x="6322" y="8480"/>
                    <a:pt x="6394" y="8468"/>
                  </a:cubicBezTo>
                  <a:lnTo>
                    <a:pt x="6394" y="10171"/>
                  </a:lnTo>
                  <a:lnTo>
                    <a:pt x="4048" y="10171"/>
                  </a:lnTo>
                  <a:lnTo>
                    <a:pt x="4048" y="8468"/>
                  </a:lnTo>
                  <a:cubicBezTo>
                    <a:pt x="4120" y="8492"/>
                    <a:pt x="4179" y="8504"/>
                    <a:pt x="4274" y="8504"/>
                  </a:cubicBezTo>
                  <a:cubicBezTo>
                    <a:pt x="4453" y="8504"/>
                    <a:pt x="4608" y="8445"/>
                    <a:pt x="4751" y="8326"/>
                  </a:cubicBezTo>
                  <a:cubicBezTo>
                    <a:pt x="4882" y="8433"/>
                    <a:pt x="5048" y="8504"/>
                    <a:pt x="5227" y="8504"/>
                  </a:cubicBezTo>
                  <a:cubicBezTo>
                    <a:pt x="5394" y="8504"/>
                    <a:pt x="5560" y="8445"/>
                    <a:pt x="5691" y="8326"/>
                  </a:cubicBezTo>
                  <a:close/>
                  <a:moveTo>
                    <a:pt x="8549" y="8326"/>
                  </a:moveTo>
                  <a:cubicBezTo>
                    <a:pt x="8692" y="8433"/>
                    <a:pt x="8846" y="8504"/>
                    <a:pt x="9025" y="8504"/>
                  </a:cubicBezTo>
                  <a:cubicBezTo>
                    <a:pt x="9108" y="8504"/>
                    <a:pt x="9180" y="8480"/>
                    <a:pt x="9251" y="8468"/>
                  </a:cubicBezTo>
                  <a:lnTo>
                    <a:pt x="9251" y="10171"/>
                  </a:lnTo>
                  <a:lnTo>
                    <a:pt x="6906" y="10171"/>
                  </a:lnTo>
                  <a:lnTo>
                    <a:pt x="6906" y="8468"/>
                  </a:lnTo>
                  <a:cubicBezTo>
                    <a:pt x="6977" y="8492"/>
                    <a:pt x="7037" y="8504"/>
                    <a:pt x="7132" y="8504"/>
                  </a:cubicBezTo>
                  <a:cubicBezTo>
                    <a:pt x="7310" y="8504"/>
                    <a:pt x="7465" y="8445"/>
                    <a:pt x="7608" y="8326"/>
                  </a:cubicBezTo>
                  <a:cubicBezTo>
                    <a:pt x="7739" y="8433"/>
                    <a:pt x="7906" y="8504"/>
                    <a:pt x="8072" y="8504"/>
                  </a:cubicBezTo>
                  <a:cubicBezTo>
                    <a:pt x="8251" y="8504"/>
                    <a:pt x="8418" y="8445"/>
                    <a:pt x="8549" y="8326"/>
                  </a:cubicBezTo>
                  <a:close/>
                  <a:moveTo>
                    <a:pt x="12085" y="5182"/>
                  </a:moveTo>
                  <a:cubicBezTo>
                    <a:pt x="12228" y="5182"/>
                    <a:pt x="12335" y="5301"/>
                    <a:pt x="12335" y="5432"/>
                  </a:cubicBezTo>
                  <a:lnTo>
                    <a:pt x="12335" y="10183"/>
                  </a:lnTo>
                  <a:lnTo>
                    <a:pt x="12323" y="10183"/>
                  </a:lnTo>
                  <a:cubicBezTo>
                    <a:pt x="12192" y="10183"/>
                    <a:pt x="12073" y="10278"/>
                    <a:pt x="12049" y="10409"/>
                  </a:cubicBezTo>
                  <a:cubicBezTo>
                    <a:pt x="12025" y="10576"/>
                    <a:pt x="12156" y="10707"/>
                    <a:pt x="12299" y="10707"/>
                  </a:cubicBezTo>
                  <a:lnTo>
                    <a:pt x="12585" y="10707"/>
                  </a:lnTo>
                  <a:cubicBezTo>
                    <a:pt x="12680" y="10707"/>
                    <a:pt x="12740" y="10778"/>
                    <a:pt x="12740" y="10850"/>
                  </a:cubicBezTo>
                  <a:lnTo>
                    <a:pt x="12740" y="11004"/>
                  </a:lnTo>
                  <a:lnTo>
                    <a:pt x="524" y="11004"/>
                  </a:lnTo>
                  <a:lnTo>
                    <a:pt x="524" y="10850"/>
                  </a:lnTo>
                  <a:cubicBezTo>
                    <a:pt x="524" y="10766"/>
                    <a:pt x="595" y="10707"/>
                    <a:pt x="667" y="10707"/>
                  </a:cubicBezTo>
                  <a:lnTo>
                    <a:pt x="10525" y="10707"/>
                  </a:lnTo>
                  <a:cubicBezTo>
                    <a:pt x="10656" y="10707"/>
                    <a:pt x="10775" y="10612"/>
                    <a:pt x="10787" y="10481"/>
                  </a:cubicBezTo>
                  <a:cubicBezTo>
                    <a:pt x="10823" y="10314"/>
                    <a:pt x="10680" y="10183"/>
                    <a:pt x="10537" y="10183"/>
                  </a:cubicBezTo>
                  <a:lnTo>
                    <a:pt x="9763" y="10183"/>
                  </a:lnTo>
                  <a:lnTo>
                    <a:pt x="9763" y="5432"/>
                  </a:lnTo>
                  <a:cubicBezTo>
                    <a:pt x="9763" y="5289"/>
                    <a:pt x="9882" y="5182"/>
                    <a:pt x="10013" y="5182"/>
                  </a:cubicBezTo>
                  <a:close/>
                  <a:moveTo>
                    <a:pt x="11046" y="0"/>
                  </a:moveTo>
                  <a:cubicBezTo>
                    <a:pt x="10898" y="0"/>
                    <a:pt x="10787" y="122"/>
                    <a:pt x="10787" y="253"/>
                  </a:cubicBezTo>
                  <a:lnTo>
                    <a:pt x="10787" y="932"/>
                  </a:lnTo>
                  <a:lnTo>
                    <a:pt x="10787" y="967"/>
                  </a:lnTo>
                  <a:cubicBezTo>
                    <a:pt x="10489" y="1075"/>
                    <a:pt x="10263" y="1372"/>
                    <a:pt x="10263" y="1706"/>
                  </a:cubicBezTo>
                  <a:lnTo>
                    <a:pt x="10263" y="2777"/>
                  </a:lnTo>
                  <a:lnTo>
                    <a:pt x="10013" y="2777"/>
                  </a:lnTo>
                  <a:cubicBezTo>
                    <a:pt x="9870" y="2777"/>
                    <a:pt x="9763" y="2896"/>
                    <a:pt x="9763" y="3027"/>
                  </a:cubicBezTo>
                  <a:lnTo>
                    <a:pt x="9763" y="4658"/>
                  </a:lnTo>
                  <a:cubicBezTo>
                    <a:pt x="9465" y="4766"/>
                    <a:pt x="9239" y="5063"/>
                    <a:pt x="9239" y="5397"/>
                  </a:cubicBezTo>
                  <a:lnTo>
                    <a:pt x="9239" y="5539"/>
                  </a:lnTo>
                  <a:lnTo>
                    <a:pt x="7799" y="5539"/>
                  </a:lnTo>
                  <a:cubicBezTo>
                    <a:pt x="7680" y="5016"/>
                    <a:pt x="7203" y="4623"/>
                    <a:pt x="6632" y="4623"/>
                  </a:cubicBezTo>
                  <a:cubicBezTo>
                    <a:pt x="6072" y="4623"/>
                    <a:pt x="5596" y="5016"/>
                    <a:pt x="5477" y="5539"/>
                  </a:cubicBezTo>
                  <a:lnTo>
                    <a:pt x="4036" y="5539"/>
                  </a:lnTo>
                  <a:lnTo>
                    <a:pt x="4036" y="2122"/>
                  </a:lnTo>
                  <a:cubicBezTo>
                    <a:pt x="4036" y="1968"/>
                    <a:pt x="3917" y="1860"/>
                    <a:pt x="3774" y="1860"/>
                  </a:cubicBezTo>
                  <a:lnTo>
                    <a:pt x="2869" y="1860"/>
                  </a:lnTo>
                  <a:cubicBezTo>
                    <a:pt x="2738" y="1860"/>
                    <a:pt x="2619" y="1956"/>
                    <a:pt x="2607" y="2087"/>
                  </a:cubicBezTo>
                  <a:cubicBezTo>
                    <a:pt x="2572" y="2253"/>
                    <a:pt x="2703" y="2384"/>
                    <a:pt x="2858" y="2384"/>
                  </a:cubicBezTo>
                  <a:lnTo>
                    <a:pt x="3512" y="2384"/>
                  </a:lnTo>
                  <a:lnTo>
                    <a:pt x="3512" y="10171"/>
                  </a:lnTo>
                  <a:lnTo>
                    <a:pt x="917" y="10171"/>
                  </a:lnTo>
                  <a:lnTo>
                    <a:pt x="917" y="2384"/>
                  </a:lnTo>
                  <a:lnTo>
                    <a:pt x="1060" y="2384"/>
                  </a:lnTo>
                  <a:cubicBezTo>
                    <a:pt x="1191" y="2384"/>
                    <a:pt x="1310" y="2301"/>
                    <a:pt x="1322" y="2158"/>
                  </a:cubicBezTo>
                  <a:cubicBezTo>
                    <a:pt x="1357" y="2003"/>
                    <a:pt x="1214" y="1860"/>
                    <a:pt x="1072" y="1860"/>
                  </a:cubicBezTo>
                  <a:lnTo>
                    <a:pt x="667" y="1860"/>
                  </a:lnTo>
                  <a:cubicBezTo>
                    <a:pt x="524" y="1860"/>
                    <a:pt x="417" y="1980"/>
                    <a:pt x="417" y="2110"/>
                  </a:cubicBezTo>
                  <a:lnTo>
                    <a:pt x="417" y="10171"/>
                  </a:lnTo>
                  <a:lnTo>
                    <a:pt x="417" y="10219"/>
                  </a:lnTo>
                  <a:cubicBezTo>
                    <a:pt x="167" y="10314"/>
                    <a:pt x="0" y="10552"/>
                    <a:pt x="0" y="10838"/>
                  </a:cubicBezTo>
                  <a:lnTo>
                    <a:pt x="0" y="11254"/>
                  </a:lnTo>
                  <a:cubicBezTo>
                    <a:pt x="0" y="11409"/>
                    <a:pt x="119" y="11505"/>
                    <a:pt x="250" y="11505"/>
                  </a:cubicBezTo>
                  <a:lnTo>
                    <a:pt x="13025" y="11505"/>
                  </a:lnTo>
                  <a:cubicBezTo>
                    <a:pt x="13168" y="11505"/>
                    <a:pt x="13275" y="11385"/>
                    <a:pt x="13275" y="11254"/>
                  </a:cubicBezTo>
                  <a:lnTo>
                    <a:pt x="13275" y="10838"/>
                  </a:lnTo>
                  <a:cubicBezTo>
                    <a:pt x="13287" y="10564"/>
                    <a:pt x="13109" y="10314"/>
                    <a:pt x="12871" y="10231"/>
                  </a:cubicBezTo>
                  <a:lnTo>
                    <a:pt x="12871" y="5409"/>
                  </a:lnTo>
                  <a:cubicBezTo>
                    <a:pt x="12871" y="5063"/>
                    <a:pt x="12644" y="4777"/>
                    <a:pt x="12347" y="4682"/>
                  </a:cubicBezTo>
                  <a:lnTo>
                    <a:pt x="12347" y="3039"/>
                  </a:lnTo>
                  <a:cubicBezTo>
                    <a:pt x="12347" y="2896"/>
                    <a:pt x="12228" y="2789"/>
                    <a:pt x="12097" y="2789"/>
                  </a:cubicBezTo>
                  <a:lnTo>
                    <a:pt x="11835" y="2789"/>
                  </a:lnTo>
                  <a:lnTo>
                    <a:pt x="11835" y="1718"/>
                  </a:lnTo>
                  <a:cubicBezTo>
                    <a:pt x="11835" y="1372"/>
                    <a:pt x="11609" y="1087"/>
                    <a:pt x="11311" y="991"/>
                  </a:cubicBezTo>
                  <a:lnTo>
                    <a:pt x="11311" y="944"/>
                  </a:lnTo>
                  <a:lnTo>
                    <a:pt x="11311" y="277"/>
                  </a:lnTo>
                  <a:cubicBezTo>
                    <a:pt x="11311" y="134"/>
                    <a:pt x="11216" y="15"/>
                    <a:pt x="11085" y="3"/>
                  </a:cubicBezTo>
                  <a:cubicBezTo>
                    <a:pt x="11071" y="1"/>
                    <a:pt x="11058" y="0"/>
                    <a:pt x="1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38"/>
            <p:cNvSpPr/>
            <p:nvPr/>
          </p:nvSpPr>
          <p:spPr>
            <a:xfrm>
              <a:off x="2420046" y="1734127"/>
              <a:ext cx="17560" cy="14559"/>
            </a:xfrm>
            <a:custGeom>
              <a:avLst/>
              <a:gdLst/>
              <a:ahLst/>
              <a:cxnLst/>
              <a:rect l="l" t="t" r="r" b="b"/>
              <a:pathLst>
                <a:path w="632" h="524" extrusionOk="0">
                  <a:moveTo>
                    <a:pt x="310" y="0"/>
                  </a:moveTo>
                  <a:cubicBezTo>
                    <a:pt x="191" y="0"/>
                    <a:pt x="96" y="71"/>
                    <a:pt x="60" y="179"/>
                  </a:cubicBezTo>
                  <a:cubicBezTo>
                    <a:pt x="0" y="357"/>
                    <a:pt x="131" y="524"/>
                    <a:pt x="310" y="524"/>
                  </a:cubicBezTo>
                  <a:cubicBezTo>
                    <a:pt x="429" y="524"/>
                    <a:pt x="524" y="441"/>
                    <a:pt x="572" y="345"/>
                  </a:cubicBezTo>
                  <a:cubicBezTo>
                    <a:pt x="631" y="167"/>
                    <a:pt x="488"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38"/>
            <p:cNvSpPr/>
            <p:nvPr/>
          </p:nvSpPr>
          <p:spPr>
            <a:xfrm>
              <a:off x="2283733" y="1497343"/>
              <a:ext cx="15921" cy="14726"/>
            </a:xfrm>
            <a:custGeom>
              <a:avLst/>
              <a:gdLst/>
              <a:ahLst/>
              <a:cxnLst/>
              <a:rect l="l" t="t" r="r" b="b"/>
              <a:pathLst>
                <a:path w="573" h="530" extrusionOk="0">
                  <a:moveTo>
                    <a:pt x="287" y="0"/>
                  </a:moveTo>
                  <a:cubicBezTo>
                    <a:pt x="218" y="0"/>
                    <a:pt x="150" y="27"/>
                    <a:pt x="96" y="80"/>
                  </a:cubicBezTo>
                  <a:cubicBezTo>
                    <a:pt x="1" y="188"/>
                    <a:pt x="1" y="354"/>
                    <a:pt x="96" y="450"/>
                  </a:cubicBezTo>
                  <a:cubicBezTo>
                    <a:pt x="150" y="503"/>
                    <a:pt x="218" y="530"/>
                    <a:pt x="287" y="530"/>
                  </a:cubicBezTo>
                  <a:cubicBezTo>
                    <a:pt x="355" y="530"/>
                    <a:pt x="424" y="503"/>
                    <a:pt x="477" y="450"/>
                  </a:cubicBezTo>
                  <a:cubicBezTo>
                    <a:pt x="572" y="354"/>
                    <a:pt x="572" y="188"/>
                    <a:pt x="477" y="80"/>
                  </a:cubicBezTo>
                  <a:cubicBezTo>
                    <a:pt x="424" y="27"/>
                    <a:pt x="355" y="0"/>
                    <a:pt x="2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38"/>
            <p:cNvSpPr/>
            <p:nvPr/>
          </p:nvSpPr>
          <p:spPr>
            <a:xfrm>
              <a:off x="2242722" y="1439689"/>
              <a:ext cx="97609" cy="31453"/>
            </a:xfrm>
            <a:custGeom>
              <a:avLst/>
              <a:gdLst/>
              <a:ahLst/>
              <a:cxnLst/>
              <a:rect l="l" t="t" r="r" b="b"/>
              <a:pathLst>
                <a:path w="3513" h="1132" extrusionOk="0">
                  <a:moveTo>
                    <a:pt x="1757" y="0"/>
                  </a:moveTo>
                  <a:cubicBezTo>
                    <a:pt x="1158" y="0"/>
                    <a:pt x="560" y="227"/>
                    <a:pt x="108" y="679"/>
                  </a:cubicBezTo>
                  <a:cubicBezTo>
                    <a:pt x="1" y="786"/>
                    <a:pt x="1" y="953"/>
                    <a:pt x="108" y="1060"/>
                  </a:cubicBezTo>
                  <a:cubicBezTo>
                    <a:pt x="155" y="1108"/>
                    <a:pt x="221" y="1132"/>
                    <a:pt x="288" y="1132"/>
                  </a:cubicBezTo>
                  <a:cubicBezTo>
                    <a:pt x="355" y="1132"/>
                    <a:pt x="423" y="1108"/>
                    <a:pt x="477" y="1060"/>
                  </a:cubicBezTo>
                  <a:cubicBezTo>
                    <a:pt x="834" y="703"/>
                    <a:pt x="1298" y="524"/>
                    <a:pt x="1763" y="524"/>
                  </a:cubicBezTo>
                  <a:cubicBezTo>
                    <a:pt x="2227" y="524"/>
                    <a:pt x="2691" y="703"/>
                    <a:pt x="3049" y="1060"/>
                  </a:cubicBezTo>
                  <a:cubicBezTo>
                    <a:pt x="3096" y="1096"/>
                    <a:pt x="3168" y="1132"/>
                    <a:pt x="3227" y="1132"/>
                  </a:cubicBezTo>
                  <a:cubicBezTo>
                    <a:pt x="3287" y="1132"/>
                    <a:pt x="3358" y="1096"/>
                    <a:pt x="3406" y="1060"/>
                  </a:cubicBezTo>
                  <a:cubicBezTo>
                    <a:pt x="3513" y="953"/>
                    <a:pt x="3513" y="786"/>
                    <a:pt x="3406" y="679"/>
                  </a:cubicBezTo>
                  <a:cubicBezTo>
                    <a:pt x="2953" y="227"/>
                    <a:pt x="2355" y="0"/>
                    <a:pt x="1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38"/>
            <p:cNvSpPr/>
            <p:nvPr/>
          </p:nvSpPr>
          <p:spPr>
            <a:xfrm>
              <a:off x="2263227" y="1468391"/>
              <a:ext cx="56931" cy="23173"/>
            </a:xfrm>
            <a:custGeom>
              <a:avLst/>
              <a:gdLst/>
              <a:ahLst/>
              <a:cxnLst/>
              <a:rect l="l" t="t" r="r" b="b"/>
              <a:pathLst>
                <a:path w="2049" h="834" extrusionOk="0">
                  <a:moveTo>
                    <a:pt x="1025" y="0"/>
                  </a:moveTo>
                  <a:cubicBezTo>
                    <a:pt x="694" y="0"/>
                    <a:pt x="364" y="128"/>
                    <a:pt x="108" y="384"/>
                  </a:cubicBezTo>
                  <a:cubicBezTo>
                    <a:pt x="1" y="480"/>
                    <a:pt x="1" y="646"/>
                    <a:pt x="108" y="753"/>
                  </a:cubicBezTo>
                  <a:cubicBezTo>
                    <a:pt x="156" y="801"/>
                    <a:pt x="227" y="825"/>
                    <a:pt x="287" y="825"/>
                  </a:cubicBezTo>
                  <a:cubicBezTo>
                    <a:pt x="346" y="825"/>
                    <a:pt x="417" y="801"/>
                    <a:pt x="465" y="753"/>
                  </a:cubicBezTo>
                  <a:cubicBezTo>
                    <a:pt x="614" y="605"/>
                    <a:pt x="813" y="530"/>
                    <a:pt x="1013" y="530"/>
                  </a:cubicBezTo>
                  <a:cubicBezTo>
                    <a:pt x="1212" y="530"/>
                    <a:pt x="1412" y="605"/>
                    <a:pt x="1560" y="753"/>
                  </a:cubicBezTo>
                  <a:cubicBezTo>
                    <a:pt x="1614" y="807"/>
                    <a:pt x="1683" y="834"/>
                    <a:pt x="1751" y="834"/>
                  </a:cubicBezTo>
                  <a:cubicBezTo>
                    <a:pt x="1819" y="834"/>
                    <a:pt x="1888" y="807"/>
                    <a:pt x="1941" y="753"/>
                  </a:cubicBezTo>
                  <a:cubicBezTo>
                    <a:pt x="2049" y="646"/>
                    <a:pt x="2049" y="480"/>
                    <a:pt x="1941" y="384"/>
                  </a:cubicBezTo>
                  <a:cubicBezTo>
                    <a:pt x="1685" y="128"/>
                    <a:pt x="1355" y="0"/>
                    <a:pt x="10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38"/>
            <p:cNvSpPr/>
            <p:nvPr/>
          </p:nvSpPr>
          <p:spPr>
            <a:xfrm>
              <a:off x="2140834" y="1707981"/>
              <a:ext cx="56265" cy="14587"/>
            </a:xfrm>
            <a:custGeom>
              <a:avLst/>
              <a:gdLst/>
              <a:ahLst/>
              <a:cxnLst/>
              <a:rect l="l" t="t" r="r" b="b"/>
              <a:pathLst>
                <a:path w="2025" h="525" extrusionOk="0">
                  <a:moveTo>
                    <a:pt x="298" y="0"/>
                  </a:moveTo>
                  <a:cubicBezTo>
                    <a:pt x="167" y="0"/>
                    <a:pt x="48" y="96"/>
                    <a:pt x="36" y="227"/>
                  </a:cubicBezTo>
                  <a:cubicBezTo>
                    <a:pt x="0" y="393"/>
                    <a:pt x="143" y="524"/>
                    <a:pt x="286" y="524"/>
                  </a:cubicBezTo>
                  <a:lnTo>
                    <a:pt x="1727" y="524"/>
                  </a:lnTo>
                  <a:cubicBezTo>
                    <a:pt x="1858" y="524"/>
                    <a:pt x="1977" y="429"/>
                    <a:pt x="2001" y="298"/>
                  </a:cubicBezTo>
                  <a:cubicBezTo>
                    <a:pt x="2025" y="143"/>
                    <a:pt x="1894" y="0"/>
                    <a:pt x="1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38"/>
            <p:cNvSpPr/>
            <p:nvPr/>
          </p:nvSpPr>
          <p:spPr>
            <a:xfrm>
              <a:off x="2140834" y="1682836"/>
              <a:ext cx="56265" cy="14587"/>
            </a:xfrm>
            <a:custGeom>
              <a:avLst/>
              <a:gdLst/>
              <a:ahLst/>
              <a:cxnLst/>
              <a:rect l="l" t="t" r="r" b="b"/>
              <a:pathLst>
                <a:path w="2025" h="525" extrusionOk="0">
                  <a:moveTo>
                    <a:pt x="298" y="1"/>
                  </a:moveTo>
                  <a:cubicBezTo>
                    <a:pt x="167" y="1"/>
                    <a:pt x="48" y="84"/>
                    <a:pt x="36" y="227"/>
                  </a:cubicBezTo>
                  <a:cubicBezTo>
                    <a:pt x="0" y="382"/>
                    <a:pt x="143" y="524"/>
                    <a:pt x="286" y="524"/>
                  </a:cubicBezTo>
                  <a:lnTo>
                    <a:pt x="1727" y="524"/>
                  </a:lnTo>
                  <a:cubicBezTo>
                    <a:pt x="1858" y="524"/>
                    <a:pt x="1977" y="429"/>
                    <a:pt x="2001" y="298"/>
                  </a:cubicBezTo>
                  <a:cubicBezTo>
                    <a:pt x="2025" y="143"/>
                    <a:pt x="1894" y="1"/>
                    <a:pt x="1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38"/>
            <p:cNvSpPr/>
            <p:nvPr/>
          </p:nvSpPr>
          <p:spPr>
            <a:xfrm>
              <a:off x="2140834" y="1657023"/>
              <a:ext cx="56265" cy="14587"/>
            </a:xfrm>
            <a:custGeom>
              <a:avLst/>
              <a:gdLst/>
              <a:ahLst/>
              <a:cxnLst/>
              <a:rect l="l" t="t" r="r" b="b"/>
              <a:pathLst>
                <a:path w="2025" h="525" extrusionOk="0">
                  <a:moveTo>
                    <a:pt x="298" y="1"/>
                  </a:moveTo>
                  <a:cubicBezTo>
                    <a:pt x="167" y="1"/>
                    <a:pt x="48" y="96"/>
                    <a:pt x="36" y="227"/>
                  </a:cubicBezTo>
                  <a:cubicBezTo>
                    <a:pt x="0" y="394"/>
                    <a:pt x="143" y="525"/>
                    <a:pt x="286" y="525"/>
                  </a:cubicBezTo>
                  <a:lnTo>
                    <a:pt x="1727" y="525"/>
                  </a:lnTo>
                  <a:cubicBezTo>
                    <a:pt x="1858" y="525"/>
                    <a:pt x="1977" y="441"/>
                    <a:pt x="2001" y="299"/>
                  </a:cubicBezTo>
                  <a:cubicBezTo>
                    <a:pt x="2025" y="144"/>
                    <a:pt x="1894" y="1"/>
                    <a:pt x="1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38"/>
            <p:cNvSpPr/>
            <p:nvPr/>
          </p:nvSpPr>
          <p:spPr>
            <a:xfrm>
              <a:off x="2140834" y="1631239"/>
              <a:ext cx="56265" cy="14254"/>
            </a:xfrm>
            <a:custGeom>
              <a:avLst/>
              <a:gdLst/>
              <a:ahLst/>
              <a:cxnLst/>
              <a:rect l="l" t="t" r="r" b="b"/>
              <a:pathLst>
                <a:path w="2025" h="513" extrusionOk="0">
                  <a:moveTo>
                    <a:pt x="298" y="0"/>
                  </a:moveTo>
                  <a:cubicBezTo>
                    <a:pt x="167" y="0"/>
                    <a:pt x="48" y="84"/>
                    <a:pt x="36" y="214"/>
                  </a:cubicBezTo>
                  <a:cubicBezTo>
                    <a:pt x="0" y="381"/>
                    <a:pt x="143" y="512"/>
                    <a:pt x="286" y="512"/>
                  </a:cubicBezTo>
                  <a:lnTo>
                    <a:pt x="1727" y="512"/>
                  </a:lnTo>
                  <a:cubicBezTo>
                    <a:pt x="1858" y="512"/>
                    <a:pt x="1977" y="429"/>
                    <a:pt x="2001" y="298"/>
                  </a:cubicBezTo>
                  <a:cubicBezTo>
                    <a:pt x="2025" y="131"/>
                    <a:pt x="1894" y="0"/>
                    <a:pt x="1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38"/>
            <p:cNvSpPr/>
            <p:nvPr/>
          </p:nvSpPr>
          <p:spPr>
            <a:xfrm>
              <a:off x="2140834" y="1605760"/>
              <a:ext cx="56265" cy="14587"/>
            </a:xfrm>
            <a:custGeom>
              <a:avLst/>
              <a:gdLst/>
              <a:ahLst/>
              <a:cxnLst/>
              <a:rect l="l" t="t" r="r" b="b"/>
              <a:pathLst>
                <a:path w="2025" h="525" extrusionOk="0">
                  <a:moveTo>
                    <a:pt x="298" y="0"/>
                  </a:moveTo>
                  <a:cubicBezTo>
                    <a:pt x="167" y="0"/>
                    <a:pt x="48" y="96"/>
                    <a:pt x="36" y="227"/>
                  </a:cubicBezTo>
                  <a:cubicBezTo>
                    <a:pt x="0" y="393"/>
                    <a:pt x="143" y="524"/>
                    <a:pt x="286" y="524"/>
                  </a:cubicBezTo>
                  <a:lnTo>
                    <a:pt x="1727" y="524"/>
                  </a:lnTo>
                  <a:cubicBezTo>
                    <a:pt x="1858" y="524"/>
                    <a:pt x="1977" y="441"/>
                    <a:pt x="2001" y="298"/>
                  </a:cubicBezTo>
                  <a:cubicBezTo>
                    <a:pt x="2025" y="143"/>
                    <a:pt x="1894" y="0"/>
                    <a:pt x="1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38"/>
            <p:cNvSpPr/>
            <p:nvPr/>
          </p:nvSpPr>
          <p:spPr>
            <a:xfrm>
              <a:off x="2140834" y="1579948"/>
              <a:ext cx="56265" cy="14254"/>
            </a:xfrm>
            <a:custGeom>
              <a:avLst/>
              <a:gdLst/>
              <a:ahLst/>
              <a:cxnLst/>
              <a:rect l="l" t="t" r="r" b="b"/>
              <a:pathLst>
                <a:path w="2025" h="513" extrusionOk="0">
                  <a:moveTo>
                    <a:pt x="298" y="1"/>
                  </a:moveTo>
                  <a:cubicBezTo>
                    <a:pt x="167" y="1"/>
                    <a:pt x="48" y="84"/>
                    <a:pt x="36" y="215"/>
                  </a:cubicBezTo>
                  <a:cubicBezTo>
                    <a:pt x="0" y="382"/>
                    <a:pt x="143" y="513"/>
                    <a:pt x="286" y="513"/>
                  </a:cubicBezTo>
                  <a:lnTo>
                    <a:pt x="1727" y="513"/>
                  </a:lnTo>
                  <a:cubicBezTo>
                    <a:pt x="1858" y="513"/>
                    <a:pt x="1977" y="429"/>
                    <a:pt x="2001" y="298"/>
                  </a:cubicBezTo>
                  <a:cubicBezTo>
                    <a:pt x="2025" y="132"/>
                    <a:pt x="1894" y="1"/>
                    <a:pt x="1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38"/>
            <p:cNvSpPr/>
            <p:nvPr/>
          </p:nvSpPr>
          <p:spPr>
            <a:xfrm>
              <a:off x="2140834" y="1554469"/>
              <a:ext cx="56265" cy="14587"/>
            </a:xfrm>
            <a:custGeom>
              <a:avLst/>
              <a:gdLst/>
              <a:ahLst/>
              <a:cxnLst/>
              <a:rect l="l" t="t" r="r" b="b"/>
              <a:pathLst>
                <a:path w="2025" h="525" extrusionOk="0">
                  <a:moveTo>
                    <a:pt x="298" y="1"/>
                  </a:moveTo>
                  <a:cubicBezTo>
                    <a:pt x="167" y="1"/>
                    <a:pt x="48" y="96"/>
                    <a:pt x="36" y="227"/>
                  </a:cubicBezTo>
                  <a:cubicBezTo>
                    <a:pt x="0" y="394"/>
                    <a:pt x="143" y="525"/>
                    <a:pt x="286" y="525"/>
                  </a:cubicBezTo>
                  <a:lnTo>
                    <a:pt x="1727" y="525"/>
                  </a:lnTo>
                  <a:cubicBezTo>
                    <a:pt x="1858" y="525"/>
                    <a:pt x="1977" y="441"/>
                    <a:pt x="2001" y="299"/>
                  </a:cubicBezTo>
                  <a:cubicBezTo>
                    <a:pt x="2025" y="144"/>
                    <a:pt x="1894" y="1"/>
                    <a:pt x="1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38"/>
            <p:cNvSpPr/>
            <p:nvPr/>
          </p:nvSpPr>
          <p:spPr>
            <a:xfrm>
              <a:off x="2141501" y="1528684"/>
              <a:ext cx="56265" cy="14254"/>
            </a:xfrm>
            <a:custGeom>
              <a:avLst/>
              <a:gdLst/>
              <a:ahLst/>
              <a:cxnLst/>
              <a:rect l="l" t="t" r="r" b="b"/>
              <a:pathLst>
                <a:path w="2025" h="513" extrusionOk="0">
                  <a:moveTo>
                    <a:pt x="274" y="0"/>
                  </a:moveTo>
                  <a:cubicBezTo>
                    <a:pt x="131" y="0"/>
                    <a:pt x="0" y="131"/>
                    <a:pt x="24" y="298"/>
                  </a:cubicBezTo>
                  <a:cubicBezTo>
                    <a:pt x="24" y="429"/>
                    <a:pt x="143" y="512"/>
                    <a:pt x="274" y="512"/>
                  </a:cubicBezTo>
                  <a:lnTo>
                    <a:pt x="1727" y="512"/>
                  </a:lnTo>
                  <a:cubicBezTo>
                    <a:pt x="1858" y="512"/>
                    <a:pt x="1977" y="429"/>
                    <a:pt x="1989" y="298"/>
                  </a:cubicBezTo>
                  <a:cubicBezTo>
                    <a:pt x="2024" y="131"/>
                    <a:pt x="1881" y="0"/>
                    <a:pt x="1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38"/>
            <p:cNvSpPr/>
            <p:nvPr/>
          </p:nvSpPr>
          <p:spPr>
            <a:xfrm>
              <a:off x="2283733" y="1605843"/>
              <a:ext cx="15921" cy="14504"/>
            </a:xfrm>
            <a:custGeom>
              <a:avLst/>
              <a:gdLst/>
              <a:ahLst/>
              <a:cxnLst/>
              <a:rect l="l" t="t" r="r" b="b"/>
              <a:pathLst>
                <a:path w="573" h="522" extrusionOk="0">
                  <a:moveTo>
                    <a:pt x="287" y="0"/>
                  </a:moveTo>
                  <a:cubicBezTo>
                    <a:pt x="218" y="0"/>
                    <a:pt x="150" y="27"/>
                    <a:pt x="96" y="81"/>
                  </a:cubicBezTo>
                  <a:cubicBezTo>
                    <a:pt x="1" y="176"/>
                    <a:pt x="1" y="343"/>
                    <a:pt x="96" y="450"/>
                  </a:cubicBezTo>
                  <a:cubicBezTo>
                    <a:pt x="150" y="497"/>
                    <a:pt x="218" y="521"/>
                    <a:pt x="287" y="521"/>
                  </a:cubicBezTo>
                  <a:cubicBezTo>
                    <a:pt x="355" y="521"/>
                    <a:pt x="424" y="497"/>
                    <a:pt x="477" y="450"/>
                  </a:cubicBezTo>
                  <a:cubicBezTo>
                    <a:pt x="572" y="343"/>
                    <a:pt x="572" y="164"/>
                    <a:pt x="477" y="81"/>
                  </a:cubicBezTo>
                  <a:cubicBezTo>
                    <a:pt x="424" y="27"/>
                    <a:pt x="355" y="0"/>
                    <a:pt x="2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38"/>
            <p:cNvSpPr/>
            <p:nvPr/>
          </p:nvSpPr>
          <p:spPr>
            <a:xfrm>
              <a:off x="2386287" y="1707981"/>
              <a:ext cx="56265" cy="14587"/>
            </a:xfrm>
            <a:custGeom>
              <a:avLst/>
              <a:gdLst/>
              <a:ahLst/>
              <a:cxnLst/>
              <a:rect l="l" t="t" r="r" b="b"/>
              <a:pathLst>
                <a:path w="2025" h="525" extrusionOk="0">
                  <a:moveTo>
                    <a:pt x="299" y="0"/>
                  </a:moveTo>
                  <a:cubicBezTo>
                    <a:pt x="156" y="0"/>
                    <a:pt x="37" y="96"/>
                    <a:pt x="25" y="227"/>
                  </a:cubicBezTo>
                  <a:cubicBezTo>
                    <a:pt x="1" y="393"/>
                    <a:pt x="132" y="524"/>
                    <a:pt x="275" y="524"/>
                  </a:cubicBezTo>
                  <a:lnTo>
                    <a:pt x="1727" y="524"/>
                  </a:lnTo>
                  <a:cubicBezTo>
                    <a:pt x="1858" y="524"/>
                    <a:pt x="1977" y="429"/>
                    <a:pt x="1989" y="298"/>
                  </a:cubicBezTo>
                  <a:cubicBezTo>
                    <a:pt x="2025" y="143"/>
                    <a:pt x="1882" y="0"/>
                    <a:pt x="1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38"/>
            <p:cNvSpPr/>
            <p:nvPr/>
          </p:nvSpPr>
          <p:spPr>
            <a:xfrm>
              <a:off x="2386287" y="1682836"/>
              <a:ext cx="56265" cy="14587"/>
            </a:xfrm>
            <a:custGeom>
              <a:avLst/>
              <a:gdLst/>
              <a:ahLst/>
              <a:cxnLst/>
              <a:rect l="l" t="t" r="r" b="b"/>
              <a:pathLst>
                <a:path w="2025" h="525" extrusionOk="0">
                  <a:moveTo>
                    <a:pt x="299" y="1"/>
                  </a:moveTo>
                  <a:cubicBezTo>
                    <a:pt x="156" y="1"/>
                    <a:pt x="37" y="84"/>
                    <a:pt x="25" y="227"/>
                  </a:cubicBezTo>
                  <a:cubicBezTo>
                    <a:pt x="1" y="382"/>
                    <a:pt x="132" y="524"/>
                    <a:pt x="275" y="524"/>
                  </a:cubicBezTo>
                  <a:lnTo>
                    <a:pt x="1727" y="524"/>
                  </a:lnTo>
                  <a:cubicBezTo>
                    <a:pt x="1858" y="524"/>
                    <a:pt x="1977" y="429"/>
                    <a:pt x="1989" y="298"/>
                  </a:cubicBezTo>
                  <a:cubicBezTo>
                    <a:pt x="2025" y="143"/>
                    <a:pt x="1882" y="1"/>
                    <a:pt x="1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38"/>
            <p:cNvSpPr/>
            <p:nvPr/>
          </p:nvSpPr>
          <p:spPr>
            <a:xfrm>
              <a:off x="2386287" y="1657023"/>
              <a:ext cx="56265" cy="14587"/>
            </a:xfrm>
            <a:custGeom>
              <a:avLst/>
              <a:gdLst/>
              <a:ahLst/>
              <a:cxnLst/>
              <a:rect l="l" t="t" r="r" b="b"/>
              <a:pathLst>
                <a:path w="2025" h="525" extrusionOk="0">
                  <a:moveTo>
                    <a:pt x="299" y="1"/>
                  </a:moveTo>
                  <a:cubicBezTo>
                    <a:pt x="156" y="1"/>
                    <a:pt x="37" y="96"/>
                    <a:pt x="25" y="227"/>
                  </a:cubicBezTo>
                  <a:cubicBezTo>
                    <a:pt x="1" y="394"/>
                    <a:pt x="132" y="525"/>
                    <a:pt x="275" y="525"/>
                  </a:cubicBezTo>
                  <a:lnTo>
                    <a:pt x="1727" y="525"/>
                  </a:lnTo>
                  <a:cubicBezTo>
                    <a:pt x="1858" y="525"/>
                    <a:pt x="1977" y="441"/>
                    <a:pt x="1989" y="299"/>
                  </a:cubicBezTo>
                  <a:cubicBezTo>
                    <a:pt x="2025" y="144"/>
                    <a:pt x="1882" y="1"/>
                    <a:pt x="1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38"/>
            <p:cNvSpPr/>
            <p:nvPr/>
          </p:nvSpPr>
          <p:spPr>
            <a:xfrm>
              <a:off x="2386287" y="1631239"/>
              <a:ext cx="56265" cy="14254"/>
            </a:xfrm>
            <a:custGeom>
              <a:avLst/>
              <a:gdLst/>
              <a:ahLst/>
              <a:cxnLst/>
              <a:rect l="l" t="t" r="r" b="b"/>
              <a:pathLst>
                <a:path w="2025" h="513" extrusionOk="0">
                  <a:moveTo>
                    <a:pt x="299" y="0"/>
                  </a:moveTo>
                  <a:cubicBezTo>
                    <a:pt x="156" y="0"/>
                    <a:pt x="37" y="84"/>
                    <a:pt x="25" y="214"/>
                  </a:cubicBezTo>
                  <a:cubicBezTo>
                    <a:pt x="1" y="381"/>
                    <a:pt x="132" y="512"/>
                    <a:pt x="275" y="512"/>
                  </a:cubicBezTo>
                  <a:lnTo>
                    <a:pt x="1727" y="512"/>
                  </a:lnTo>
                  <a:cubicBezTo>
                    <a:pt x="1858" y="512"/>
                    <a:pt x="1977" y="429"/>
                    <a:pt x="1989" y="298"/>
                  </a:cubicBezTo>
                  <a:cubicBezTo>
                    <a:pt x="2025" y="131"/>
                    <a:pt x="1882" y="0"/>
                    <a:pt x="1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38"/>
            <p:cNvSpPr/>
            <p:nvPr/>
          </p:nvSpPr>
          <p:spPr>
            <a:xfrm>
              <a:off x="2386287" y="1605760"/>
              <a:ext cx="56265" cy="14587"/>
            </a:xfrm>
            <a:custGeom>
              <a:avLst/>
              <a:gdLst/>
              <a:ahLst/>
              <a:cxnLst/>
              <a:rect l="l" t="t" r="r" b="b"/>
              <a:pathLst>
                <a:path w="2025" h="525" extrusionOk="0">
                  <a:moveTo>
                    <a:pt x="299" y="0"/>
                  </a:moveTo>
                  <a:cubicBezTo>
                    <a:pt x="156" y="0"/>
                    <a:pt x="37" y="96"/>
                    <a:pt x="25" y="227"/>
                  </a:cubicBezTo>
                  <a:cubicBezTo>
                    <a:pt x="1" y="393"/>
                    <a:pt x="132" y="524"/>
                    <a:pt x="275" y="524"/>
                  </a:cubicBezTo>
                  <a:lnTo>
                    <a:pt x="1727" y="524"/>
                  </a:lnTo>
                  <a:cubicBezTo>
                    <a:pt x="1858" y="524"/>
                    <a:pt x="1977" y="441"/>
                    <a:pt x="1989" y="298"/>
                  </a:cubicBezTo>
                  <a:cubicBezTo>
                    <a:pt x="2025" y="143"/>
                    <a:pt x="1882" y="0"/>
                    <a:pt x="1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38"/>
            <p:cNvSpPr/>
            <p:nvPr/>
          </p:nvSpPr>
          <p:spPr>
            <a:xfrm>
              <a:off x="2398874" y="1554469"/>
              <a:ext cx="31119" cy="14587"/>
            </a:xfrm>
            <a:custGeom>
              <a:avLst/>
              <a:gdLst/>
              <a:ahLst/>
              <a:cxnLst/>
              <a:rect l="l" t="t" r="r" b="b"/>
              <a:pathLst>
                <a:path w="1120" h="525" extrusionOk="0">
                  <a:moveTo>
                    <a:pt x="286" y="1"/>
                  </a:moveTo>
                  <a:cubicBezTo>
                    <a:pt x="155" y="1"/>
                    <a:pt x="36" y="96"/>
                    <a:pt x="24" y="227"/>
                  </a:cubicBezTo>
                  <a:cubicBezTo>
                    <a:pt x="0" y="394"/>
                    <a:pt x="119" y="525"/>
                    <a:pt x="286" y="525"/>
                  </a:cubicBezTo>
                  <a:lnTo>
                    <a:pt x="822" y="525"/>
                  </a:lnTo>
                  <a:cubicBezTo>
                    <a:pt x="953" y="525"/>
                    <a:pt x="1072" y="441"/>
                    <a:pt x="1096" y="299"/>
                  </a:cubicBezTo>
                  <a:cubicBezTo>
                    <a:pt x="1120" y="144"/>
                    <a:pt x="989" y="1"/>
                    <a:pt x="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38"/>
            <p:cNvSpPr/>
            <p:nvPr/>
          </p:nvSpPr>
          <p:spPr>
            <a:xfrm>
              <a:off x="2149114" y="1503206"/>
              <a:ext cx="17560" cy="14587"/>
            </a:xfrm>
            <a:custGeom>
              <a:avLst/>
              <a:gdLst/>
              <a:ahLst/>
              <a:cxnLst/>
              <a:rect l="l" t="t" r="r" b="b"/>
              <a:pathLst>
                <a:path w="632" h="525" extrusionOk="0">
                  <a:moveTo>
                    <a:pt x="322" y="0"/>
                  </a:moveTo>
                  <a:cubicBezTo>
                    <a:pt x="203" y="0"/>
                    <a:pt x="107" y="84"/>
                    <a:pt x="60" y="179"/>
                  </a:cubicBezTo>
                  <a:cubicBezTo>
                    <a:pt x="0" y="358"/>
                    <a:pt x="143" y="524"/>
                    <a:pt x="322" y="524"/>
                  </a:cubicBezTo>
                  <a:cubicBezTo>
                    <a:pt x="441" y="524"/>
                    <a:pt x="536" y="453"/>
                    <a:pt x="572" y="346"/>
                  </a:cubicBezTo>
                  <a:cubicBezTo>
                    <a:pt x="631" y="167"/>
                    <a:pt x="500" y="0"/>
                    <a:pt x="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A6BB4089-0C28-BFF6-218F-ADA7D2A28970}"/>
              </a:ext>
            </a:extLst>
          </p:cNvPr>
          <p:cNvPicPr>
            <a:picLocks noChangeAspect="1"/>
          </p:cNvPicPr>
          <p:nvPr/>
        </p:nvPicPr>
        <p:blipFill>
          <a:blip r:embed="rId3"/>
          <a:stretch>
            <a:fillRect/>
          </a:stretch>
        </p:blipFill>
        <p:spPr>
          <a:xfrm>
            <a:off x="2192754" y="3502996"/>
            <a:ext cx="4212831" cy="523984"/>
          </a:xfrm>
          <a:prstGeom prst="rect">
            <a:avLst/>
          </a:prstGeom>
        </p:spPr>
      </p:pic>
    </p:spTree>
    <p:extLst>
      <p:ext uri="{BB962C8B-B14F-4D97-AF65-F5344CB8AC3E}">
        <p14:creationId xmlns:p14="http://schemas.microsoft.com/office/powerpoint/2010/main" val="4094171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119"/>
        <p:cNvGrpSpPr/>
        <p:nvPr/>
      </p:nvGrpSpPr>
      <p:grpSpPr>
        <a:xfrm>
          <a:off x="0" y="0"/>
          <a:ext cx="0" cy="0"/>
          <a:chOff x="0" y="0"/>
          <a:chExt cx="0" cy="0"/>
        </a:xfrm>
      </p:grpSpPr>
      <p:sp>
        <p:nvSpPr>
          <p:cNvPr id="5121" name="Google Shape;5121;p59"/>
          <p:cNvSpPr txBox="1"/>
          <p:nvPr/>
        </p:nvSpPr>
        <p:spPr>
          <a:xfrm>
            <a:off x="2470075" y="4078800"/>
            <a:ext cx="4203900" cy="4347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a:solidFill>
                  <a:schemeClr val="dk1"/>
                </a:solidFill>
                <a:latin typeface="Black Han Sans"/>
                <a:ea typeface="Black Han Sans"/>
                <a:cs typeface="Black Han Sans"/>
                <a:sym typeface="Black Han Sans"/>
              </a:rPr>
              <a:t>PLEASE KEEP THIS SLIDE FOR ATTRIBUTION</a:t>
            </a:r>
            <a:endParaRPr sz="1200">
              <a:solidFill>
                <a:schemeClr val="dk1"/>
              </a:solidFill>
              <a:latin typeface="Black Han Sans"/>
              <a:ea typeface="Black Han Sans"/>
              <a:cs typeface="Black Han Sans"/>
              <a:sym typeface="Black Han Sans"/>
            </a:endParaRPr>
          </a:p>
        </p:txBody>
      </p:sp>
      <p:sp>
        <p:nvSpPr>
          <p:cNvPr id="5122" name="Google Shape;5122;p59"/>
          <p:cNvSpPr txBox="1">
            <a:spLocks noGrp="1"/>
          </p:cNvSpPr>
          <p:nvPr>
            <p:ph type="title"/>
          </p:nvPr>
        </p:nvSpPr>
        <p:spPr>
          <a:xfrm>
            <a:off x="720000" y="445025"/>
            <a:ext cx="7704000" cy="83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49"/>
        <p:cNvGrpSpPr/>
        <p:nvPr/>
      </p:nvGrpSpPr>
      <p:grpSpPr>
        <a:xfrm>
          <a:off x="0" y="0"/>
          <a:ext cx="0" cy="0"/>
          <a:chOff x="0" y="0"/>
          <a:chExt cx="0" cy="0"/>
        </a:xfrm>
      </p:grpSpPr>
      <p:sp>
        <p:nvSpPr>
          <p:cNvPr id="4350" name="Google Shape;4350;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4351" name="Google Shape;4351;p35"/>
          <p:cNvSpPr txBox="1">
            <a:spLocks noGrp="1"/>
          </p:cNvSpPr>
          <p:nvPr>
            <p:ph type="title" idx="2"/>
          </p:nvPr>
        </p:nvSpPr>
        <p:spPr>
          <a:xfrm>
            <a:off x="1601409" y="1318225"/>
            <a:ext cx="29706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ABOUT THE PROJECT</a:t>
            </a:r>
            <a:endParaRPr/>
          </a:p>
        </p:txBody>
      </p:sp>
      <p:sp>
        <p:nvSpPr>
          <p:cNvPr id="4352" name="Google Shape;4352;p35"/>
          <p:cNvSpPr txBox="1">
            <a:spLocks noGrp="1"/>
          </p:cNvSpPr>
          <p:nvPr>
            <p:ph type="subTitle" idx="1"/>
          </p:nvPr>
        </p:nvSpPr>
        <p:spPr>
          <a:xfrm>
            <a:off x="1601413" y="1631875"/>
            <a:ext cx="2626500" cy="61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Scope of the Project</a:t>
            </a:r>
            <a:endParaRPr dirty="0"/>
          </a:p>
        </p:txBody>
      </p:sp>
      <p:sp>
        <p:nvSpPr>
          <p:cNvPr id="4353" name="Google Shape;4353;p35"/>
          <p:cNvSpPr txBox="1">
            <a:spLocks noGrp="1"/>
          </p:cNvSpPr>
          <p:nvPr>
            <p:ph type="title" idx="3"/>
          </p:nvPr>
        </p:nvSpPr>
        <p:spPr>
          <a:xfrm>
            <a:off x="1601250" y="3305696"/>
            <a:ext cx="26265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DB</a:t>
            </a:r>
            <a:endParaRPr dirty="0"/>
          </a:p>
        </p:txBody>
      </p:sp>
      <p:sp>
        <p:nvSpPr>
          <p:cNvPr id="4354" name="Google Shape;4354;p35"/>
          <p:cNvSpPr txBox="1">
            <a:spLocks noGrp="1"/>
          </p:cNvSpPr>
          <p:nvPr>
            <p:ph type="subTitle" idx="4"/>
          </p:nvPr>
        </p:nvSpPr>
        <p:spPr>
          <a:xfrm>
            <a:off x="1601250" y="3583462"/>
            <a:ext cx="2626500" cy="61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Schema Structure</a:t>
            </a:r>
            <a:endParaRPr dirty="0"/>
          </a:p>
        </p:txBody>
      </p:sp>
      <p:sp>
        <p:nvSpPr>
          <p:cNvPr id="4355" name="Google Shape;4355;p35"/>
          <p:cNvSpPr txBox="1">
            <a:spLocks noGrp="1"/>
          </p:cNvSpPr>
          <p:nvPr>
            <p:ph type="title" idx="5"/>
          </p:nvPr>
        </p:nvSpPr>
        <p:spPr>
          <a:xfrm>
            <a:off x="1601250" y="2129600"/>
            <a:ext cx="34341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PROJECT ARCHITECTURE</a:t>
            </a:r>
            <a:endParaRPr dirty="0"/>
          </a:p>
        </p:txBody>
      </p:sp>
      <p:sp>
        <p:nvSpPr>
          <p:cNvPr id="4356" name="Google Shape;4356;p35"/>
          <p:cNvSpPr txBox="1">
            <a:spLocks noGrp="1"/>
          </p:cNvSpPr>
          <p:nvPr>
            <p:ph type="subTitle" idx="6"/>
          </p:nvPr>
        </p:nvSpPr>
        <p:spPr>
          <a:xfrm>
            <a:off x="1601250" y="2392841"/>
            <a:ext cx="2626500" cy="61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CoAP</a:t>
            </a:r>
          </a:p>
          <a:p>
            <a:pPr marL="0" lvl="0" indent="0" algn="l" rtl="0">
              <a:spcBef>
                <a:spcPts val="0"/>
              </a:spcBef>
              <a:spcAft>
                <a:spcPts val="0"/>
              </a:spcAft>
              <a:buNone/>
            </a:pPr>
            <a:r>
              <a:rPr lang="en-US" dirty="0"/>
              <a:t>MQTT</a:t>
            </a:r>
          </a:p>
          <a:p>
            <a:pPr marL="0" lvl="0" indent="0" algn="l" rtl="0">
              <a:spcBef>
                <a:spcPts val="0"/>
              </a:spcBef>
              <a:spcAft>
                <a:spcPts val="0"/>
              </a:spcAft>
              <a:buNone/>
            </a:pPr>
            <a:r>
              <a:rPr lang="en-US" dirty="0"/>
              <a:t>COLLECTOR</a:t>
            </a:r>
            <a:endParaRPr dirty="0"/>
          </a:p>
        </p:txBody>
      </p:sp>
      <p:sp>
        <p:nvSpPr>
          <p:cNvPr id="4359" name="Google Shape;4359;p35"/>
          <p:cNvSpPr txBox="1">
            <a:spLocks noGrp="1"/>
          </p:cNvSpPr>
          <p:nvPr>
            <p:ph type="title" idx="9"/>
          </p:nvPr>
        </p:nvSpPr>
        <p:spPr>
          <a:xfrm>
            <a:off x="767250" y="1481275"/>
            <a:ext cx="8340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a:p>
        </p:txBody>
      </p:sp>
      <p:sp>
        <p:nvSpPr>
          <p:cNvPr id="4360" name="Google Shape;4360;p35"/>
          <p:cNvSpPr txBox="1">
            <a:spLocks noGrp="1"/>
          </p:cNvSpPr>
          <p:nvPr>
            <p:ph type="title" idx="13"/>
          </p:nvPr>
        </p:nvSpPr>
        <p:spPr>
          <a:xfrm>
            <a:off x="767250" y="3158880"/>
            <a:ext cx="8340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03</a:t>
            </a:r>
            <a:endParaRPr dirty="0"/>
          </a:p>
        </p:txBody>
      </p:sp>
      <p:sp>
        <p:nvSpPr>
          <p:cNvPr id="4361" name="Google Shape;4361;p35"/>
          <p:cNvSpPr txBox="1">
            <a:spLocks noGrp="1"/>
          </p:cNvSpPr>
          <p:nvPr>
            <p:ph type="title" idx="14"/>
          </p:nvPr>
        </p:nvSpPr>
        <p:spPr>
          <a:xfrm>
            <a:off x="767250" y="2222325"/>
            <a:ext cx="8340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02</a:t>
            </a:r>
            <a:endParaRPr dirty="0"/>
          </a:p>
        </p:txBody>
      </p:sp>
      <p:sp>
        <p:nvSpPr>
          <p:cNvPr id="20" name="Google Shape;4360;p35">
            <a:extLst>
              <a:ext uri="{FF2B5EF4-FFF2-40B4-BE49-F238E27FC236}">
                <a16:creationId xmlns:a16="http://schemas.microsoft.com/office/drawing/2014/main" id="{D5157896-0630-4E66-737B-EB02FF7D3196}"/>
              </a:ext>
            </a:extLst>
          </p:cNvPr>
          <p:cNvSpPr txBox="1">
            <a:spLocks/>
          </p:cNvSpPr>
          <p:nvPr/>
        </p:nvSpPr>
        <p:spPr>
          <a:xfrm>
            <a:off x="767250" y="3794280"/>
            <a:ext cx="834000" cy="635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600"/>
              <a:buFont typeface="Black Han Sans"/>
              <a:buNone/>
              <a:defRPr sz="3600" b="0" i="0" u="none" strike="noStrike" cap="none">
                <a:solidFill>
                  <a:schemeClr val="lt2"/>
                </a:solidFill>
                <a:latin typeface="Black Han Sans"/>
                <a:ea typeface="Black Han Sans"/>
                <a:cs typeface="Black Han Sans"/>
                <a:sym typeface="Black Han Sans"/>
              </a:defRPr>
            </a:lvl1pPr>
            <a:lvl2pPr marR="0" lvl="1" algn="ctr" rtl="0">
              <a:lnSpc>
                <a:spcPct val="100000"/>
              </a:lnSpc>
              <a:spcBef>
                <a:spcPts val="0"/>
              </a:spcBef>
              <a:spcAft>
                <a:spcPts val="0"/>
              </a:spcAft>
              <a:buClr>
                <a:schemeClr val="lt2"/>
              </a:buClr>
              <a:buSzPts val="2400"/>
              <a:buFont typeface="Black Han Sans"/>
              <a:buNone/>
              <a:defRPr sz="2400" b="0" i="0" u="none" strike="noStrike" cap="none">
                <a:solidFill>
                  <a:schemeClr val="lt2"/>
                </a:solidFill>
                <a:latin typeface="Black Han Sans"/>
                <a:ea typeface="Black Han Sans"/>
                <a:cs typeface="Black Han Sans"/>
                <a:sym typeface="Black Han Sans"/>
              </a:defRPr>
            </a:lvl2pPr>
            <a:lvl3pPr marR="0" lvl="2" algn="ctr" rtl="0">
              <a:lnSpc>
                <a:spcPct val="100000"/>
              </a:lnSpc>
              <a:spcBef>
                <a:spcPts val="0"/>
              </a:spcBef>
              <a:spcAft>
                <a:spcPts val="0"/>
              </a:spcAft>
              <a:buClr>
                <a:schemeClr val="lt2"/>
              </a:buClr>
              <a:buSzPts val="2400"/>
              <a:buFont typeface="Black Han Sans"/>
              <a:buNone/>
              <a:defRPr sz="2400" b="0" i="0" u="none" strike="noStrike" cap="none">
                <a:solidFill>
                  <a:schemeClr val="lt2"/>
                </a:solidFill>
                <a:latin typeface="Black Han Sans"/>
                <a:ea typeface="Black Han Sans"/>
                <a:cs typeface="Black Han Sans"/>
                <a:sym typeface="Black Han Sans"/>
              </a:defRPr>
            </a:lvl3pPr>
            <a:lvl4pPr marR="0" lvl="3" algn="ctr" rtl="0">
              <a:lnSpc>
                <a:spcPct val="100000"/>
              </a:lnSpc>
              <a:spcBef>
                <a:spcPts val="0"/>
              </a:spcBef>
              <a:spcAft>
                <a:spcPts val="0"/>
              </a:spcAft>
              <a:buClr>
                <a:schemeClr val="lt2"/>
              </a:buClr>
              <a:buSzPts val="2400"/>
              <a:buFont typeface="Black Han Sans"/>
              <a:buNone/>
              <a:defRPr sz="2400" b="0" i="0" u="none" strike="noStrike" cap="none">
                <a:solidFill>
                  <a:schemeClr val="lt2"/>
                </a:solidFill>
                <a:latin typeface="Black Han Sans"/>
                <a:ea typeface="Black Han Sans"/>
                <a:cs typeface="Black Han Sans"/>
                <a:sym typeface="Black Han Sans"/>
              </a:defRPr>
            </a:lvl4pPr>
            <a:lvl5pPr marR="0" lvl="4" algn="ctr" rtl="0">
              <a:lnSpc>
                <a:spcPct val="100000"/>
              </a:lnSpc>
              <a:spcBef>
                <a:spcPts val="0"/>
              </a:spcBef>
              <a:spcAft>
                <a:spcPts val="0"/>
              </a:spcAft>
              <a:buClr>
                <a:schemeClr val="lt2"/>
              </a:buClr>
              <a:buSzPts val="2400"/>
              <a:buFont typeface="Black Han Sans"/>
              <a:buNone/>
              <a:defRPr sz="2400" b="0" i="0" u="none" strike="noStrike" cap="none">
                <a:solidFill>
                  <a:schemeClr val="lt2"/>
                </a:solidFill>
                <a:latin typeface="Black Han Sans"/>
                <a:ea typeface="Black Han Sans"/>
                <a:cs typeface="Black Han Sans"/>
                <a:sym typeface="Black Han Sans"/>
              </a:defRPr>
            </a:lvl5pPr>
            <a:lvl6pPr marR="0" lvl="5" algn="ctr" rtl="0">
              <a:lnSpc>
                <a:spcPct val="100000"/>
              </a:lnSpc>
              <a:spcBef>
                <a:spcPts val="0"/>
              </a:spcBef>
              <a:spcAft>
                <a:spcPts val="0"/>
              </a:spcAft>
              <a:buClr>
                <a:schemeClr val="lt2"/>
              </a:buClr>
              <a:buSzPts val="2400"/>
              <a:buFont typeface="Black Han Sans"/>
              <a:buNone/>
              <a:defRPr sz="2400" b="0" i="0" u="none" strike="noStrike" cap="none">
                <a:solidFill>
                  <a:schemeClr val="lt2"/>
                </a:solidFill>
                <a:latin typeface="Black Han Sans"/>
                <a:ea typeface="Black Han Sans"/>
                <a:cs typeface="Black Han Sans"/>
                <a:sym typeface="Black Han Sans"/>
              </a:defRPr>
            </a:lvl6pPr>
            <a:lvl7pPr marR="0" lvl="6" algn="ctr" rtl="0">
              <a:lnSpc>
                <a:spcPct val="100000"/>
              </a:lnSpc>
              <a:spcBef>
                <a:spcPts val="0"/>
              </a:spcBef>
              <a:spcAft>
                <a:spcPts val="0"/>
              </a:spcAft>
              <a:buClr>
                <a:schemeClr val="lt2"/>
              </a:buClr>
              <a:buSzPts val="2400"/>
              <a:buFont typeface="Black Han Sans"/>
              <a:buNone/>
              <a:defRPr sz="2400" b="0" i="0" u="none" strike="noStrike" cap="none">
                <a:solidFill>
                  <a:schemeClr val="lt2"/>
                </a:solidFill>
                <a:latin typeface="Black Han Sans"/>
                <a:ea typeface="Black Han Sans"/>
                <a:cs typeface="Black Han Sans"/>
                <a:sym typeface="Black Han Sans"/>
              </a:defRPr>
            </a:lvl7pPr>
            <a:lvl8pPr marR="0" lvl="7" algn="ctr" rtl="0">
              <a:lnSpc>
                <a:spcPct val="100000"/>
              </a:lnSpc>
              <a:spcBef>
                <a:spcPts val="0"/>
              </a:spcBef>
              <a:spcAft>
                <a:spcPts val="0"/>
              </a:spcAft>
              <a:buClr>
                <a:schemeClr val="lt2"/>
              </a:buClr>
              <a:buSzPts val="2400"/>
              <a:buFont typeface="Black Han Sans"/>
              <a:buNone/>
              <a:defRPr sz="2400" b="0" i="0" u="none" strike="noStrike" cap="none">
                <a:solidFill>
                  <a:schemeClr val="lt2"/>
                </a:solidFill>
                <a:latin typeface="Black Han Sans"/>
                <a:ea typeface="Black Han Sans"/>
                <a:cs typeface="Black Han Sans"/>
                <a:sym typeface="Black Han Sans"/>
              </a:defRPr>
            </a:lvl8pPr>
            <a:lvl9pPr marR="0" lvl="8" algn="ctr" rtl="0">
              <a:lnSpc>
                <a:spcPct val="100000"/>
              </a:lnSpc>
              <a:spcBef>
                <a:spcPts val="0"/>
              </a:spcBef>
              <a:spcAft>
                <a:spcPts val="0"/>
              </a:spcAft>
              <a:buClr>
                <a:schemeClr val="lt2"/>
              </a:buClr>
              <a:buSzPts val="2400"/>
              <a:buFont typeface="Black Han Sans"/>
              <a:buNone/>
              <a:defRPr sz="2400" b="0" i="0" u="none" strike="noStrike" cap="none">
                <a:solidFill>
                  <a:schemeClr val="lt2"/>
                </a:solidFill>
                <a:latin typeface="Black Han Sans"/>
                <a:ea typeface="Black Han Sans"/>
                <a:cs typeface="Black Han Sans"/>
                <a:sym typeface="Black Han Sans"/>
              </a:defRPr>
            </a:lvl9pPr>
          </a:lstStyle>
          <a:p>
            <a:r>
              <a:rPr lang="en" dirty="0"/>
              <a:t>04</a:t>
            </a:r>
          </a:p>
        </p:txBody>
      </p:sp>
      <p:sp>
        <p:nvSpPr>
          <p:cNvPr id="21" name="Google Shape;4353;p35">
            <a:extLst>
              <a:ext uri="{FF2B5EF4-FFF2-40B4-BE49-F238E27FC236}">
                <a16:creationId xmlns:a16="http://schemas.microsoft.com/office/drawing/2014/main" id="{F913E0A6-7729-EFCC-D3E3-09A72C5B4898}"/>
              </a:ext>
            </a:extLst>
          </p:cNvPr>
          <p:cNvSpPr txBox="1">
            <a:spLocks/>
          </p:cNvSpPr>
          <p:nvPr/>
        </p:nvSpPr>
        <p:spPr>
          <a:xfrm>
            <a:off x="1601250" y="3973865"/>
            <a:ext cx="2626500" cy="52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500"/>
              <a:buFont typeface="Black Han Sans"/>
              <a:buNone/>
              <a:defRPr sz="2000" b="0" i="0" u="none" strike="noStrike" cap="none">
                <a:solidFill>
                  <a:schemeClr val="lt2"/>
                </a:solidFill>
                <a:latin typeface="Black Han Sans"/>
                <a:ea typeface="Black Han Sans"/>
                <a:cs typeface="Black Han Sans"/>
                <a:sym typeface="Black Han Sans"/>
              </a:defRPr>
            </a:lvl1pPr>
            <a:lvl2pPr marR="0" lvl="1"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2pPr>
            <a:lvl3pPr marR="0" lvl="2"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3pPr>
            <a:lvl4pPr marR="0" lvl="3"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4pPr>
            <a:lvl5pPr marR="0" lvl="4"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5pPr>
            <a:lvl6pPr marR="0" lvl="5"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6pPr>
            <a:lvl7pPr marR="0" lvl="6"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7pPr>
            <a:lvl8pPr marR="0" lvl="7"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8pPr>
            <a:lvl9pPr marR="0" lvl="8"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9pPr>
          </a:lstStyle>
          <a:p>
            <a:r>
              <a:rPr lang="en-US" dirty="0"/>
              <a:t>DEMO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72"/>
        <p:cNvGrpSpPr/>
        <p:nvPr/>
      </p:nvGrpSpPr>
      <p:grpSpPr>
        <a:xfrm>
          <a:off x="0" y="0"/>
          <a:ext cx="0" cy="0"/>
          <a:chOff x="0" y="0"/>
          <a:chExt cx="0" cy="0"/>
        </a:xfrm>
      </p:grpSpPr>
      <p:sp>
        <p:nvSpPr>
          <p:cNvPr id="4373" name="Google Shape;4373;p36"/>
          <p:cNvSpPr/>
          <p:nvPr/>
        </p:nvSpPr>
        <p:spPr>
          <a:xfrm>
            <a:off x="394050" y="937050"/>
            <a:ext cx="3269400" cy="3269400"/>
          </a:xfrm>
          <a:prstGeom prst="arc">
            <a:avLst>
              <a:gd name="adj1" fmla="val 16200000"/>
              <a:gd name="adj2" fmla="val 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36"/>
          <p:cNvSpPr txBox="1">
            <a:spLocks noGrp="1"/>
          </p:cNvSpPr>
          <p:nvPr>
            <p:ph type="title"/>
          </p:nvPr>
        </p:nvSpPr>
        <p:spPr>
          <a:xfrm>
            <a:off x="4000475" y="937050"/>
            <a:ext cx="4645200" cy="149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ABOUT THE PROJECT</a:t>
            </a:r>
            <a:endParaRPr dirty="0"/>
          </a:p>
        </p:txBody>
      </p:sp>
      <p:sp>
        <p:nvSpPr>
          <p:cNvPr id="4375" name="Google Shape;4375;p36"/>
          <p:cNvSpPr txBox="1">
            <a:spLocks noGrp="1"/>
          </p:cNvSpPr>
          <p:nvPr>
            <p:ph type="subTitle" idx="1"/>
          </p:nvPr>
        </p:nvSpPr>
        <p:spPr>
          <a:xfrm>
            <a:off x="4000475" y="2446954"/>
            <a:ext cx="4749325" cy="2258861"/>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As the number of pollutants in the air tends to increase, this project focuses on creating an Air Detection system within homes to monitor the temperature, humidity, intensity of light and poisonous gases as a pre-caution for the older people. If any poisonous gas is detected within the home, an extractor is started and its speed increases based on the quantity of gas sensed.</a:t>
            </a:r>
            <a:endParaRPr dirty="0"/>
          </a:p>
        </p:txBody>
      </p:sp>
      <p:pic>
        <p:nvPicPr>
          <p:cNvPr id="4376" name="Google Shape;4376;p36"/>
          <p:cNvPicPr preferRelativeResize="0"/>
          <p:nvPr/>
        </p:nvPicPr>
        <p:blipFill>
          <a:blip r:embed="rId3">
            <a:extLst>
              <a:ext uri="{837473B0-CC2E-450A-ABE3-18F120FF3D39}">
                <a1611:picAttrSrcUrl xmlns:a1611="http://schemas.microsoft.com/office/drawing/2016/11/main" r:id="rId4"/>
              </a:ext>
            </a:extLst>
          </a:blip>
          <a:srcRect l="12848" r="12848"/>
          <a:stretch/>
        </p:blipFill>
        <p:spPr>
          <a:xfrm>
            <a:off x="734125" y="1159899"/>
            <a:ext cx="2507163" cy="2416485"/>
          </a:xfrm>
          <a:prstGeom prst="ellipse">
            <a:avLst/>
          </a:prstGeom>
          <a:noFill/>
          <a:ln>
            <a:noFill/>
          </a:ln>
        </p:spPr>
      </p:pic>
      <p:sp>
        <p:nvSpPr>
          <p:cNvPr id="2" name="TextBox 1">
            <a:extLst>
              <a:ext uri="{FF2B5EF4-FFF2-40B4-BE49-F238E27FC236}">
                <a16:creationId xmlns:a16="http://schemas.microsoft.com/office/drawing/2014/main" id="{B6CB51F4-6C38-D3BA-ABA2-7D1763DD9A7C}"/>
              </a:ext>
            </a:extLst>
          </p:cNvPr>
          <p:cNvSpPr txBox="1"/>
          <p:nvPr/>
        </p:nvSpPr>
        <p:spPr>
          <a:xfrm>
            <a:off x="1255619" y="3576384"/>
            <a:ext cx="1546262" cy="230832"/>
          </a:xfrm>
          <a:prstGeom prst="rect">
            <a:avLst/>
          </a:prstGeom>
          <a:noFill/>
        </p:spPr>
        <p:txBody>
          <a:bodyPr wrap="square" rtlCol="0">
            <a:spAutoFit/>
          </a:bodyPr>
          <a:lstStyle/>
          <a:p>
            <a:r>
              <a:rPr lang="en-US" sz="900" dirty="0"/>
              <a:t>Photo Credit: </a:t>
            </a:r>
            <a:r>
              <a:rPr lang="en-US" sz="900" dirty="0">
                <a:hlinkClick r:id="rId5" tooltip="https://creativecommons.org/licenses/by-sa/3.0/"/>
              </a:rPr>
              <a:t>CC BY-SA</a:t>
            </a:r>
            <a:endParaRPr lang="en-US" sz="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43"/>
        <p:cNvGrpSpPr/>
        <p:nvPr/>
      </p:nvGrpSpPr>
      <p:grpSpPr>
        <a:xfrm>
          <a:off x="0" y="0"/>
          <a:ext cx="0" cy="0"/>
          <a:chOff x="0" y="0"/>
          <a:chExt cx="0" cy="0"/>
        </a:xfrm>
      </p:grpSpPr>
      <p:sp>
        <p:nvSpPr>
          <p:cNvPr id="4344" name="Google Shape;4344;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PROJECT ARCHITECTURE</a:t>
            </a:r>
            <a:endParaRPr dirty="0"/>
          </a:p>
        </p:txBody>
      </p:sp>
      <p:sp>
        <p:nvSpPr>
          <p:cNvPr id="4345" name="Google Shape;4345;p34"/>
          <p:cNvSpPr txBox="1">
            <a:spLocks noGrp="1"/>
          </p:cNvSpPr>
          <p:nvPr>
            <p:ph type="body" idx="1"/>
          </p:nvPr>
        </p:nvSpPr>
        <p:spPr>
          <a:xfrm>
            <a:off x="720000" y="1097102"/>
            <a:ext cx="2565893" cy="113314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dk1"/>
                </a:solidFill>
              </a:rPr>
              <a:t>Project Consists of 3 Main parts:</a:t>
            </a:r>
          </a:p>
          <a:p>
            <a:pPr marL="171450" lvl="0" indent="-171450" algn="l" rtl="0">
              <a:spcBef>
                <a:spcPts val="0"/>
              </a:spcBef>
              <a:spcAft>
                <a:spcPts val="0"/>
              </a:spcAft>
              <a:buFont typeface="Arial" panose="020B0604020202020204" pitchFamily="34" charset="0"/>
              <a:buChar char="•"/>
            </a:pPr>
            <a:r>
              <a:rPr lang="en-US" b="1" dirty="0">
                <a:solidFill>
                  <a:schemeClr val="dk1"/>
                </a:solidFill>
              </a:rPr>
              <a:t>CoAP</a:t>
            </a:r>
          </a:p>
          <a:p>
            <a:pPr marL="171450" lvl="0" indent="-171450" algn="l" rtl="0">
              <a:spcBef>
                <a:spcPts val="0"/>
              </a:spcBef>
              <a:spcAft>
                <a:spcPts val="0"/>
              </a:spcAft>
              <a:buFont typeface="Arial" panose="020B0604020202020204" pitchFamily="34" charset="0"/>
              <a:buChar char="•"/>
            </a:pPr>
            <a:r>
              <a:rPr lang="en-US" b="1" dirty="0">
                <a:solidFill>
                  <a:schemeClr val="dk1"/>
                </a:solidFill>
              </a:rPr>
              <a:t>MQTT</a:t>
            </a:r>
          </a:p>
          <a:p>
            <a:pPr marL="171450" lvl="0" indent="-171450" algn="l" rtl="0">
              <a:spcBef>
                <a:spcPts val="0"/>
              </a:spcBef>
              <a:spcAft>
                <a:spcPts val="0"/>
              </a:spcAft>
              <a:buFont typeface="Arial" panose="020B0604020202020204" pitchFamily="34" charset="0"/>
              <a:buChar char="•"/>
            </a:pPr>
            <a:r>
              <a:rPr lang="en-US" b="1" dirty="0">
                <a:solidFill>
                  <a:schemeClr val="dk1"/>
                </a:solidFill>
              </a:rPr>
              <a:t>Collector</a:t>
            </a:r>
            <a:endParaRPr b="1" dirty="0">
              <a:solidFill>
                <a:schemeClr val="dk1"/>
              </a:solidFill>
            </a:endParaRPr>
          </a:p>
        </p:txBody>
      </p:sp>
      <p:pic>
        <p:nvPicPr>
          <p:cNvPr id="1026" name="Picture 2">
            <a:extLst>
              <a:ext uri="{FF2B5EF4-FFF2-40B4-BE49-F238E27FC236}">
                <a16:creationId xmlns:a16="http://schemas.microsoft.com/office/drawing/2014/main" id="{95D85876-C4FA-CF7B-8D0A-142206988C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0014" y="1284249"/>
            <a:ext cx="5023470" cy="30201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80"/>
        <p:cNvGrpSpPr/>
        <p:nvPr/>
      </p:nvGrpSpPr>
      <p:grpSpPr>
        <a:xfrm>
          <a:off x="0" y="0"/>
          <a:ext cx="0" cy="0"/>
          <a:chOff x="0" y="0"/>
          <a:chExt cx="0" cy="0"/>
        </a:xfrm>
      </p:grpSpPr>
      <p:sp>
        <p:nvSpPr>
          <p:cNvPr id="4381" name="Google Shape;4381;p37"/>
          <p:cNvSpPr txBox="1">
            <a:spLocks noGrp="1"/>
          </p:cNvSpPr>
          <p:nvPr>
            <p:ph type="title"/>
          </p:nvPr>
        </p:nvSpPr>
        <p:spPr>
          <a:xfrm>
            <a:off x="622250" y="1934525"/>
            <a:ext cx="3949800" cy="154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MQTT</a:t>
            </a:r>
            <a:endParaRPr dirty="0"/>
          </a:p>
        </p:txBody>
      </p:sp>
      <p:sp>
        <p:nvSpPr>
          <p:cNvPr id="4382" name="Google Shape;4382;p37"/>
          <p:cNvSpPr txBox="1">
            <a:spLocks noGrp="1"/>
          </p:cNvSpPr>
          <p:nvPr>
            <p:ph type="title" idx="2"/>
          </p:nvPr>
        </p:nvSpPr>
        <p:spPr>
          <a:xfrm>
            <a:off x="622250" y="953225"/>
            <a:ext cx="5039400" cy="98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02.</a:t>
            </a:r>
            <a:endParaRPr dirty="0"/>
          </a:p>
        </p:txBody>
      </p:sp>
      <p:pic>
        <p:nvPicPr>
          <p:cNvPr id="4384" name="Google Shape;4384;p37"/>
          <p:cNvPicPr preferRelativeResize="0"/>
          <p:nvPr/>
        </p:nvPicPr>
        <p:blipFill rotWithShape="1">
          <a:blip r:embed="rId3">
            <a:alphaModFix/>
          </a:blip>
          <a:srcRect l="16644" r="16644"/>
          <a:stretch/>
        </p:blipFill>
        <p:spPr>
          <a:xfrm>
            <a:off x="5610355" y="1291787"/>
            <a:ext cx="2589000" cy="2586600"/>
          </a:xfrm>
          <a:prstGeom prst="ellipse">
            <a:avLst/>
          </a:prstGeom>
          <a:noFill/>
          <a:ln>
            <a:noFill/>
          </a:ln>
        </p:spPr>
      </p:pic>
      <p:sp>
        <p:nvSpPr>
          <p:cNvPr id="4385" name="Google Shape;4385;p37"/>
          <p:cNvSpPr/>
          <p:nvPr/>
        </p:nvSpPr>
        <p:spPr>
          <a:xfrm>
            <a:off x="5449675" y="1131075"/>
            <a:ext cx="2910600" cy="2910600"/>
          </a:xfrm>
          <a:prstGeom prst="arc">
            <a:avLst>
              <a:gd name="adj1" fmla="val 16200000"/>
              <a:gd name="adj2" fmla="val 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89"/>
        <p:cNvGrpSpPr/>
        <p:nvPr/>
      </p:nvGrpSpPr>
      <p:grpSpPr>
        <a:xfrm>
          <a:off x="0" y="0"/>
          <a:ext cx="0" cy="0"/>
          <a:chOff x="0" y="0"/>
          <a:chExt cx="0" cy="0"/>
        </a:xfrm>
      </p:grpSpPr>
      <p:sp>
        <p:nvSpPr>
          <p:cNvPr id="4400" name="Google Shape;4400;p38"/>
          <p:cNvSpPr txBox="1">
            <a:spLocks noGrp="1"/>
          </p:cNvSpPr>
          <p:nvPr>
            <p:ph type="title" idx="2"/>
          </p:nvPr>
        </p:nvSpPr>
        <p:spPr>
          <a:xfrm>
            <a:off x="2038783" y="663894"/>
            <a:ext cx="2885700" cy="55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PROCEDURE</a:t>
            </a:r>
            <a:endParaRPr dirty="0"/>
          </a:p>
        </p:txBody>
      </p:sp>
      <p:sp>
        <p:nvSpPr>
          <p:cNvPr id="4403" name="Google Shape;4403;p38"/>
          <p:cNvSpPr txBox="1">
            <a:spLocks noGrp="1"/>
          </p:cNvSpPr>
          <p:nvPr>
            <p:ph type="subTitle" idx="4"/>
          </p:nvPr>
        </p:nvSpPr>
        <p:spPr>
          <a:xfrm>
            <a:off x="2038782" y="1203303"/>
            <a:ext cx="6294895" cy="101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MQTT Sensors are responsible for recording temperature, humidity, light intensity and gas recordings.</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Message from the sensor is constructed using random values to simulate a real sensor, these values are concatenated into a buffer, with the length and the message itself as a plain text.</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Message is loaded in JSON format, splitted into the variables recorded and stored in the database.</a:t>
            </a:r>
          </a:p>
          <a:p>
            <a:pPr marL="0" lvl="0" indent="0" algn="l" rtl="0">
              <a:spcBef>
                <a:spcPts val="0"/>
              </a:spcBef>
              <a:spcAft>
                <a:spcPts val="0"/>
              </a:spcAft>
              <a:buNone/>
            </a:pPr>
            <a:r>
              <a:rPr lang="en" dirty="0"/>
              <a:t>Once the payload is received from the sensor, the light intensity value is converted.</a:t>
            </a:r>
            <a:endParaRPr dirty="0"/>
          </a:p>
        </p:txBody>
      </p:sp>
      <p:grpSp>
        <p:nvGrpSpPr>
          <p:cNvPr id="4404" name="Google Shape;4404;p38"/>
          <p:cNvGrpSpPr/>
          <p:nvPr/>
        </p:nvGrpSpPr>
        <p:grpSpPr>
          <a:xfrm>
            <a:off x="1232231" y="696865"/>
            <a:ext cx="585784" cy="525929"/>
            <a:chOff x="2107103" y="1439689"/>
            <a:chExt cx="369207" cy="331503"/>
          </a:xfrm>
        </p:grpSpPr>
        <p:sp>
          <p:nvSpPr>
            <p:cNvPr id="4405" name="Google Shape;4405;p38"/>
            <p:cNvSpPr/>
            <p:nvPr/>
          </p:nvSpPr>
          <p:spPr>
            <a:xfrm>
              <a:off x="2107103" y="1451525"/>
              <a:ext cx="369207" cy="319666"/>
            </a:xfrm>
            <a:custGeom>
              <a:avLst/>
              <a:gdLst/>
              <a:ahLst/>
              <a:cxnLst/>
              <a:rect l="l" t="t" r="r" b="b"/>
              <a:pathLst>
                <a:path w="13288" h="11505" extrusionOk="0">
                  <a:moveTo>
                    <a:pt x="11046" y="1441"/>
                  </a:moveTo>
                  <a:cubicBezTo>
                    <a:pt x="11058" y="1441"/>
                    <a:pt x="11071" y="1442"/>
                    <a:pt x="11085" y="1444"/>
                  </a:cubicBezTo>
                  <a:cubicBezTo>
                    <a:pt x="11216" y="1468"/>
                    <a:pt x="11311" y="1587"/>
                    <a:pt x="11311" y="1718"/>
                  </a:cubicBezTo>
                  <a:lnTo>
                    <a:pt x="11311" y="2777"/>
                  </a:lnTo>
                  <a:lnTo>
                    <a:pt x="10787" y="2777"/>
                  </a:lnTo>
                  <a:lnTo>
                    <a:pt x="10787" y="1706"/>
                  </a:lnTo>
                  <a:cubicBezTo>
                    <a:pt x="10787" y="1563"/>
                    <a:pt x="10898" y="1441"/>
                    <a:pt x="11046" y="1441"/>
                  </a:cubicBezTo>
                  <a:close/>
                  <a:moveTo>
                    <a:pt x="11835" y="3289"/>
                  </a:moveTo>
                  <a:lnTo>
                    <a:pt x="11835" y="4623"/>
                  </a:lnTo>
                  <a:lnTo>
                    <a:pt x="10263" y="4623"/>
                  </a:lnTo>
                  <a:lnTo>
                    <a:pt x="10263" y="3289"/>
                  </a:lnTo>
                  <a:close/>
                  <a:moveTo>
                    <a:pt x="6632" y="5135"/>
                  </a:moveTo>
                  <a:cubicBezTo>
                    <a:pt x="7013" y="5135"/>
                    <a:pt x="7310" y="5456"/>
                    <a:pt x="7310" y="5825"/>
                  </a:cubicBezTo>
                  <a:cubicBezTo>
                    <a:pt x="7310" y="5968"/>
                    <a:pt x="7430" y="6075"/>
                    <a:pt x="7560" y="6075"/>
                  </a:cubicBezTo>
                  <a:lnTo>
                    <a:pt x="9227" y="6075"/>
                  </a:lnTo>
                  <a:lnTo>
                    <a:pt x="9227" y="6492"/>
                  </a:lnTo>
                  <a:lnTo>
                    <a:pt x="4036" y="6492"/>
                  </a:lnTo>
                  <a:lnTo>
                    <a:pt x="4036" y="6075"/>
                  </a:lnTo>
                  <a:lnTo>
                    <a:pt x="5715" y="6075"/>
                  </a:lnTo>
                  <a:cubicBezTo>
                    <a:pt x="5858" y="6075"/>
                    <a:pt x="5977" y="5956"/>
                    <a:pt x="5965" y="5825"/>
                  </a:cubicBezTo>
                  <a:cubicBezTo>
                    <a:pt x="5965" y="5432"/>
                    <a:pt x="6263" y="5135"/>
                    <a:pt x="6632" y="5135"/>
                  </a:cubicBezTo>
                  <a:close/>
                  <a:moveTo>
                    <a:pt x="7346" y="6968"/>
                  </a:moveTo>
                  <a:lnTo>
                    <a:pt x="7346" y="7754"/>
                  </a:lnTo>
                  <a:lnTo>
                    <a:pt x="7334" y="7754"/>
                  </a:lnTo>
                  <a:cubicBezTo>
                    <a:pt x="7334" y="7882"/>
                    <a:pt x="7229" y="7972"/>
                    <a:pt x="7113" y="7972"/>
                  </a:cubicBezTo>
                  <a:cubicBezTo>
                    <a:pt x="7099" y="7972"/>
                    <a:pt x="7086" y="7971"/>
                    <a:pt x="7072" y="7968"/>
                  </a:cubicBezTo>
                  <a:cubicBezTo>
                    <a:pt x="6965" y="7933"/>
                    <a:pt x="6906" y="7849"/>
                    <a:pt x="6906" y="7742"/>
                  </a:cubicBezTo>
                  <a:lnTo>
                    <a:pt x="6906" y="6968"/>
                  </a:lnTo>
                  <a:close/>
                  <a:moveTo>
                    <a:pt x="8322" y="6968"/>
                  </a:moveTo>
                  <a:lnTo>
                    <a:pt x="8299" y="7754"/>
                  </a:lnTo>
                  <a:cubicBezTo>
                    <a:pt x="8299" y="7882"/>
                    <a:pt x="8193" y="7972"/>
                    <a:pt x="8077" y="7972"/>
                  </a:cubicBezTo>
                  <a:cubicBezTo>
                    <a:pt x="8064" y="7972"/>
                    <a:pt x="8050" y="7971"/>
                    <a:pt x="8037" y="7968"/>
                  </a:cubicBezTo>
                  <a:cubicBezTo>
                    <a:pt x="7930" y="7933"/>
                    <a:pt x="7870" y="7849"/>
                    <a:pt x="7870" y="7742"/>
                  </a:cubicBezTo>
                  <a:lnTo>
                    <a:pt x="7870" y="6968"/>
                  </a:lnTo>
                  <a:close/>
                  <a:moveTo>
                    <a:pt x="9251" y="6968"/>
                  </a:moveTo>
                  <a:lnTo>
                    <a:pt x="9251" y="7754"/>
                  </a:lnTo>
                  <a:lnTo>
                    <a:pt x="9239" y="7754"/>
                  </a:lnTo>
                  <a:cubicBezTo>
                    <a:pt x="9239" y="7882"/>
                    <a:pt x="9134" y="7972"/>
                    <a:pt x="9018" y="7972"/>
                  </a:cubicBezTo>
                  <a:cubicBezTo>
                    <a:pt x="9004" y="7972"/>
                    <a:pt x="8991" y="7971"/>
                    <a:pt x="8977" y="7968"/>
                  </a:cubicBezTo>
                  <a:cubicBezTo>
                    <a:pt x="8870" y="7933"/>
                    <a:pt x="8811" y="7849"/>
                    <a:pt x="8811" y="7742"/>
                  </a:cubicBezTo>
                  <a:lnTo>
                    <a:pt x="8811" y="6968"/>
                  </a:lnTo>
                  <a:close/>
                  <a:moveTo>
                    <a:pt x="4489" y="6980"/>
                  </a:moveTo>
                  <a:lnTo>
                    <a:pt x="4489" y="7754"/>
                  </a:lnTo>
                  <a:cubicBezTo>
                    <a:pt x="4489" y="7861"/>
                    <a:pt x="4417" y="7956"/>
                    <a:pt x="4334" y="7980"/>
                  </a:cubicBezTo>
                  <a:cubicBezTo>
                    <a:pt x="4313" y="7985"/>
                    <a:pt x="4294" y="7987"/>
                    <a:pt x="4275" y="7987"/>
                  </a:cubicBezTo>
                  <a:cubicBezTo>
                    <a:pt x="4150" y="7987"/>
                    <a:pt x="4060" y="7892"/>
                    <a:pt x="4060" y="7778"/>
                  </a:cubicBezTo>
                  <a:lnTo>
                    <a:pt x="4060" y="6980"/>
                  </a:lnTo>
                  <a:close/>
                  <a:moveTo>
                    <a:pt x="5441" y="6980"/>
                  </a:moveTo>
                  <a:lnTo>
                    <a:pt x="5441" y="7754"/>
                  </a:lnTo>
                  <a:cubicBezTo>
                    <a:pt x="5441" y="7861"/>
                    <a:pt x="5370" y="7956"/>
                    <a:pt x="5286" y="7980"/>
                  </a:cubicBezTo>
                  <a:cubicBezTo>
                    <a:pt x="5266" y="7985"/>
                    <a:pt x="5246" y="7987"/>
                    <a:pt x="5227" y="7987"/>
                  </a:cubicBezTo>
                  <a:cubicBezTo>
                    <a:pt x="5102" y="7987"/>
                    <a:pt x="5013" y="7892"/>
                    <a:pt x="5013" y="7778"/>
                  </a:cubicBezTo>
                  <a:lnTo>
                    <a:pt x="5013" y="6980"/>
                  </a:lnTo>
                  <a:close/>
                  <a:moveTo>
                    <a:pt x="6382" y="6980"/>
                  </a:moveTo>
                  <a:lnTo>
                    <a:pt x="6382" y="7754"/>
                  </a:lnTo>
                  <a:cubicBezTo>
                    <a:pt x="6382" y="7861"/>
                    <a:pt x="6310" y="7956"/>
                    <a:pt x="6215" y="7980"/>
                  </a:cubicBezTo>
                  <a:cubicBezTo>
                    <a:pt x="6196" y="7985"/>
                    <a:pt x="6178" y="7987"/>
                    <a:pt x="6160" y="7987"/>
                  </a:cubicBezTo>
                  <a:cubicBezTo>
                    <a:pt x="6043" y="7987"/>
                    <a:pt x="5953" y="7892"/>
                    <a:pt x="5953" y="7778"/>
                  </a:cubicBezTo>
                  <a:lnTo>
                    <a:pt x="5953" y="6980"/>
                  </a:lnTo>
                  <a:close/>
                  <a:moveTo>
                    <a:pt x="5691" y="8326"/>
                  </a:moveTo>
                  <a:cubicBezTo>
                    <a:pt x="5834" y="8433"/>
                    <a:pt x="5989" y="8504"/>
                    <a:pt x="6167" y="8504"/>
                  </a:cubicBezTo>
                  <a:cubicBezTo>
                    <a:pt x="6251" y="8504"/>
                    <a:pt x="6322" y="8480"/>
                    <a:pt x="6394" y="8468"/>
                  </a:cubicBezTo>
                  <a:lnTo>
                    <a:pt x="6394" y="10171"/>
                  </a:lnTo>
                  <a:lnTo>
                    <a:pt x="4048" y="10171"/>
                  </a:lnTo>
                  <a:lnTo>
                    <a:pt x="4048" y="8468"/>
                  </a:lnTo>
                  <a:cubicBezTo>
                    <a:pt x="4120" y="8492"/>
                    <a:pt x="4179" y="8504"/>
                    <a:pt x="4274" y="8504"/>
                  </a:cubicBezTo>
                  <a:cubicBezTo>
                    <a:pt x="4453" y="8504"/>
                    <a:pt x="4608" y="8445"/>
                    <a:pt x="4751" y="8326"/>
                  </a:cubicBezTo>
                  <a:cubicBezTo>
                    <a:pt x="4882" y="8433"/>
                    <a:pt x="5048" y="8504"/>
                    <a:pt x="5227" y="8504"/>
                  </a:cubicBezTo>
                  <a:cubicBezTo>
                    <a:pt x="5394" y="8504"/>
                    <a:pt x="5560" y="8445"/>
                    <a:pt x="5691" y="8326"/>
                  </a:cubicBezTo>
                  <a:close/>
                  <a:moveTo>
                    <a:pt x="8549" y="8326"/>
                  </a:moveTo>
                  <a:cubicBezTo>
                    <a:pt x="8692" y="8433"/>
                    <a:pt x="8846" y="8504"/>
                    <a:pt x="9025" y="8504"/>
                  </a:cubicBezTo>
                  <a:cubicBezTo>
                    <a:pt x="9108" y="8504"/>
                    <a:pt x="9180" y="8480"/>
                    <a:pt x="9251" y="8468"/>
                  </a:cubicBezTo>
                  <a:lnTo>
                    <a:pt x="9251" y="10171"/>
                  </a:lnTo>
                  <a:lnTo>
                    <a:pt x="6906" y="10171"/>
                  </a:lnTo>
                  <a:lnTo>
                    <a:pt x="6906" y="8468"/>
                  </a:lnTo>
                  <a:cubicBezTo>
                    <a:pt x="6977" y="8492"/>
                    <a:pt x="7037" y="8504"/>
                    <a:pt x="7132" y="8504"/>
                  </a:cubicBezTo>
                  <a:cubicBezTo>
                    <a:pt x="7310" y="8504"/>
                    <a:pt x="7465" y="8445"/>
                    <a:pt x="7608" y="8326"/>
                  </a:cubicBezTo>
                  <a:cubicBezTo>
                    <a:pt x="7739" y="8433"/>
                    <a:pt x="7906" y="8504"/>
                    <a:pt x="8072" y="8504"/>
                  </a:cubicBezTo>
                  <a:cubicBezTo>
                    <a:pt x="8251" y="8504"/>
                    <a:pt x="8418" y="8445"/>
                    <a:pt x="8549" y="8326"/>
                  </a:cubicBezTo>
                  <a:close/>
                  <a:moveTo>
                    <a:pt x="12085" y="5182"/>
                  </a:moveTo>
                  <a:cubicBezTo>
                    <a:pt x="12228" y="5182"/>
                    <a:pt x="12335" y="5301"/>
                    <a:pt x="12335" y="5432"/>
                  </a:cubicBezTo>
                  <a:lnTo>
                    <a:pt x="12335" y="10183"/>
                  </a:lnTo>
                  <a:lnTo>
                    <a:pt x="12323" y="10183"/>
                  </a:lnTo>
                  <a:cubicBezTo>
                    <a:pt x="12192" y="10183"/>
                    <a:pt x="12073" y="10278"/>
                    <a:pt x="12049" y="10409"/>
                  </a:cubicBezTo>
                  <a:cubicBezTo>
                    <a:pt x="12025" y="10576"/>
                    <a:pt x="12156" y="10707"/>
                    <a:pt x="12299" y="10707"/>
                  </a:cubicBezTo>
                  <a:lnTo>
                    <a:pt x="12585" y="10707"/>
                  </a:lnTo>
                  <a:cubicBezTo>
                    <a:pt x="12680" y="10707"/>
                    <a:pt x="12740" y="10778"/>
                    <a:pt x="12740" y="10850"/>
                  </a:cubicBezTo>
                  <a:lnTo>
                    <a:pt x="12740" y="11004"/>
                  </a:lnTo>
                  <a:lnTo>
                    <a:pt x="524" y="11004"/>
                  </a:lnTo>
                  <a:lnTo>
                    <a:pt x="524" y="10850"/>
                  </a:lnTo>
                  <a:cubicBezTo>
                    <a:pt x="524" y="10766"/>
                    <a:pt x="595" y="10707"/>
                    <a:pt x="667" y="10707"/>
                  </a:cubicBezTo>
                  <a:lnTo>
                    <a:pt x="10525" y="10707"/>
                  </a:lnTo>
                  <a:cubicBezTo>
                    <a:pt x="10656" y="10707"/>
                    <a:pt x="10775" y="10612"/>
                    <a:pt x="10787" y="10481"/>
                  </a:cubicBezTo>
                  <a:cubicBezTo>
                    <a:pt x="10823" y="10314"/>
                    <a:pt x="10680" y="10183"/>
                    <a:pt x="10537" y="10183"/>
                  </a:cubicBezTo>
                  <a:lnTo>
                    <a:pt x="9763" y="10183"/>
                  </a:lnTo>
                  <a:lnTo>
                    <a:pt x="9763" y="5432"/>
                  </a:lnTo>
                  <a:cubicBezTo>
                    <a:pt x="9763" y="5289"/>
                    <a:pt x="9882" y="5182"/>
                    <a:pt x="10013" y="5182"/>
                  </a:cubicBezTo>
                  <a:close/>
                  <a:moveTo>
                    <a:pt x="11046" y="0"/>
                  </a:moveTo>
                  <a:cubicBezTo>
                    <a:pt x="10898" y="0"/>
                    <a:pt x="10787" y="122"/>
                    <a:pt x="10787" y="253"/>
                  </a:cubicBezTo>
                  <a:lnTo>
                    <a:pt x="10787" y="932"/>
                  </a:lnTo>
                  <a:lnTo>
                    <a:pt x="10787" y="967"/>
                  </a:lnTo>
                  <a:cubicBezTo>
                    <a:pt x="10489" y="1075"/>
                    <a:pt x="10263" y="1372"/>
                    <a:pt x="10263" y="1706"/>
                  </a:cubicBezTo>
                  <a:lnTo>
                    <a:pt x="10263" y="2777"/>
                  </a:lnTo>
                  <a:lnTo>
                    <a:pt x="10013" y="2777"/>
                  </a:lnTo>
                  <a:cubicBezTo>
                    <a:pt x="9870" y="2777"/>
                    <a:pt x="9763" y="2896"/>
                    <a:pt x="9763" y="3027"/>
                  </a:cubicBezTo>
                  <a:lnTo>
                    <a:pt x="9763" y="4658"/>
                  </a:lnTo>
                  <a:cubicBezTo>
                    <a:pt x="9465" y="4766"/>
                    <a:pt x="9239" y="5063"/>
                    <a:pt x="9239" y="5397"/>
                  </a:cubicBezTo>
                  <a:lnTo>
                    <a:pt x="9239" y="5539"/>
                  </a:lnTo>
                  <a:lnTo>
                    <a:pt x="7799" y="5539"/>
                  </a:lnTo>
                  <a:cubicBezTo>
                    <a:pt x="7680" y="5016"/>
                    <a:pt x="7203" y="4623"/>
                    <a:pt x="6632" y="4623"/>
                  </a:cubicBezTo>
                  <a:cubicBezTo>
                    <a:pt x="6072" y="4623"/>
                    <a:pt x="5596" y="5016"/>
                    <a:pt x="5477" y="5539"/>
                  </a:cubicBezTo>
                  <a:lnTo>
                    <a:pt x="4036" y="5539"/>
                  </a:lnTo>
                  <a:lnTo>
                    <a:pt x="4036" y="2122"/>
                  </a:lnTo>
                  <a:cubicBezTo>
                    <a:pt x="4036" y="1968"/>
                    <a:pt x="3917" y="1860"/>
                    <a:pt x="3774" y="1860"/>
                  </a:cubicBezTo>
                  <a:lnTo>
                    <a:pt x="2869" y="1860"/>
                  </a:lnTo>
                  <a:cubicBezTo>
                    <a:pt x="2738" y="1860"/>
                    <a:pt x="2619" y="1956"/>
                    <a:pt x="2607" y="2087"/>
                  </a:cubicBezTo>
                  <a:cubicBezTo>
                    <a:pt x="2572" y="2253"/>
                    <a:pt x="2703" y="2384"/>
                    <a:pt x="2858" y="2384"/>
                  </a:cubicBezTo>
                  <a:lnTo>
                    <a:pt x="3512" y="2384"/>
                  </a:lnTo>
                  <a:lnTo>
                    <a:pt x="3512" y="10171"/>
                  </a:lnTo>
                  <a:lnTo>
                    <a:pt x="917" y="10171"/>
                  </a:lnTo>
                  <a:lnTo>
                    <a:pt x="917" y="2384"/>
                  </a:lnTo>
                  <a:lnTo>
                    <a:pt x="1060" y="2384"/>
                  </a:lnTo>
                  <a:cubicBezTo>
                    <a:pt x="1191" y="2384"/>
                    <a:pt x="1310" y="2301"/>
                    <a:pt x="1322" y="2158"/>
                  </a:cubicBezTo>
                  <a:cubicBezTo>
                    <a:pt x="1357" y="2003"/>
                    <a:pt x="1214" y="1860"/>
                    <a:pt x="1072" y="1860"/>
                  </a:cubicBezTo>
                  <a:lnTo>
                    <a:pt x="667" y="1860"/>
                  </a:lnTo>
                  <a:cubicBezTo>
                    <a:pt x="524" y="1860"/>
                    <a:pt x="417" y="1980"/>
                    <a:pt x="417" y="2110"/>
                  </a:cubicBezTo>
                  <a:lnTo>
                    <a:pt x="417" y="10171"/>
                  </a:lnTo>
                  <a:lnTo>
                    <a:pt x="417" y="10219"/>
                  </a:lnTo>
                  <a:cubicBezTo>
                    <a:pt x="167" y="10314"/>
                    <a:pt x="0" y="10552"/>
                    <a:pt x="0" y="10838"/>
                  </a:cubicBezTo>
                  <a:lnTo>
                    <a:pt x="0" y="11254"/>
                  </a:lnTo>
                  <a:cubicBezTo>
                    <a:pt x="0" y="11409"/>
                    <a:pt x="119" y="11505"/>
                    <a:pt x="250" y="11505"/>
                  </a:cubicBezTo>
                  <a:lnTo>
                    <a:pt x="13025" y="11505"/>
                  </a:lnTo>
                  <a:cubicBezTo>
                    <a:pt x="13168" y="11505"/>
                    <a:pt x="13275" y="11385"/>
                    <a:pt x="13275" y="11254"/>
                  </a:cubicBezTo>
                  <a:lnTo>
                    <a:pt x="13275" y="10838"/>
                  </a:lnTo>
                  <a:cubicBezTo>
                    <a:pt x="13287" y="10564"/>
                    <a:pt x="13109" y="10314"/>
                    <a:pt x="12871" y="10231"/>
                  </a:cubicBezTo>
                  <a:lnTo>
                    <a:pt x="12871" y="5409"/>
                  </a:lnTo>
                  <a:cubicBezTo>
                    <a:pt x="12871" y="5063"/>
                    <a:pt x="12644" y="4777"/>
                    <a:pt x="12347" y="4682"/>
                  </a:cubicBezTo>
                  <a:lnTo>
                    <a:pt x="12347" y="3039"/>
                  </a:lnTo>
                  <a:cubicBezTo>
                    <a:pt x="12347" y="2896"/>
                    <a:pt x="12228" y="2789"/>
                    <a:pt x="12097" y="2789"/>
                  </a:cubicBezTo>
                  <a:lnTo>
                    <a:pt x="11835" y="2789"/>
                  </a:lnTo>
                  <a:lnTo>
                    <a:pt x="11835" y="1718"/>
                  </a:lnTo>
                  <a:cubicBezTo>
                    <a:pt x="11835" y="1372"/>
                    <a:pt x="11609" y="1087"/>
                    <a:pt x="11311" y="991"/>
                  </a:cubicBezTo>
                  <a:lnTo>
                    <a:pt x="11311" y="944"/>
                  </a:lnTo>
                  <a:lnTo>
                    <a:pt x="11311" y="277"/>
                  </a:lnTo>
                  <a:cubicBezTo>
                    <a:pt x="11311" y="134"/>
                    <a:pt x="11216" y="15"/>
                    <a:pt x="11085" y="3"/>
                  </a:cubicBezTo>
                  <a:cubicBezTo>
                    <a:pt x="11071" y="1"/>
                    <a:pt x="11058" y="0"/>
                    <a:pt x="1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38"/>
            <p:cNvSpPr/>
            <p:nvPr/>
          </p:nvSpPr>
          <p:spPr>
            <a:xfrm>
              <a:off x="2420046" y="1734127"/>
              <a:ext cx="17560" cy="14559"/>
            </a:xfrm>
            <a:custGeom>
              <a:avLst/>
              <a:gdLst/>
              <a:ahLst/>
              <a:cxnLst/>
              <a:rect l="l" t="t" r="r" b="b"/>
              <a:pathLst>
                <a:path w="632" h="524" extrusionOk="0">
                  <a:moveTo>
                    <a:pt x="310" y="0"/>
                  </a:moveTo>
                  <a:cubicBezTo>
                    <a:pt x="191" y="0"/>
                    <a:pt x="96" y="71"/>
                    <a:pt x="60" y="179"/>
                  </a:cubicBezTo>
                  <a:cubicBezTo>
                    <a:pt x="0" y="357"/>
                    <a:pt x="131" y="524"/>
                    <a:pt x="310" y="524"/>
                  </a:cubicBezTo>
                  <a:cubicBezTo>
                    <a:pt x="429" y="524"/>
                    <a:pt x="524" y="441"/>
                    <a:pt x="572" y="345"/>
                  </a:cubicBezTo>
                  <a:cubicBezTo>
                    <a:pt x="631" y="167"/>
                    <a:pt x="488"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38"/>
            <p:cNvSpPr/>
            <p:nvPr/>
          </p:nvSpPr>
          <p:spPr>
            <a:xfrm>
              <a:off x="2283733" y="1497343"/>
              <a:ext cx="15921" cy="14726"/>
            </a:xfrm>
            <a:custGeom>
              <a:avLst/>
              <a:gdLst/>
              <a:ahLst/>
              <a:cxnLst/>
              <a:rect l="l" t="t" r="r" b="b"/>
              <a:pathLst>
                <a:path w="573" h="530" extrusionOk="0">
                  <a:moveTo>
                    <a:pt x="287" y="0"/>
                  </a:moveTo>
                  <a:cubicBezTo>
                    <a:pt x="218" y="0"/>
                    <a:pt x="150" y="27"/>
                    <a:pt x="96" y="80"/>
                  </a:cubicBezTo>
                  <a:cubicBezTo>
                    <a:pt x="1" y="188"/>
                    <a:pt x="1" y="354"/>
                    <a:pt x="96" y="450"/>
                  </a:cubicBezTo>
                  <a:cubicBezTo>
                    <a:pt x="150" y="503"/>
                    <a:pt x="218" y="530"/>
                    <a:pt x="287" y="530"/>
                  </a:cubicBezTo>
                  <a:cubicBezTo>
                    <a:pt x="355" y="530"/>
                    <a:pt x="424" y="503"/>
                    <a:pt x="477" y="450"/>
                  </a:cubicBezTo>
                  <a:cubicBezTo>
                    <a:pt x="572" y="354"/>
                    <a:pt x="572" y="188"/>
                    <a:pt x="477" y="80"/>
                  </a:cubicBezTo>
                  <a:cubicBezTo>
                    <a:pt x="424" y="27"/>
                    <a:pt x="355" y="0"/>
                    <a:pt x="2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38"/>
            <p:cNvSpPr/>
            <p:nvPr/>
          </p:nvSpPr>
          <p:spPr>
            <a:xfrm>
              <a:off x="2242722" y="1439689"/>
              <a:ext cx="97609" cy="31453"/>
            </a:xfrm>
            <a:custGeom>
              <a:avLst/>
              <a:gdLst/>
              <a:ahLst/>
              <a:cxnLst/>
              <a:rect l="l" t="t" r="r" b="b"/>
              <a:pathLst>
                <a:path w="3513" h="1132" extrusionOk="0">
                  <a:moveTo>
                    <a:pt x="1757" y="0"/>
                  </a:moveTo>
                  <a:cubicBezTo>
                    <a:pt x="1158" y="0"/>
                    <a:pt x="560" y="227"/>
                    <a:pt x="108" y="679"/>
                  </a:cubicBezTo>
                  <a:cubicBezTo>
                    <a:pt x="1" y="786"/>
                    <a:pt x="1" y="953"/>
                    <a:pt x="108" y="1060"/>
                  </a:cubicBezTo>
                  <a:cubicBezTo>
                    <a:pt x="155" y="1108"/>
                    <a:pt x="221" y="1132"/>
                    <a:pt x="288" y="1132"/>
                  </a:cubicBezTo>
                  <a:cubicBezTo>
                    <a:pt x="355" y="1132"/>
                    <a:pt x="423" y="1108"/>
                    <a:pt x="477" y="1060"/>
                  </a:cubicBezTo>
                  <a:cubicBezTo>
                    <a:pt x="834" y="703"/>
                    <a:pt x="1298" y="524"/>
                    <a:pt x="1763" y="524"/>
                  </a:cubicBezTo>
                  <a:cubicBezTo>
                    <a:pt x="2227" y="524"/>
                    <a:pt x="2691" y="703"/>
                    <a:pt x="3049" y="1060"/>
                  </a:cubicBezTo>
                  <a:cubicBezTo>
                    <a:pt x="3096" y="1096"/>
                    <a:pt x="3168" y="1132"/>
                    <a:pt x="3227" y="1132"/>
                  </a:cubicBezTo>
                  <a:cubicBezTo>
                    <a:pt x="3287" y="1132"/>
                    <a:pt x="3358" y="1096"/>
                    <a:pt x="3406" y="1060"/>
                  </a:cubicBezTo>
                  <a:cubicBezTo>
                    <a:pt x="3513" y="953"/>
                    <a:pt x="3513" y="786"/>
                    <a:pt x="3406" y="679"/>
                  </a:cubicBezTo>
                  <a:cubicBezTo>
                    <a:pt x="2953" y="227"/>
                    <a:pt x="2355" y="0"/>
                    <a:pt x="1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38"/>
            <p:cNvSpPr/>
            <p:nvPr/>
          </p:nvSpPr>
          <p:spPr>
            <a:xfrm>
              <a:off x="2263227" y="1468391"/>
              <a:ext cx="56931" cy="23173"/>
            </a:xfrm>
            <a:custGeom>
              <a:avLst/>
              <a:gdLst/>
              <a:ahLst/>
              <a:cxnLst/>
              <a:rect l="l" t="t" r="r" b="b"/>
              <a:pathLst>
                <a:path w="2049" h="834" extrusionOk="0">
                  <a:moveTo>
                    <a:pt x="1025" y="0"/>
                  </a:moveTo>
                  <a:cubicBezTo>
                    <a:pt x="694" y="0"/>
                    <a:pt x="364" y="128"/>
                    <a:pt x="108" y="384"/>
                  </a:cubicBezTo>
                  <a:cubicBezTo>
                    <a:pt x="1" y="480"/>
                    <a:pt x="1" y="646"/>
                    <a:pt x="108" y="753"/>
                  </a:cubicBezTo>
                  <a:cubicBezTo>
                    <a:pt x="156" y="801"/>
                    <a:pt x="227" y="825"/>
                    <a:pt x="287" y="825"/>
                  </a:cubicBezTo>
                  <a:cubicBezTo>
                    <a:pt x="346" y="825"/>
                    <a:pt x="417" y="801"/>
                    <a:pt x="465" y="753"/>
                  </a:cubicBezTo>
                  <a:cubicBezTo>
                    <a:pt x="614" y="605"/>
                    <a:pt x="813" y="530"/>
                    <a:pt x="1013" y="530"/>
                  </a:cubicBezTo>
                  <a:cubicBezTo>
                    <a:pt x="1212" y="530"/>
                    <a:pt x="1412" y="605"/>
                    <a:pt x="1560" y="753"/>
                  </a:cubicBezTo>
                  <a:cubicBezTo>
                    <a:pt x="1614" y="807"/>
                    <a:pt x="1683" y="834"/>
                    <a:pt x="1751" y="834"/>
                  </a:cubicBezTo>
                  <a:cubicBezTo>
                    <a:pt x="1819" y="834"/>
                    <a:pt x="1888" y="807"/>
                    <a:pt x="1941" y="753"/>
                  </a:cubicBezTo>
                  <a:cubicBezTo>
                    <a:pt x="2049" y="646"/>
                    <a:pt x="2049" y="480"/>
                    <a:pt x="1941" y="384"/>
                  </a:cubicBezTo>
                  <a:cubicBezTo>
                    <a:pt x="1685" y="128"/>
                    <a:pt x="1355" y="0"/>
                    <a:pt x="10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38"/>
            <p:cNvSpPr/>
            <p:nvPr/>
          </p:nvSpPr>
          <p:spPr>
            <a:xfrm>
              <a:off x="2140834" y="1707981"/>
              <a:ext cx="56265" cy="14587"/>
            </a:xfrm>
            <a:custGeom>
              <a:avLst/>
              <a:gdLst/>
              <a:ahLst/>
              <a:cxnLst/>
              <a:rect l="l" t="t" r="r" b="b"/>
              <a:pathLst>
                <a:path w="2025" h="525" extrusionOk="0">
                  <a:moveTo>
                    <a:pt x="298" y="0"/>
                  </a:moveTo>
                  <a:cubicBezTo>
                    <a:pt x="167" y="0"/>
                    <a:pt x="48" y="96"/>
                    <a:pt x="36" y="227"/>
                  </a:cubicBezTo>
                  <a:cubicBezTo>
                    <a:pt x="0" y="393"/>
                    <a:pt x="143" y="524"/>
                    <a:pt x="286" y="524"/>
                  </a:cubicBezTo>
                  <a:lnTo>
                    <a:pt x="1727" y="524"/>
                  </a:lnTo>
                  <a:cubicBezTo>
                    <a:pt x="1858" y="524"/>
                    <a:pt x="1977" y="429"/>
                    <a:pt x="2001" y="298"/>
                  </a:cubicBezTo>
                  <a:cubicBezTo>
                    <a:pt x="2025" y="143"/>
                    <a:pt x="1894" y="0"/>
                    <a:pt x="1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38"/>
            <p:cNvSpPr/>
            <p:nvPr/>
          </p:nvSpPr>
          <p:spPr>
            <a:xfrm>
              <a:off x="2140834" y="1682836"/>
              <a:ext cx="56265" cy="14587"/>
            </a:xfrm>
            <a:custGeom>
              <a:avLst/>
              <a:gdLst/>
              <a:ahLst/>
              <a:cxnLst/>
              <a:rect l="l" t="t" r="r" b="b"/>
              <a:pathLst>
                <a:path w="2025" h="525" extrusionOk="0">
                  <a:moveTo>
                    <a:pt x="298" y="1"/>
                  </a:moveTo>
                  <a:cubicBezTo>
                    <a:pt x="167" y="1"/>
                    <a:pt x="48" y="84"/>
                    <a:pt x="36" y="227"/>
                  </a:cubicBezTo>
                  <a:cubicBezTo>
                    <a:pt x="0" y="382"/>
                    <a:pt x="143" y="524"/>
                    <a:pt x="286" y="524"/>
                  </a:cubicBezTo>
                  <a:lnTo>
                    <a:pt x="1727" y="524"/>
                  </a:lnTo>
                  <a:cubicBezTo>
                    <a:pt x="1858" y="524"/>
                    <a:pt x="1977" y="429"/>
                    <a:pt x="2001" y="298"/>
                  </a:cubicBezTo>
                  <a:cubicBezTo>
                    <a:pt x="2025" y="143"/>
                    <a:pt x="1894" y="1"/>
                    <a:pt x="1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38"/>
            <p:cNvSpPr/>
            <p:nvPr/>
          </p:nvSpPr>
          <p:spPr>
            <a:xfrm>
              <a:off x="2140834" y="1657023"/>
              <a:ext cx="56265" cy="14587"/>
            </a:xfrm>
            <a:custGeom>
              <a:avLst/>
              <a:gdLst/>
              <a:ahLst/>
              <a:cxnLst/>
              <a:rect l="l" t="t" r="r" b="b"/>
              <a:pathLst>
                <a:path w="2025" h="525" extrusionOk="0">
                  <a:moveTo>
                    <a:pt x="298" y="1"/>
                  </a:moveTo>
                  <a:cubicBezTo>
                    <a:pt x="167" y="1"/>
                    <a:pt x="48" y="96"/>
                    <a:pt x="36" y="227"/>
                  </a:cubicBezTo>
                  <a:cubicBezTo>
                    <a:pt x="0" y="394"/>
                    <a:pt x="143" y="525"/>
                    <a:pt x="286" y="525"/>
                  </a:cubicBezTo>
                  <a:lnTo>
                    <a:pt x="1727" y="525"/>
                  </a:lnTo>
                  <a:cubicBezTo>
                    <a:pt x="1858" y="525"/>
                    <a:pt x="1977" y="441"/>
                    <a:pt x="2001" y="299"/>
                  </a:cubicBezTo>
                  <a:cubicBezTo>
                    <a:pt x="2025" y="144"/>
                    <a:pt x="1894" y="1"/>
                    <a:pt x="1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38"/>
            <p:cNvSpPr/>
            <p:nvPr/>
          </p:nvSpPr>
          <p:spPr>
            <a:xfrm>
              <a:off x="2140834" y="1631239"/>
              <a:ext cx="56265" cy="14254"/>
            </a:xfrm>
            <a:custGeom>
              <a:avLst/>
              <a:gdLst/>
              <a:ahLst/>
              <a:cxnLst/>
              <a:rect l="l" t="t" r="r" b="b"/>
              <a:pathLst>
                <a:path w="2025" h="513" extrusionOk="0">
                  <a:moveTo>
                    <a:pt x="298" y="0"/>
                  </a:moveTo>
                  <a:cubicBezTo>
                    <a:pt x="167" y="0"/>
                    <a:pt x="48" y="84"/>
                    <a:pt x="36" y="214"/>
                  </a:cubicBezTo>
                  <a:cubicBezTo>
                    <a:pt x="0" y="381"/>
                    <a:pt x="143" y="512"/>
                    <a:pt x="286" y="512"/>
                  </a:cubicBezTo>
                  <a:lnTo>
                    <a:pt x="1727" y="512"/>
                  </a:lnTo>
                  <a:cubicBezTo>
                    <a:pt x="1858" y="512"/>
                    <a:pt x="1977" y="429"/>
                    <a:pt x="2001" y="298"/>
                  </a:cubicBezTo>
                  <a:cubicBezTo>
                    <a:pt x="2025" y="131"/>
                    <a:pt x="1894" y="0"/>
                    <a:pt x="1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38"/>
            <p:cNvSpPr/>
            <p:nvPr/>
          </p:nvSpPr>
          <p:spPr>
            <a:xfrm>
              <a:off x="2140834" y="1605760"/>
              <a:ext cx="56265" cy="14587"/>
            </a:xfrm>
            <a:custGeom>
              <a:avLst/>
              <a:gdLst/>
              <a:ahLst/>
              <a:cxnLst/>
              <a:rect l="l" t="t" r="r" b="b"/>
              <a:pathLst>
                <a:path w="2025" h="525" extrusionOk="0">
                  <a:moveTo>
                    <a:pt x="298" y="0"/>
                  </a:moveTo>
                  <a:cubicBezTo>
                    <a:pt x="167" y="0"/>
                    <a:pt x="48" y="96"/>
                    <a:pt x="36" y="227"/>
                  </a:cubicBezTo>
                  <a:cubicBezTo>
                    <a:pt x="0" y="393"/>
                    <a:pt x="143" y="524"/>
                    <a:pt x="286" y="524"/>
                  </a:cubicBezTo>
                  <a:lnTo>
                    <a:pt x="1727" y="524"/>
                  </a:lnTo>
                  <a:cubicBezTo>
                    <a:pt x="1858" y="524"/>
                    <a:pt x="1977" y="441"/>
                    <a:pt x="2001" y="298"/>
                  </a:cubicBezTo>
                  <a:cubicBezTo>
                    <a:pt x="2025" y="143"/>
                    <a:pt x="1894" y="0"/>
                    <a:pt x="1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38"/>
            <p:cNvSpPr/>
            <p:nvPr/>
          </p:nvSpPr>
          <p:spPr>
            <a:xfrm>
              <a:off x="2140834" y="1579948"/>
              <a:ext cx="56265" cy="14254"/>
            </a:xfrm>
            <a:custGeom>
              <a:avLst/>
              <a:gdLst/>
              <a:ahLst/>
              <a:cxnLst/>
              <a:rect l="l" t="t" r="r" b="b"/>
              <a:pathLst>
                <a:path w="2025" h="513" extrusionOk="0">
                  <a:moveTo>
                    <a:pt x="298" y="1"/>
                  </a:moveTo>
                  <a:cubicBezTo>
                    <a:pt x="167" y="1"/>
                    <a:pt x="48" y="84"/>
                    <a:pt x="36" y="215"/>
                  </a:cubicBezTo>
                  <a:cubicBezTo>
                    <a:pt x="0" y="382"/>
                    <a:pt x="143" y="513"/>
                    <a:pt x="286" y="513"/>
                  </a:cubicBezTo>
                  <a:lnTo>
                    <a:pt x="1727" y="513"/>
                  </a:lnTo>
                  <a:cubicBezTo>
                    <a:pt x="1858" y="513"/>
                    <a:pt x="1977" y="429"/>
                    <a:pt x="2001" y="298"/>
                  </a:cubicBezTo>
                  <a:cubicBezTo>
                    <a:pt x="2025" y="132"/>
                    <a:pt x="1894" y="1"/>
                    <a:pt x="1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38"/>
            <p:cNvSpPr/>
            <p:nvPr/>
          </p:nvSpPr>
          <p:spPr>
            <a:xfrm>
              <a:off x="2140834" y="1554469"/>
              <a:ext cx="56265" cy="14587"/>
            </a:xfrm>
            <a:custGeom>
              <a:avLst/>
              <a:gdLst/>
              <a:ahLst/>
              <a:cxnLst/>
              <a:rect l="l" t="t" r="r" b="b"/>
              <a:pathLst>
                <a:path w="2025" h="525" extrusionOk="0">
                  <a:moveTo>
                    <a:pt x="298" y="1"/>
                  </a:moveTo>
                  <a:cubicBezTo>
                    <a:pt x="167" y="1"/>
                    <a:pt x="48" y="96"/>
                    <a:pt x="36" y="227"/>
                  </a:cubicBezTo>
                  <a:cubicBezTo>
                    <a:pt x="0" y="394"/>
                    <a:pt x="143" y="525"/>
                    <a:pt x="286" y="525"/>
                  </a:cubicBezTo>
                  <a:lnTo>
                    <a:pt x="1727" y="525"/>
                  </a:lnTo>
                  <a:cubicBezTo>
                    <a:pt x="1858" y="525"/>
                    <a:pt x="1977" y="441"/>
                    <a:pt x="2001" y="299"/>
                  </a:cubicBezTo>
                  <a:cubicBezTo>
                    <a:pt x="2025" y="144"/>
                    <a:pt x="1894" y="1"/>
                    <a:pt x="1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38"/>
            <p:cNvSpPr/>
            <p:nvPr/>
          </p:nvSpPr>
          <p:spPr>
            <a:xfrm>
              <a:off x="2141501" y="1528684"/>
              <a:ext cx="56265" cy="14254"/>
            </a:xfrm>
            <a:custGeom>
              <a:avLst/>
              <a:gdLst/>
              <a:ahLst/>
              <a:cxnLst/>
              <a:rect l="l" t="t" r="r" b="b"/>
              <a:pathLst>
                <a:path w="2025" h="513" extrusionOk="0">
                  <a:moveTo>
                    <a:pt x="274" y="0"/>
                  </a:moveTo>
                  <a:cubicBezTo>
                    <a:pt x="131" y="0"/>
                    <a:pt x="0" y="131"/>
                    <a:pt x="24" y="298"/>
                  </a:cubicBezTo>
                  <a:cubicBezTo>
                    <a:pt x="24" y="429"/>
                    <a:pt x="143" y="512"/>
                    <a:pt x="274" y="512"/>
                  </a:cubicBezTo>
                  <a:lnTo>
                    <a:pt x="1727" y="512"/>
                  </a:lnTo>
                  <a:cubicBezTo>
                    <a:pt x="1858" y="512"/>
                    <a:pt x="1977" y="429"/>
                    <a:pt x="1989" y="298"/>
                  </a:cubicBezTo>
                  <a:cubicBezTo>
                    <a:pt x="2024" y="131"/>
                    <a:pt x="1881" y="0"/>
                    <a:pt x="1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38"/>
            <p:cNvSpPr/>
            <p:nvPr/>
          </p:nvSpPr>
          <p:spPr>
            <a:xfrm>
              <a:off x="2283733" y="1605843"/>
              <a:ext cx="15921" cy="14504"/>
            </a:xfrm>
            <a:custGeom>
              <a:avLst/>
              <a:gdLst/>
              <a:ahLst/>
              <a:cxnLst/>
              <a:rect l="l" t="t" r="r" b="b"/>
              <a:pathLst>
                <a:path w="573" h="522" extrusionOk="0">
                  <a:moveTo>
                    <a:pt x="287" y="0"/>
                  </a:moveTo>
                  <a:cubicBezTo>
                    <a:pt x="218" y="0"/>
                    <a:pt x="150" y="27"/>
                    <a:pt x="96" y="81"/>
                  </a:cubicBezTo>
                  <a:cubicBezTo>
                    <a:pt x="1" y="176"/>
                    <a:pt x="1" y="343"/>
                    <a:pt x="96" y="450"/>
                  </a:cubicBezTo>
                  <a:cubicBezTo>
                    <a:pt x="150" y="497"/>
                    <a:pt x="218" y="521"/>
                    <a:pt x="287" y="521"/>
                  </a:cubicBezTo>
                  <a:cubicBezTo>
                    <a:pt x="355" y="521"/>
                    <a:pt x="424" y="497"/>
                    <a:pt x="477" y="450"/>
                  </a:cubicBezTo>
                  <a:cubicBezTo>
                    <a:pt x="572" y="343"/>
                    <a:pt x="572" y="164"/>
                    <a:pt x="477" y="81"/>
                  </a:cubicBezTo>
                  <a:cubicBezTo>
                    <a:pt x="424" y="27"/>
                    <a:pt x="355" y="0"/>
                    <a:pt x="2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38"/>
            <p:cNvSpPr/>
            <p:nvPr/>
          </p:nvSpPr>
          <p:spPr>
            <a:xfrm>
              <a:off x="2386287" y="1707981"/>
              <a:ext cx="56265" cy="14587"/>
            </a:xfrm>
            <a:custGeom>
              <a:avLst/>
              <a:gdLst/>
              <a:ahLst/>
              <a:cxnLst/>
              <a:rect l="l" t="t" r="r" b="b"/>
              <a:pathLst>
                <a:path w="2025" h="525" extrusionOk="0">
                  <a:moveTo>
                    <a:pt x="299" y="0"/>
                  </a:moveTo>
                  <a:cubicBezTo>
                    <a:pt x="156" y="0"/>
                    <a:pt x="37" y="96"/>
                    <a:pt x="25" y="227"/>
                  </a:cubicBezTo>
                  <a:cubicBezTo>
                    <a:pt x="1" y="393"/>
                    <a:pt x="132" y="524"/>
                    <a:pt x="275" y="524"/>
                  </a:cubicBezTo>
                  <a:lnTo>
                    <a:pt x="1727" y="524"/>
                  </a:lnTo>
                  <a:cubicBezTo>
                    <a:pt x="1858" y="524"/>
                    <a:pt x="1977" y="429"/>
                    <a:pt x="1989" y="298"/>
                  </a:cubicBezTo>
                  <a:cubicBezTo>
                    <a:pt x="2025" y="143"/>
                    <a:pt x="1882" y="0"/>
                    <a:pt x="1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38"/>
            <p:cNvSpPr/>
            <p:nvPr/>
          </p:nvSpPr>
          <p:spPr>
            <a:xfrm>
              <a:off x="2386287" y="1682836"/>
              <a:ext cx="56265" cy="14587"/>
            </a:xfrm>
            <a:custGeom>
              <a:avLst/>
              <a:gdLst/>
              <a:ahLst/>
              <a:cxnLst/>
              <a:rect l="l" t="t" r="r" b="b"/>
              <a:pathLst>
                <a:path w="2025" h="525" extrusionOk="0">
                  <a:moveTo>
                    <a:pt x="299" y="1"/>
                  </a:moveTo>
                  <a:cubicBezTo>
                    <a:pt x="156" y="1"/>
                    <a:pt x="37" y="84"/>
                    <a:pt x="25" y="227"/>
                  </a:cubicBezTo>
                  <a:cubicBezTo>
                    <a:pt x="1" y="382"/>
                    <a:pt x="132" y="524"/>
                    <a:pt x="275" y="524"/>
                  </a:cubicBezTo>
                  <a:lnTo>
                    <a:pt x="1727" y="524"/>
                  </a:lnTo>
                  <a:cubicBezTo>
                    <a:pt x="1858" y="524"/>
                    <a:pt x="1977" y="429"/>
                    <a:pt x="1989" y="298"/>
                  </a:cubicBezTo>
                  <a:cubicBezTo>
                    <a:pt x="2025" y="143"/>
                    <a:pt x="1882" y="1"/>
                    <a:pt x="1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38"/>
            <p:cNvSpPr/>
            <p:nvPr/>
          </p:nvSpPr>
          <p:spPr>
            <a:xfrm>
              <a:off x="2386287" y="1657023"/>
              <a:ext cx="56265" cy="14587"/>
            </a:xfrm>
            <a:custGeom>
              <a:avLst/>
              <a:gdLst/>
              <a:ahLst/>
              <a:cxnLst/>
              <a:rect l="l" t="t" r="r" b="b"/>
              <a:pathLst>
                <a:path w="2025" h="525" extrusionOk="0">
                  <a:moveTo>
                    <a:pt x="299" y="1"/>
                  </a:moveTo>
                  <a:cubicBezTo>
                    <a:pt x="156" y="1"/>
                    <a:pt x="37" y="96"/>
                    <a:pt x="25" y="227"/>
                  </a:cubicBezTo>
                  <a:cubicBezTo>
                    <a:pt x="1" y="394"/>
                    <a:pt x="132" y="525"/>
                    <a:pt x="275" y="525"/>
                  </a:cubicBezTo>
                  <a:lnTo>
                    <a:pt x="1727" y="525"/>
                  </a:lnTo>
                  <a:cubicBezTo>
                    <a:pt x="1858" y="525"/>
                    <a:pt x="1977" y="441"/>
                    <a:pt x="1989" y="299"/>
                  </a:cubicBezTo>
                  <a:cubicBezTo>
                    <a:pt x="2025" y="144"/>
                    <a:pt x="1882" y="1"/>
                    <a:pt x="1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38"/>
            <p:cNvSpPr/>
            <p:nvPr/>
          </p:nvSpPr>
          <p:spPr>
            <a:xfrm>
              <a:off x="2386287" y="1631239"/>
              <a:ext cx="56265" cy="14254"/>
            </a:xfrm>
            <a:custGeom>
              <a:avLst/>
              <a:gdLst/>
              <a:ahLst/>
              <a:cxnLst/>
              <a:rect l="l" t="t" r="r" b="b"/>
              <a:pathLst>
                <a:path w="2025" h="513" extrusionOk="0">
                  <a:moveTo>
                    <a:pt x="299" y="0"/>
                  </a:moveTo>
                  <a:cubicBezTo>
                    <a:pt x="156" y="0"/>
                    <a:pt x="37" y="84"/>
                    <a:pt x="25" y="214"/>
                  </a:cubicBezTo>
                  <a:cubicBezTo>
                    <a:pt x="1" y="381"/>
                    <a:pt x="132" y="512"/>
                    <a:pt x="275" y="512"/>
                  </a:cubicBezTo>
                  <a:lnTo>
                    <a:pt x="1727" y="512"/>
                  </a:lnTo>
                  <a:cubicBezTo>
                    <a:pt x="1858" y="512"/>
                    <a:pt x="1977" y="429"/>
                    <a:pt x="1989" y="298"/>
                  </a:cubicBezTo>
                  <a:cubicBezTo>
                    <a:pt x="2025" y="131"/>
                    <a:pt x="1882" y="0"/>
                    <a:pt x="1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38"/>
            <p:cNvSpPr/>
            <p:nvPr/>
          </p:nvSpPr>
          <p:spPr>
            <a:xfrm>
              <a:off x="2386287" y="1605760"/>
              <a:ext cx="56265" cy="14587"/>
            </a:xfrm>
            <a:custGeom>
              <a:avLst/>
              <a:gdLst/>
              <a:ahLst/>
              <a:cxnLst/>
              <a:rect l="l" t="t" r="r" b="b"/>
              <a:pathLst>
                <a:path w="2025" h="525" extrusionOk="0">
                  <a:moveTo>
                    <a:pt x="299" y="0"/>
                  </a:moveTo>
                  <a:cubicBezTo>
                    <a:pt x="156" y="0"/>
                    <a:pt x="37" y="96"/>
                    <a:pt x="25" y="227"/>
                  </a:cubicBezTo>
                  <a:cubicBezTo>
                    <a:pt x="1" y="393"/>
                    <a:pt x="132" y="524"/>
                    <a:pt x="275" y="524"/>
                  </a:cubicBezTo>
                  <a:lnTo>
                    <a:pt x="1727" y="524"/>
                  </a:lnTo>
                  <a:cubicBezTo>
                    <a:pt x="1858" y="524"/>
                    <a:pt x="1977" y="441"/>
                    <a:pt x="1989" y="298"/>
                  </a:cubicBezTo>
                  <a:cubicBezTo>
                    <a:pt x="2025" y="143"/>
                    <a:pt x="1882" y="0"/>
                    <a:pt x="1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38"/>
            <p:cNvSpPr/>
            <p:nvPr/>
          </p:nvSpPr>
          <p:spPr>
            <a:xfrm>
              <a:off x="2398874" y="1554469"/>
              <a:ext cx="31119" cy="14587"/>
            </a:xfrm>
            <a:custGeom>
              <a:avLst/>
              <a:gdLst/>
              <a:ahLst/>
              <a:cxnLst/>
              <a:rect l="l" t="t" r="r" b="b"/>
              <a:pathLst>
                <a:path w="1120" h="525" extrusionOk="0">
                  <a:moveTo>
                    <a:pt x="286" y="1"/>
                  </a:moveTo>
                  <a:cubicBezTo>
                    <a:pt x="155" y="1"/>
                    <a:pt x="36" y="96"/>
                    <a:pt x="24" y="227"/>
                  </a:cubicBezTo>
                  <a:cubicBezTo>
                    <a:pt x="0" y="394"/>
                    <a:pt x="119" y="525"/>
                    <a:pt x="286" y="525"/>
                  </a:cubicBezTo>
                  <a:lnTo>
                    <a:pt x="822" y="525"/>
                  </a:lnTo>
                  <a:cubicBezTo>
                    <a:pt x="953" y="525"/>
                    <a:pt x="1072" y="441"/>
                    <a:pt x="1096" y="299"/>
                  </a:cubicBezTo>
                  <a:cubicBezTo>
                    <a:pt x="1120" y="144"/>
                    <a:pt x="989" y="1"/>
                    <a:pt x="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38"/>
            <p:cNvSpPr/>
            <p:nvPr/>
          </p:nvSpPr>
          <p:spPr>
            <a:xfrm>
              <a:off x="2149114" y="1503206"/>
              <a:ext cx="17560" cy="14587"/>
            </a:xfrm>
            <a:custGeom>
              <a:avLst/>
              <a:gdLst/>
              <a:ahLst/>
              <a:cxnLst/>
              <a:rect l="l" t="t" r="r" b="b"/>
              <a:pathLst>
                <a:path w="632" h="525" extrusionOk="0">
                  <a:moveTo>
                    <a:pt x="322" y="0"/>
                  </a:moveTo>
                  <a:cubicBezTo>
                    <a:pt x="203" y="0"/>
                    <a:pt x="107" y="84"/>
                    <a:pt x="60" y="179"/>
                  </a:cubicBezTo>
                  <a:cubicBezTo>
                    <a:pt x="0" y="358"/>
                    <a:pt x="143" y="524"/>
                    <a:pt x="322" y="524"/>
                  </a:cubicBezTo>
                  <a:cubicBezTo>
                    <a:pt x="441" y="524"/>
                    <a:pt x="536" y="453"/>
                    <a:pt x="572" y="346"/>
                  </a:cubicBezTo>
                  <a:cubicBezTo>
                    <a:pt x="631" y="167"/>
                    <a:pt x="500" y="0"/>
                    <a:pt x="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 name="Picture 8">
            <a:extLst>
              <a:ext uri="{FF2B5EF4-FFF2-40B4-BE49-F238E27FC236}">
                <a16:creationId xmlns:a16="http://schemas.microsoft.com/office/drawing/2014/main" id="{D1C539CE-9BDB-8118-61B3-F27834185683}"/>
              </a:ext>
            </a:extLst>
          </p:cNvPr>
          <p:cNvPicPr>
            <a:picLocks noChangeAspect="1"/>
          </p:cNvPicPr>
          <p:nvPr/>
        </p:nvPicPr>
        <p:blipFill>
          <a:blip r:embed="rId3"/>
          <a:stretch>
            <a:fillRect/>
          </a:stretch>
        </p:blipFill>
        <p:spPr>
          <a:xfrm>
            <a:off x="1447404" y="3781433"/>
            <a:ext cx="3058590" cy="558900"/>
          </a:xfrm>
          <a:prstGeom prst="rect">
            <a:avLst/>
          </a:prstGeom>
        </p:spPr>
      </p:pic>
      <p:pic>
        <p:nvPicPr>
          <p:cNvPr id="11" name="Picture 10">
            <a:extLst>
              <a:ext uri="{FF2B5EF4-FFF2-40B4-BE49-F238E27FC236}">
                <a16:creationId xmlns:a16="http://schemas.microsoft.com/office/drawing/2014/main" id="{25409F22-D604-A031-E4AD-11B769970442}"/>
              </a:ext>
            </a:extLst>
          </p:cNvPr>
          <p:cNvPicPr>
            <a:picLocks noChangeAspect="1"/>
          </p:cNvPicPr>
          <p:nvPr/>
        </p:nvPicPr>
        <p:blipFill>
          <a:blip r:embed="rId4"/>
          <a:stretch>
            <a:fillRect/>
          </a:stretch>
        </p:blipFill>
        <p:spPr>
          <a:xfrm>
            <a:off x="4869634" y="3634474"/>
            <a:ext cx="2893869" cy="115887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89"/>
        <p:cNvGrpSpPr/>
        <p:nvPr/>
      </p:nvGrpSpPr>
      <p:grpSpPr>
        <a:xfrm>
          <a:off x="0" y="0"/>
          <a:ext cx="0" cy="0"/>
          <a:chOff x="0" y="0"/>
          <a:chExt cx="0" cy="0"/>
        </a:xfrm>
      </p:grpSpPr>
      <p:sp>
        <p:nvSpPr>
          <p:cNvPr id="4400" name="Google Shape;4400;p38"/>
          <p:cNvSpPr txBox="1">
            <a:spLocks noGrp="1"/>
          </p:cNvSpPr>
          <p:nvPr>
            <p:ph type="title" idx="2"/>
          </p:nvPr>
        </p:nvSpPr>
        <p:spPr>
          <a:xfrm>
            <a:off x="2038783" y="663894"/>
            <a:ext cx="2885700" cy="55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PROCEDURE</a:t>
            </a:r>
            <a:endParaRPr dirty="0"/>
          </a:p>
        </p:txBody>
      </p:sp>
      <p:sp>
        <p:nvSpPr>
          <p:cNvPr id="4403" name="Google Shape;4403;p38"/>
          <p:cNvSpPr txBox="1">
            <a:spLocks noGrp="1"/>
          </p:cNvSpPr>
          <p:nvPr>
            <p:ph type="subTitle" idx="4"/>
          </p:nvPr>
        </p:nvSpPr>
        <p:spPr>
          <a:xfrm>
            <a:off x="2038782" y="1203303"/>
            <a:ext cx="6294895" cy="101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is stored in a MySQL tabled called ‘</a:t>
            </a:r>
            <a:r>
              <a:rPr lang="en-US" dirty="0" err="1"/>
              <a:t>mqttsensors</a:t>
            </a:r>
            <a:r>
              <a:rPr lang="en-US" dirty="0"/>
              <a:t>’. Certain control logics are placed on the values collected here.</a:t>
            </a:r>
            <a:endParaRPr dirty="0"/>
          </a:p>
        </p:txBody>
      </p:sp>
      <p:grpSp>
        <p:nvGrpSpPr>
          <p:cNvPr id="4404" name="Google Shape;4404;p38"/>
          <p:cNvGrpSpPr/>
          <p:nvPr/>
        </p:nvGrpSpPr>
        <p:grpSpPr>
          <a:xfrm>
            <a:off x="1232231" y="696865"/>
            <a:ext cx="585784" cy="525929"/>
            <a:chOff x="2107103" y="1439689"/>
            <a:chExt cx="369207" cy="331503"/>
          </a:xfrm>
        </p:grpSpPr>
        <p:sp>
          <p:nvSpPr>
            <p:cNvPr id="4405" name="Google Shape;4405;p38"/>
            <p:cNvSpPr/>
            <p:nvPr/>
          </p:nvSpPr>
          <p:spPr>
            <a:xfrm>
              <a:off x="2107103" y="1451525"/>
              <a:ext cx="369207" cy="319666"/>
            </a:xfrm>
            <a:custGeom>
              <a:avLst/>
              <a:gdLst/>
              <a:ahLst/>
              <a:cxnLst/>
              <a:rect l="l" t="t" r="r" b="b"/>
              <a:pathLst>
                <a:path w="13288" h="11505" extrusionOk="0">
                  <a:moveTo>
                    <a:pt x="11046" y="1441"/>
                  </a:moveTo>
                  <a:cubicBezTo>
                    <a:pt x="11058" y="1441"/>
                    <a:pt x="11071" y="1442"/>
                    <a:pt x="11085" y="1444"/>
                  </a:cubicBezTo>
                  <a:cubicBezTo>
                    <a:pt x="11216" y="1468"/>
                    <a:pt x="11311" y="1587"/>
                    <a:pt x="11311" y="1718"/>
                  </a:cubicBezTo>
                  <a:lnTo>
                    <a:pt x="11311" y="2777"/>
                  </a:lnTo>
                  <a:lnTo>
                    <a:pt x="10787" y="2777"/>
                  </a:lnTo>
                  <a:lnTo>
                    <a:pt x="10787" y="1706"/>
                  </a:lnTo>
                  <a:cubicBezTo>
                    <a:pt x="10787" y="1563"/>
                    <a:pt x="10898" y="1441"/>
                    <a:pt x="11046" y="1441"/>
                  </a:cubicBezTo>
                  <a:close/>
                  <a:moveTo>
                    <a:pt x="11835" y="3289"/>
                  </a:moveTo>
                  <a:lnTo>
                    <a:pt x="11835" y="4623"/>
                  </a:lnTo>
                  <a:lnTo>
                    <a:pt x="10263" y="4623"/>
                  </a:lnTo>
                  <a:lnTo>
                    <a:pt x="10263" y="3289"/>
                  </a:lnTo>
                  <a:close/>
                  <a:moveTo>
                    <a:pt x="6632" y="5135"/>
                  </a:moveTo>
                  <a:cubicBezTo>
                    <a:pt x="7013" y="5135"/>
                    <a:pt x="7310" y="5456"/>
                    <a:pt x="7310" y="5825"/>
                  </a:cubicBezTo>
                  <a:cubicBezTo>
                    <a:pt x="7310" y="5968"/>
                    <a:pt x="7430" y="6075"/>
                    <a:pt x="7560" y="6075"/>
                  </a:cubicBezTo>
                  <a:lnTo>
                    <a:pt x="9227" y="6075"/>
                  </a:lnTo>
                  <a:lnTo>
                    <a:pt x="9227" y="6492"/>
                  </a:lnTo>
                  <a:lnTo>
                    <a:pt x="4036" y="6492"/>
                  </a:lnTo>
                  <a:lnTo>
                    <a:pt x="4036" y="6075"/>
                  </a:lnTo>
                  <a:lnTo>
                    <a:pt x="5715" y="6075"/>
                  </a:lnTo>
                  <a:cubicBezTo>
                    <a:pt x="5858" y="6075"/>
                    <a:pt x="5977" y="5956"/>
                    <a:pt x="5965" y="5825"/>
                  </a:cubicBezTo>
                  <a:cubicBezTo>
                    <a:pt x="5965" y="5432"/>
                    <a:pt x="6263" y="5135"/>
                    <a:pt x="6632" y="5135"/>
                  </a:cubicBezTo>
                  <a:close/>
                  <a:moveTo>
                    <a:pt x="7346" y="6968"/>
                  </a:moveTo>
                  <a:lnTo>
                    <a:pt x="7346" y="7754"/>
                  </a:lnTo>
                  <a:lnTo>
                    <a:pt x="7334" y="7754"/>
                  </a:lnTo>
                  <a:cubicBezTo>
                    <a:pt x="7334" y="7882"/>
                    <a:pt x="7229" y="7972"/>
                    <a:pt x="7113" y="7972"/>
                  </a:cubicBezTo>
                  <a:cubicBezTo>
                    <a:pt x="7099" y="7972"/>
                    <a:pt x="7086" y="7971"/>
                    <a:pt x="7072" y="7968"/>
                  </a:cubicBezTo>
                  <a:cubicBezTo>
                    <a:pt x="6965" y="7933"/>
                    <a:pt x="6906" y="7849"/>
                    <a:pt x="6906" y="7742"/>
                  </a:cubicBezTo>
                  <a:lnTo>
                    <a:pt x="6906" y="6968"/>
                  </a:lnTo>
                  <a:close/>
                  <a:moveTo>
                    <a:pt x="8322" y="6968"/>
                  </a:moveTo>
                  <a:lnTo>
                    <a:pt x="8299" y="7754"/>
                  </a:lnTo>
                  <a:cubicBezTo>
                    <a:pt x="8299" y="7882"/>
                    <a:pt x="8193" y="7972"/>
                    <a:pt x="8077" y="7972"/>
                  </a:cubicBezTo>
                  <a:cubicBezTo>
                    <a:pt x="8064" y="7972"/>
                    <a:pt x="8050" y="7971"/>
                    <a:pt x="8037" y="7968"/>
                  </a:cubicBezTo>
                  <a:cubicBezTo>
                    <a:pt x="7930" y="7933"/>
                    <a:pt x="7870" y="7849"/>
                    <a:pt x="7870" y="7742"/>
                  </a:cubicBezTo>
                  <a:lnTo>
                    <a:pt x="7870" y="6968"/>
                  </a:lnTo>
                  <a:close/>
                  <a:moveTo>
                    <a:pt x="9251" y="6968"/>
                  </a:moveTo>
                  <a:lnTo>
                    <a:pt x="9251" y="7754"/>
                  </a:lnTo>
                  <a:lnTo>
                    <a:pt x="9239" y="7754"/>
                  </a:lnTo>
                  <a:cubicBezTo>
                    <a:pt x="9239" y="7882"/>
                    <a:pt x="9134" y="7972"/>
                    <a:pt x="9018" y="7972"/>
                  </a:cubicBezTo>
                  <a:cubicBezTo>
                    <a:pt x="9004" y="7972"/>
                    <a:pt x="8991" y="7971"/>
                    <a:pt x="8977" y="7968"/>
                  </a:cubicBezTo>
                  <a:cubicBezTo>
                    <a:pt x="8870" y="7933"/>
                    <a:pt x="8811" y="7849"/>
                    <a:pt x="8811" y="7742"/>
                  </a:cubicBezTo>
                  <a:lnTo>
                    <a:pt x="8811" y="6968"/>
                  </a:lnTo>
                  <a:close/>
                  <a:moveTo>
                    <a:pt x="4489" y="6980"/>
                  </a:moveTo>
                  <a:lnTo>
                    <a:pt x="4489" y="7754"/>
                  </a:lnTo>
                  <a:cubicBezTo>
                    <a:pt x="4489" y="7861"/>
                    <a:pt x="4417" y="7956"/>
                    <a:pt x="4334" y="7980"/>
                  </a:cubicBezTo>
                  <a:cubicBezTo>
                    <a:pt x="4313" y="7985"/>
                    <a:pt x="4294" y="7987"/>
                    <a:pt x="4275" y="7987"/>
                  </a:cubicBezTo>
                  <a:cubicBezTo>
                    <a:pt x="4150" y="7987"/>
                    <a:pt x="4060" y="7892"/>
                    <a:pt x="4060" y="7778"/>
                  </a:cubicBezTo>
                  <a:lnTo>
                    <a:pt x="4060" y="6980"/>
                  </a:lnTo>
                  <a:close/>
                  <a:moveTo>
                    <a:pt x="5441" y="6980"/>
                  </a:moveTo>
                  <a:lnTo>
                    <a:pt x="5441" y="7754"/>
                  </a:lnTo>
                  <a:cubicBezTo>
                    <a:pt x="5441" y="7861"/>
                    <a:pt x="5370" y="7956"/>
                    <a:pt x="5286" y="7980"/>
                  </a:cubicBezTo>
                  <a:cubicBezTo>
                    <a:pt x="5266" y="7985"/>
                    <a:pt x="5246" y="7987"/>
                    <a:pt x="5227" y="7987"/>
                  </a:cubicBezTo>
                  <a:cubicBezTo>
                    <a:pt x="5102" y="7987"/>
                    <a:pt x="5013" y="7892"/>
                    <a:pt x="5013" y="7778"/>
                  </a:cubicBezTo>
                  <a:lnTo>
                    <a:pt x="5013" y="6980"/>
                  </a:lnTo>
                  <a:close/>
                  <a:moveTo>
                    <a:pt x="6382" y="6980"/>
                  </a:moveTo>
                  <a:lnTo>
                    <a:pt x="6382" y="7754"/>
                  </a:lnTo>
                  <a:cubicBezTo>
                    <a:pt x="6382" y="7861"/>
                    <a:pt x="6310" y="7956"/>
                    <a:pt x="6215" y="7980"/>
                  </a:cubicBezTo>
                  <a:cubicBezTo>
                    <a:pt x="6196" y="7985"/>
                    <a:pt x="6178" y="7987"/>
                    <a:pt x="6160" y="7987"/>
                  </a:cubicBezTo>
                  <a:cubicBezTo>
                    <a:pt x="6043" y="7987"/>
                    <a:pt x="5953" y="7892"/>
                    <a:pt x="5953" y="7778"/>
                  </a:cubicBezTo>
                  <a:lnTo>
                    <a:pt x="5953" y="6980"/>
                  </a:lnTo>
                  <a:close/>
                  <a:moveTo>
                    <a:pt x="5691" y="8326"/>
                  </a:moveTo>
                  <a:cubicBezTo>
                    <a:pt x="5834" y="8433"/>
                    <a:pt x="5989" y="8504"/>
                    <a:pt x="6167" y="8504"/>
                  </a:cubicBezTo>
                  <a:cubicBezTo>
                    <a:pt x="6251" y="8504"/>
                    <a:pt x="6322" y="8480"/>
                    <a:pt x="6394" y="8468"/>
                  </a:cubicBezTo>
                  <a:lnTo>
                    <a:pt x="6394" y="10171"/>
                  </a:lnTo>
                  <a:lnTo>
                    <a:pt x="4048" y="10171"/>
                  </a:lnTo>
                  <a:lnTo>
                    <a:pt x="4048" y="8468"/>
                  </a:lnTo>
                  <a:cubicBezTo>
                    <a:pt x="4120" y="8492"/>
                    <a:pt x="4179" y="8504"/>
                    <a:pt x="4274" y="8504"/>
                  </a:cubicBezTo>
                  <a:cubicBezTo>
                    <a:pt x="4453" y="8504"/>
                    <a:pt x="4608" y="8445"/>
                    <a:pt x="4751" y="8326"/>
                  </a:cubicBezTo>
                  <a:cubicBezTo>
                    <a:pt x="4882" y="8433"/>
                    <a:pt x="5048" y="8504"/>
                    <a:pt x="5227" y="8504"/>
                  </a:cubicBezTo>
                  <a:cubicBezTo>
                    <a:pt x="5394" y="8504"/>
                    <a:pt x="5560" y="8445"/>
                    <a:pt x="5691" y="8326"/>
                  </a:cubicBezTo>
                  <a:close/>
                  <a:moveTo>
                    <a:pt x="8549" y="8326"/>
                  </a:moveTo>
                  <a:cubicBezTo>
                    <a:pt x="8692" y="8433"/>
                    <a:pt x="8846" y="8504"/>
                    <a:pt x="9025" y="8504"/>
                  </a:cubicBezTo>
                  <a:cubicBezTo>
                    <a:pt x="9108" y="8504"/>
                    <a:pt x="9180" y="8480"/>
                    <a:pt x="9251" y="8468"/>
                  </a:cubicBezTo>
                  <a:lnTo>
                    <a:pt x="9251" y="10171"/>
                  </a:lnTo>
                  <a:lnTo>
                    <a:pt x="6906" y="10171"/>
                  </a:lnTo>
                  <a:lnTo>
                    <a:pt x="6906" y="8468"/>
                  </a:lnTo>
                  <a:cubicBezTo>
                    <a:pt x="6977" y="8492"/>
                    <a:pt x="7037" y="8504"/>
                    <a:pt x="7132" y="8504"/>
                  </a:cubicBezTo>
                  <a:cubicBezTo>
                    <a:pt x="7310" y="8504"/>
                    <a:pt x="7465" y="8445"/>
                    <a:pt x="7608" y="8326"/>
                  </a:cubicBezTo>
                  <a:cubicBezTo>
                    <a:pt x="7739" y="8433"/>
                    <a:pt x="7906" y="8504"/>
                    <a:pt x="8072" y="8504"/>
                  </a:cubicBezTo>
                  <a:cubicBezTo>
                    <a:pt x="8251" y="8504"/>
                    <a:pt x="8418" y="8445"/>
                    <a:pt x="8549" y="8326"/>
                  </a:cubicBezTo>
                  <a:close/>
                  <a:moveTo>
                    <a:pt x="12085" y="5182"/>
                  </a:moveTo>
                  <a:cubicBezTo>
                    <a:pt x="12228" y="5182"/>
                    <a:pt x="12335" y="5301"/>
                    <a:pt x="12335" y="5432"/>
                  </a:cubicBezTo>
                  <a:lnTo>
                    <a:pt x="12335" y="10183"/>
                  </a:lnTo>
                  <a:lnTo>
                    <a:pt x="12323" y="10183"/>
                  </a:lnTo>
                  <a:cubicBezTo>
                    <a:pt x="12192" y="10183"/>
                    <a:pt x="12073" y="10278"/>
                    <a:pt x="12049" y="10409"/>
                  </a:cubicBezTo>
                  <a:cubicBezTo>
                    <a:pt x="12025" y="10576"/>
                    <a:pt x="12156" y="10707"/>
                    <a:pt x="12299" y="10707"/>
                  </a:cubicBezTo>
                  <a:lnTo>
                    <a:pt x="12585" y="10707"/>
                  </a:lnTo>
                  <a:cubicBezTo>
                    <a:pt x="12680" y="10707"/>
                    <a:pt x="12740" y="10778"/>
                    <a:pt x="12740" y="10850"/>
                  </a:cubicBezTo>
                  <a:lnTo>
                    <a:pt x="12740" y="11004"/>
                  </a:lnTo>
                  <a:lnTo>
                    <a:pt x="524" y="11004"/>
                  </a:lnTo>
                  <a:lnTo>
                    <a:pt x="524" y="10850"/>
                  </a:lnTo>
                  <a:cubicBezTo>
                    <a:pt x="524" y="10766"/>
                    <a:pt x="595" y="10707"/>
                    <a:pt x="667" y="10707"/>
                  </a:cubicBezTo>
                  <a:lnTo>
                    <a:pt x="10525" y="10707"/>
                  </a:lnTo>
                  <a:cubicBezTo>
                    <a:pt x="10656" y="10707"/>
                    <a:pt x="10775" y="10612"/>
                    <a:pt x="10787" y="10481"/>
                  </a:cubicBezTo>
                  <a:cubicBezTo>
                    <a:pt x="10823" y="10314"/>
                    <a:pt x="10680" y="10183"/>
                    <a:pt x="10537" y="10183"/>
                  </a:cubicBezTo>
                  <a:lnTo>
                    <a:pt x="9763" y="10183"/>
                  </a:lnTo>
                  <a:lnTo>
                    <a:pt x="9763" y="5432"/>
                  </a:lnTo>
                  <a:cubicBezTo>
                    <a:pt x="9763" y="5289"/>
                    <a:pt x="9882" y="5182"/>
                    <a:pt x="10013" y="5182"/>
                  </a:cubicBezTo>
                  <a:close/>
                  <a:moveTo>
                    <a:pt x="11046" y="0"/>
                  </a:moveTo>
                  <a:cubicBezTo>
                    <a:pt x="10898" y="0"/>
                    <a:pt x="10787" y="122"/>
                    <a:pt x="10787" y="253"/>
                  </a:cubicBezTo>
                  <a:lnTo>
                    <a:pt x="10787" y="932"/>
                  </a:lnTo>
                  <a:lnTo>
                    <a:pt x="10787" y="967"/>
                  </a:lnTo>
                  <a:cubicBezTo>
                    <a:pt x="10489" y="1075"/>
                    <a:pt x="10263" y="1372"/>
                    <a:pt x="10263" y="1706"/>
                  </a:cubicBezTo>
                  <a:lnTo>
                    <a:pt x="10263" y="2777"/>
                  </a:lnTo>
                  <a:lnTo>
                    <a:pt x="10013" y="2777"/>
                  </a:lnTo>
                  <a:cubicBezTo>
                    <a:pt x="9870" y="2777"/>
                    <a:pt x="9763" y="2896"/>
                    <a:pt x="9763" y="3027"/>
                  </a:cubicBezTo>
                  <a:lnTo>
                    <a:pt x="9763" y="4658"/>
                  </a:lnTo>
                  <a:cubicBezTo>
                    <a:pt x="9465" y="4766"/>
                    <a:pt x="9239" y="5063"/>
                    <a:pt x="9239" y="5397"/>
                  </a:cubicBezTo>
                  <a:lnTo>
                    <a:pt x="9239" y="5539"/>
                  </a:lnTo>
                  <a:lnTo>
                    <a:pt x="7799" y="5539"/>
                  </a:lnTo>
                  <a:cubicBezTo>
                    <a:pt x="7680" y="5016"/>
                    <a:pt x="7203" y="4623"/>
                    <a:pt x="6632" y="4623"/>
                  </a:cubicBezTo>
                  <a:cubicBezTo>
                    <a:pt x="6072" y="4623"/>
                    <a:pt x="5596" y="5016"/>
                    <a:pt x="5477" y="5539"/>
                  </a:cubicBezTo>
                  <a:lnTo>
                    <a:pt x="4036" y="5539"/>
                  </a:lnTo>
                  <a:lnTo>
                    <a:pt x="4036" y="2122"/>
                  </a:lnTo>
                  <a:cubicBezTo>
                    <a:pt x="4036" y="1968"/>
                    <a:pt x="3917" y="1860"/>
                    <a:pt x="3774" y="1860"/>
                  </a:cubicBezTo>
                  <a:lnTo>
                    <a:pt x="2869" y="1860"/>
                  </a:lnTo>
                  <a:cubicBezTo>
                    <a:pt x="2738" y="1860"/>
                    <a:pt x="2619" y="1956"/>
                    <a:pt x="2607" y="2087"/>
                  </a:cubicBezTo>
                  <a:cubicBezTo>
                    <a:pt x="2572" y="2253"/>
                    <a:pt x="2703" y="2384"/>
                    <a:pt x="2858" y="2384"/>
                  </a:cubicBezTo>
                  <a:lnTo>
                    <a:pt x="3512" y="2384"/>
                  </a:lnTo>
                  <a:lnTo>
                    <a:pt x="3512" y="10171"/>
                  </a:lnTo>
                  <a:lnTo>
                    <a:pt x="917" y="10171"/>
                  </a:lnTo>
                  <a:lnTo>
                    <a:pt x="917" y="2384"/>
                  </a:lnTo>
                  <a:lnTo>
                    <a:pt x="1060" y="2384"/>
                  </a:lnTo>
                  <a:cubicBezTo>
                    <a:pt x="1191" y="2384"/>
                    <a:pt x="1310" y="2301"/>
                    <a:pt x="1322" y="2158"/>
                  </a:cubicBezTo>
                  <a:cubicBezTo>
                    <a:pt x="1357" y="2003"/>
                    <a:pt x="1214" y="1860"/>
                    <a:pt x="1072" y="1860"/>
                  </a:cubicBezTo>
                  <a:lnTo>
                    <a:pt x="667" y="1860"/>
                  </a:lnTo>
                  <a:cubicBezTo>
                    <a:pt x="524" y="1860"/>
                    <a:pt x="417" y="1980"/>
                    <a:pt x="417" y="2110"/>
                  </a:cubicBezTo>
                  <a:lnTo>
                    <a:pt x="417" y="10171"/>
                  </a:lnTo>
                  <a:lnTo>
                    <a:pt x="417" y="10219"/>
                  </a:lnTo>
                  <a:cubicBezTo>
                    <a:pt x="167" y="10314"/>
                    <a:pt x="0" y="10552"/>
                    <a:pt x="0" y="10838"/>
                  </a:cubicBezTo>
                  <a:lnTo>
                    <a:pt x="0" y="11254"/>
                  </a:lnTo>
                  <a:cubicBezTo>
                    <a:pt x="0" y="11409"/>
                    <a:pt x="119" y="11505"/>
                    <a:pt x="250" y="11505"/>
                  </a:cubicBezTo>
                  <a:lnTo>
                    <a:pt x="13025" y="11505"/>
                  </a:lnTo>
                  <a:cubicBezTo>
                    <a:pt x="13168" y="11505"/>
                    <a:pt x="13275" y="11385"/>
                    <a:pt x="13275" y="11254"/>
                  </a:cubicBezTo>
                  <a:lnTo>
                    <a:pt x="13275" y="10838"/>
                  </a:lnTo>
                  <a:cubicBezTo>
                    <a:pt x="13287" y="10564"/>
                    <a:pt x="13109" y="10314"/>
                    <a:pt x="12871" y="10231"/>
                  </a:cubicBezTo>
                  <a:lnTo>
                    <a:pt x="12871" y="5409"/>
                  </a:lnTo>
                  <a:cubicBezTo>
                    <a:pt x="12871" y="5063"/>
                    <a:pt x="12644" y="4777"/>
                    <a:pt x="12347" y="4682"/>
                  </a:cubicBezTo>
                  <a:lnTo>
                    <a:pt x="12347" y="3039"/>
                  </a:lnTo>
                  <a:cubicBezTo>
                    <a:pt x="12347" y="2896"/>
                    <a:pt x="12228" y="2789"/>
                    <a:pt x="12097" y="2789"/>
                  </a:cubicBezTo>
                  <a:lnTo>
                    <a:pt x="11835" y="2789"/>
                  </a:lnTo>
                  <a:lnTo>
                    <a:pt x="11835" y="1718"/>
                  </a:lnTo>
                  <a:cubicBezTo>
                    <a:pt x="11835" y="1372"/>
                    <a:pt x="11609" y="1087"/>
                    <a:pt x="11311" y="991"/>
                  </a:cubicBezTo>
                  <a:lnTo>
                    <a:pt x="11311" y="944"/>
                  </a:lnTo>
                  <a:lnTo>
                    <a:pt x="11311" y="277"/>
                  </a:lnTo>
                  <a:cubicBezTo>
                    <a:pt x="11311" y="134"/>
                    <a:pt x="11216" y="15"/>
                    <a:pt x="11085" y="3"/>
                  </a:cubicBezTo>
                  <a:cubicBezTo>
                    <a:pt x="11071" y="1"/>
                    <a:pt x="11058" y="0"/>
                    <a:pt x="1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38"/>
            <p:cNvSpPr/>
            <p:nvPr/>
          </p:nvSpPr>
          <p:spPr>
            <a:xfrm>
              <a:off x="2420046" y="1734127"/>
              <a:ext cx="17560" cy="14559"/>
            </a:xfrm>
            <a:custGeom>
              <a:avLst/>
              <a:gdLst/>
              <a:ahLst/>
              <a:cxnLst/>
              <a:rect l="l" t="t" r="r" b="b"/>
              <a:pathLst>
                <a:path w="632" h="524" extrusionOk="0">
                  <a:moveTo>
                    <a:pt x="310" y="0"/>
                  </a:moveTo>
                  <a:cubicBezTo>
                    <a:pt x="191" y="0"/>
                    <a:pt x="96" y="71"/>
                    <a:pt x="60" y="179"/>
                  </a:cubicBezTo>
                  <a:cubicBezTo>
                    <a:pt x="0" y="357"/>
                    <a:pt x="131" y="524"/>
                    <a:pt x="310" y="524"/>
                  </a:cubicBezTo>
                  <a:cubicBezTo>
                    <a:pt x="429" y="524"/>
                    <a:pt x="524" y="441"/>
                    <a:pt x="572" y="345"/>
                  </a:cubicBezTo>
                  <a:cubicBezTo>
                    <a:pt x="631" y="167"/>
                    <a:pt x="488"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38"/>
            <p:cNvSpPr/>
            <p:nvPr/>
          </p:nvSpPr>
          <p:spPr>
            <a:xfrm>
              <a:off x="2283733" y="1497343"/>
              <a:ext cx="15921" cy="14726"/>
            </a:xfrm>
            <a:custGeom>
              <a:avLst/>
              <a:gdLst/>
              <a:ahLst/>
              <a:cxnLst/>
              <a:rect l="l" t="t" r="r" b="b"/>
              <a:pathLst>
                <a:path w="573" h="530" extrusionOk="0">
                  <a:moveTo>
                    <a:pt x="287" y="0"/>
                  </a:moveTo>
                  <a:cubicBezTo>
                    <a:pt x="218" y="0"/>
                    <a:pt x="150" y="27"/>
                    <a:pt x="96" y="80"/>
                  </a:cubicBezTo>
                  <a:cubicBezTo>
                    <a:pt x="1" y="188"/>
                    <a:pt x="1" y="354"/>
                    <a:pt x="96" y="450"/>
                  </a:cubicBezTo>
                  <a:cubicBezTo>
                    <a:pt x="150" y="503"/>
                    <a:pt x="218" y="530"/>
                    <a:pt x="287" y="530"/>
                  </a:cubicBezTo>
                  <a:cubicBezTo>
                    <a:pt x="355" y="530"/>
                    <a:pt x="424" y="503"/>
                    <a:pt x="477" y="450"/>
                  </a:cubicBezTo>
                  <a:cubicBezTo>
                    <a:pt x="572" y="354"/>
                    <a:pt x="572" y="188"/>
                    <a:pt x="477" y="80"/>
                  </a:cubicBezTo>
                  <a:cubicBezTo>
                    <a:pt x="424" y="27"/>
                    <a:pt x="355" y="0"/>
                    <a:pt x="2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38"/>
            <p:cNvSpPr/>
            <p:nvPr/>
          </p:nvSpPr>
          <p:spPr>
            <a:xfrm>
              <a:off x="2242722" y="1439689"/>
              <a:ext cx="97609" cy="31453"/>
            </a:xfrm>
            <a:custGeom>
              <a:avLst/>
              <a:gdLst/>
              <a:ahLst/>
              <a:cxnLst/>
              <a:rect l="l" t="t" r="r" b="b"/>
              <a:pathLst>
                <a:path w="3513" h="1132" extrusionOk="0">
                  <a:moveTo>
                    <a:pt x="1757" y="0"/>
                  </a:moveTo>
                  <a:cubicBezTo>
                    <a:pt x="1158" y="0"/>
                    <a:pt x="560" y="227"/>
                    <a:pt x="108" y="679"/>
                  </a:cubicBezTo>
                  <a:cubicBezTo>
                    <a:pt x="1" y="786"/>
                    <a:pt x="1" y="953"/>
                    <a:pt x="108" y="1060"/>
                  </a:cubicBezTo>
                  <a:cubicBezTo>
                    <a:pt x="155" y="1108"/>
                    <a:pt x="221" y="1132"/>
                    <a:pt x="288" y="1132"/>
                  </a:cubicBezTo>
                  <a:cubicBezTo>
                    <a:pt x="355" y="1132"/>
                    <a:pt x="423" y="1108"/>
                    <a:pt x="477" y="1060"/>
                  </a:cubicBezTo>
                  <a:cubicBezTo>
                    <a:pt x="834" y="703"/>
                    <a:pt x="1298" y="524"/>
                    <a:pt x="1763" y="524"/>
                  </a:cubicBezTo>
                  <a:cubicBezTo>
                    <a:pt x="2227" y="524"/>
                    <a:pt x="2691" y="703"/>
                    <a:pt x="3049" y="1060"/>
                  </a:cubicBezTo>
                  <a:cubicBezTo>
                    <a:pt x="3096" y="1096"/>
                    <a:pt x="3168" y="1132"/>
                    <a:pt x="3227" y="1132"/>
                  </a:cubicBezTo>
                  <a:cubicBezTo>
                    <a:pt x="3287" y="1132"/>
                    <a:pt x="3358" y="1096"/>
                    <a:pt x="3406" y="1060"/>
                  </a:cubicBezTo>
                  <a:cubicBezTo>
                    <a:pt x="3513" y="953"/>
                    <a:pt x="3513" y="786"/>
                    <a:pt x="3406" y="679"/>
                  </a:cubicBezTo>
                  <a:cubicBezTo>
                    <a:pt x="2953" y="227"/>
                    <a:pt x="2355" y="0"/>
                    <a:pt x="1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38"/>
            <p:cNvSpPr/>
            <p:nvPr/>
          </p:nvSpPr>
          <p:spPr>
            <a:xfrm>
              <a:off x="2263227" y="1468391"/>
              <a:ext cx="56931" cy="23173"/>
            </a:xfrm>
            <a:custGeom>
              <a:avLst/>
              <a:gdLst/>
              <a:ahLst/>
              <a:cxnLst/>
              <a:rect l="l" t="t" r="r" b="b"/>
              <a:pathLst>
                <a:path w="2049" h="834" extrusionOk="0">
                  <a:moveTo>
                    <a:pt x="1025" y="0"/>
                  </a:moveTo>
                  <a:cubicBezTo>
                    <a:pt x="694" y="0"/>
                    <a:pt x="364" y="128"/>
                    <a:pt x="108" y="384"/>
                  </a:cubicBezTo>
                  <a:cubicBezTo>
                    <a:pt x="1" y="480"/>
                    <a:pt x="1" y="646"/>
                    <a:pt x="108" y="753"/>
                  </a:cubicBezTo>
                  <a:cubicBezTo>
                    <a:pt x="156" y="801"/>
                    <a:pt x="227" y="825"/>
                    <a:pt x="287" y="825"/>
                  </a:cubicBezTo>
                  <a:cubicBezTo>
                    <a:pt x="346" y="825"/>
                    <a:pt x="417" y="801"/>
                    <a:pt x="465" y="753"/>
                  </a:cubicBezTo>
                  <a:cubicBezTo>
                    <a:pt x="614" y="605"/>
                    <a:pt x="813" y="530"/>
                    <a:pt x="1013" y="530"/>
                  </a:cubicBezTo>
                  <a:cubicBezTo>
                    <a:pt x="1212" y="530"/>
                    <a:pt x="1412" y="605"/>
                    <a:pt x="1560" y="753"/>
                  </a:cubicBezTo>
                  <a:cubicBezTo>
                    <a:pt x="1614" y="807"/>
                    <a:pt x="1683" y="834"/>
                    <a:pt x="1751" y="834"/>
                  </a:cubicBezTo>
                  <a:cubicBezTo>
                    <a:pt x="1819" y="834"/>
                    <a:pt x="1888" y="807"/>
                    <a:pt x="1941" y="753"/>
                  </a:cubicBezTo>
                  <a:cubicBezTo>
                    <a:pt x="2049" y="646"/>
                    <a:pt x="2049" y="480"/>
                    <a:pt x="1941" y="384"/>
                  </a:cubicBezTo>
                  <a:cubicBezTo>
                    <a:pt x="1685" y="128"/>
                    <a:pt x="1355" y="0"/>
                    <a:pt x="10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38"/>
            <p:cNvSpPr/>
            <p:nvPr/>
          </p:nvSpPr>
          <p:spPr>
            <a:xfrm>
              <a:off x="2140834" y="1707981"/>
              <a:ext cx="56265" cy="14587"/>
            </a:xfrm>
            <a:custGeom>
              <a:avLst/>
              <a:gdLst/>
              <a:ahLst/>
              <a:cxnLst/>
              <a:rect l="l" t="t" r="r" b="b"/>
              <a:pathLst>
                <a:path w="2025" h="525" extrusionOk="0">
                  <a:moveTo>
                    <a:pt x="298" y="0"/>
                  </a:moveTo>
                  <a:cubicBezTo>
                    <a:pt x="167" y="0"/>
                    <a:pt x="48" y="96"/>
                    <a:pt x="36" y="227"/>
                  </a:cubicBezTo>
                  <a:cubicBezTo>
                    <a:pt x="0" y="393"/>
                    <a:pt x="143" y="524"/>
                    <a:pt x="286" y="524"/>
                  </a:cubicBezTo>
                  <a:lnTo>
                    <a:pt x="1727" y="524"/>
                  </a:lnTo>
                  <a:cubicBezTo>
                    <a:pt x="1858" y="524"/>
                    <a:pt x="1977" y="429"/>
                    <a:pt x="2001" y="298"/>
                  </a:cubicBezTo>
                  <a:cubicBezTo>
                    <a:pt x="2025" y="143"/>
                    <a:pt x="1894" y="0"/>
                    <a:pt x="1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38"/>
            <p:cNvSpPr/>
            <p:nvPr/>
          </p:nvSpPr>
          <p:spPr>
            <a:xfrm>
              <a:off x="2140834" y="1682836"/>
              <a:ext cx="56265" cy="14587"/>
            </a:xfrm>
            <a:custGeom>
              <a:avLst/>
              <a:gdLst/>
              <a:ahLst/>
              <a:cxnLst/>
              <a:rect l="l" t="t" r="r" b="b"/>
              <a:pathLst>
                <a:path w="2025" h="525" extrusionOk="0">
                  <a:moveTo>
                    <a:pt x="298" y="1"/>
                  </a:moveTo>
                  <a:cubicBezTo>
                    <a:pt x="167" y="1"/>
                    <a:pt x="48" y="84"/>
                    <a:pt x="36" y="227"/>
                  </a:cubicBezTo>
                  <a:cubicBezTo>
                    <a:pt x="0" y="382"/>
                    <a:pt x="143" y="524"/>
                    <a:pt x="286" y="524"/>
                  </a:cubicBezTo>
                  <a:lnTo>
                    <a:pt x="1727" y="524"/>
                  </a:lnTo>
                  <a:cubicBezTo>
                    <a:pt x="1858" y="524"/>
                    <a:pt x="1977" y="429"/>
                    <a:pt x="2001" y="298"/>
                  </a:cubicBezTo>
                  <a:cubicBezTo>
                    <a:pt x="2025" y="143"/>
                    <a:pt x="1894" y="1"/>
                    <a:pt x="1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38"/>
            <p:cNvSpPr/>
            <p:nvPr/>
          </p:nvSpPr>
          <p:spPr>
            <a:xfrm>
              <a:off x="2140834" y="1657023"/>
              <a:ext cx="56265" cy="14587"/>
            </a:xfrm>
            <a:custGeom>
              <a:avLst/>
              <a:gdLst/>
              <a:ahLst/>
              <a:cxnLst/>
              <a:rect l="l" t="t" r="r" b="b"/>
              <a:pathLst>
                <a:path w="2025" h="525" extrusionOk="0">
                  <a:moveTo>
                    <a:pt x="298" y="1"/>
                  </a:moveTo>
                  <a:cubicBezTo>
                    <a:pt x="167" y="1"/>
                    <a:pt x="48" y="96"/>
                    <a:pt x="36" y="227"/>
                  </a:cubicBezTo>
                  <a:cubicBezTo>
                    <a:pt x="0" y="394"/>
                    <a:pt x="143" y="525"/>
                    <a:pt x="286" y="525"/>
                  </a:cubicBezTo>
                  <a:lnTo>
                    <a:pt x="1727" y="525"/>
                  </a:lnTo>
                  <a:cubicBezTo>
                    <a:pt x="1858" y="525"/>
                    <a:pt x="1977" y="441"/>
                    <a:pt x="2001" y="299"/>
                  </a:cubicBezTo>
                  <a:cubicBezTo>
                    <a:pt x="2025" y="144"/>
                    <a:pt x="1894" y="1"/>
                    <a:pt x="1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38"/>
            <p:cNvSpPr/>
            <p:nvPr/>
          </p:nvSpPr>
          <p:spPr>
            <a:xfrm>
              <a:off x="2140834" y="1631239"/>
              <a:ext cx="56265" cy="14254"/>
            </a:xfrm>
            <a:custGeom>
              <a:avLst/>
              <a:gdLst/>
              <a:ahLst/>
              <a:cxnLst/>
              <a:rect l="l" t="t" r="r" b="b"/>
              <a:pathLst>
                <a:path w="2025" h="513" extrusionOk="0">
                  <a:moveTo>
                    <a:pt x="298" y="0"/>
                  </a:moveTo>
                  <a:cubicBezTo>
                    <a:pt x="167" y="0"/>
                    <a:pt x="48" y="84"/>
                    <a:pt x="36" y="214"/>
                  </a:cubicBezTo>
                  <a:cubicBezTo>
                    <a:pt x="0" y="381"/>
                    <a:pt x="143" y="512"/>
                    <a:pt x="286" y="512"/>
                  </a:cubicBezTo>
                  <a:lnTo>
                    <a:pt x="1727" y="512"/>
                  </a:lnTo>
                  <a:cubicBezTo>
                    <a:pt x="1858" y="512"/>
                    <a:pt x="1977" y="429"/>
                    <a:pt x="2001" y="298"/>
                  </a:cubicBezTo>
                  <a:cubicBezTo>
                    <a:pt x="2025" y="131"/>
                    <a:pt x="1894" y="0"/>
                    <a:pt x="1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38"/>
            <p:cNvSpPr/>
            <p:nvPr/>
          </p:nvSpPr>
          <p:spPr>
            <a:xfrm>
              <a:off x="2140834" y="1605760"/>
              <a:ext cx="56265" cy="14587"/>
            </a:xfrm>
            <a:custGeom>
              <a:avLst/>
              <a:gdLst/>
              <a:ahLst/>
              <a:cxnLst/>
              <a:rect l="l" t="t" r="r" b="b"/>
              <a:pathLst>
                <a:path w="2025" h="525" extrusionOk="0">
                  <a:moveTo>
                    <a:pt x="298" y="0"/>
                  </a:moveTo>
                  <a:cubicBezTo>
                    <a:pt x="167" y="0"/>
                    <a:pt x="48" y="96"/>
                    <a:pt x="36" y="227"/>
                  </a:cubicBezTo>
                  <a:cubicBezTo>
                    <a:pt x="0" y="393"/>
                    <a:pt x="143" y="524"/>
                    <a:pt x="286" y="524"/>
                  </a:cubicBezTo>
                  <a:lnTo>
                    <a:pt x="1727" y="524"/>
                  </a:lnTo>
                  <a:cubicBezTo>
                    <a:pt x="1858" y="524"/>
                    <a:pt x="1977" y="441"/>
                    <a:pt x="2001" y="298"/>
                  </a:cubicBezTo>
                  <a:cubicBezTo>
                    <a:pt x="2025" y="143"/>
                    <a:pt x="1894" y="0"/>
                    <a:pt x="1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38"/>
            <p:cNvSpPr/>
            <p:nvPr/>
          </p:nvSpPr>
          <p:spPr>
            <a:xfrm>
              <a:off x="2140834" y="1579948"/>
              <a:ext cx="56265" cy="14254"/>
            </a:xfrm>
            <a:custGeom>
              <a:avLst/>
              <a:gdLst/>
              <a:ahLst/>
              <a:cxnLst/>
              <a:rect l="l" t="t" r="r" b="b"/>
              <a:pathLst>
                <a:path w="2025" h="513" extrusionOk="0">
                  <a:moveTo>
                    <a:pt x="298" y="1"/>
                  </a:moveTo>
                  <a:cubicBezTo>
                    <a:pt x="167" y="1"/>
                    <a:pt x="48" y="84"/>
                    <a:pt x="36" y="215"/>
                  </a:cubicBezTo>
                  <a:cubicBezTo>
                    <a:pt x="0" y="382"/>
                    <a:pt x="143" y="513"/>
                    <a:pt x="286" y="513"/>
                  </a:cubicBezTo>
                  <a:lnTo>
                    <a:pt x="1727" y="513"/>
                  </a:lnTo>
                  <a:cubicBezTo>
                    <a:pt x="1858" y="513"/>
                    <a:pt x="1977" y="429"/>
                    <a:pt x="2001" y="298"/>
                  </a:cubicBezTo>
                  <a:cubicBezTo>
                    <a:pt x="2025" y="132"/>
                    <a:pt x="1894" y="1"/>
                    <a:pt x="1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38"/>
            <p:cNvSpPr/>
            <p:nvPr/>
          </p:nvSpPr>
          <p:spPr>
            <a:xfrm>
              <a:off x="2140834" y="1554469"/>
              <a:ext cx="56265" cy="14587"/>
            </a:xfrm>
            <a:custGeom>
              <a:avLst/>
              <a:gdLst/>
              <a:ahLst/>
              <a:cxnLst/>
              <a:rect l="l" t="t" r="r" b="b"/>
              <a:pathLst>
                <a:path w="2025" h="525" extrusionOk="0">
                  <a:moveTo>
                    <a:pt x="298" y="1"/>
                  </a:moveTo>
                  <a:cubicBezTo>
                    <a:pt x="167" y="1"/>
                    <a:pt x="48" y="96"/>
                    <a:pt x="36" y="227"/>
                  </a:cubicBezTo>
                  <a:cubicBezTo>
                    <a:pt x="0" y="394"/>
                    <a:pt x="143" y="525"/>
                    <a:pt x="286" y="525"/>
                  </a:cubicBezTo>
                  <a:lnTo>
                    <a:pt x="1727" y="525"/>
                  </a:lnTo>
                  <a:cubicBezTo>
                    <a:pt x="1858" y="525"/>
                    <a:pt x="1977" y="441"/>
                    <a:pt x="2001" y="299"/>
                  </a:cubicBezTo>
                  <a:cubicBezTo>
                    <a:pt x="2025" y="144"/>
                    <a:pt x="1894" y="1"/>
                    <a:pt x="1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38"/>
            <p:cNvSpPr/>
            <p:nvPr/>
          </p:nvSpPr>
          <p:spPr>
            <a:xfrm>
              <a:off x="2141501" y="1528684"/>
              <a:ext cx="56265" cy="14254"/>
            </a:xfrm>
            <a:custGeom>
              <a:avLst/>
              <a:gdLst/>
              <a:ahLst/>
              <a:cxnLst/>
              <a:rect l="l" t="t" r="r" b="b"/>
              <a:pathLst>
                <a:path w="2025" h="513" extrusionOk="0">
                  <a:moveTo>
                    <a:pt x="274" y="0"/>
                  </a:moveTo>
                  <a:cubicBezTo>
                    <a:pt x="131" y="0"/>
                    <a:pt x="0" y="131"/>
                    <a:pt x="24" y="298"/>
                  </a:cubicBezTo>
                  <a:cubicBezTo>
                    <a:pt x="24" y="429"/>
                    <a:pt x="143" y="512"/>
                    <a:pt x="274" y="512"/>
                  </a:cubicBezTo>
                  <a:lnTo>
                    <a:pt x="1727" y="512"/>
                  </a:lnTo>
                  <a:cubicBezTo>
                    <a:pt x="1858" y="512"/>
                    <a:pt x="1977" y="429"/>
                    <a:pt x="1989" y="298"/>
                  </a:cubicBezTo>
                  <a:cubicBezTo>
                    <a:pt x="2024" y="131"/>
                    <a:pt x="1881" y="0"/>
                    <a:pt x="1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38"/>
            <p:cNvSpPr/>
            <p:nvPr/>
          </p:nvSpPr>
          <p:spPr>
            <a:xfrm>
              <a:off x="2283733" y="1605843"/>
              <a:ext cx="15921" cy="14504"/>
            </a:xfrm>
            <a:custGeom>
              <a:avLst/>
              <a:gdLst/>
              <a:ahLst/>
              <a:cxnLst/>
              <a:rect l="l" t="t" r="r" b="b"/>
              <a:pathLst>
                <a:path w="573" h="522" extrusionOk="0">
                  <a:moveTo>
                    <a:pt x="287" y="0"/>
                  </a:moveTo>
                  <a:cubicBezTo>
                    <a:pt x="218" y="0"/>
                    <a:pt x="150" y="27"/>
                    <a:pt x="96" y="81"/>
                  </a:cubicBezTo>
                  <a:cubicBezTo>
                    <a:pt x="1" y="176"/>
                    <a:pt x="1" y="343"/>
                    <a:pt x="96" y="450"/>
                  </a:cubicBezTo>
                  <a:cubicBezTo>
                    <a:pt x="150" y="497"/>
                    <a:pt x="218" y="521"/>
                    <a:pt x="287" y="521"/>
                  </a:cubicBezTo>
                  <a:cubicBezTo>
                    <a:pt x="355" y="521"/>
                    <a:pt x="424" y="497"/>
                    <a:pt x="477" y="450"/>
                  </a:cubicBezTo>
                  <a:cubicBezTo>
                    <a:pt x="572" y="343"/>
                    <a:pt x="572" y="164"/>
                    <a:pt x="477" y="81"/>
                  </a:cubicBezTo>
                  <a:cubicBezTo>
                    <a:pt x="424" y="27"/>
                    <a:pt x="355" y="0"/>
                    <a:pt x="2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38"/>
            <p:cNvSpPr/>
            <p:nvPr/>
          </p:nvSpPr>
          <p:spPr>
            <a:xfrm>
              <a:off x="2386287" y="1707981"/>
              <a:ext cx="56265" cy="14587"/>
            </a:xfrm>
            <a:custGeom>
              <a:avLst/>
              <a:gdLst/>
              <a:ahLst/>
              <a:cxnLst/>
              <a:rect l="l" t="t" r="r" b="b"/>
              <a:pathLst>
                <a:path w="2025" h="525" extrusionOk="0">
                  <a:moveTo>
                    <a:pt x="299" y="0"/>
                  </a:moveTo>
                  <a:cubicBezTo>
                    <a:pt x="156" y="0"/>
                    <a:pt x="37" y="96"/>
                    <a:pt x="25" y="227"/>
                  </a:cubicBezTo>
                  <a:cubicBezTo>
                    <a:pt x="1" y="393"/>
                    <a:pt x="132" y="524"/>
                    <a:pt x="275" y="524"/>
                  </a:cubicBezTo>
                  <a:lnTo>
                    <a:pt x="1727" y="524"/>
                  </a:lnTo>
                  <a:cubicBezTo>
                    <a:pt x="1858" y="524"/>
                    <a:pt x="1977" y="429"/>
                    <a:pt x="1989" y="298"/>
                  </a:cubicBezTo>
                  <a:cubicBezTo>
                    <a:pt x="2025" y="143"/>
                    <a:pt x="1882" y="0"/>
                    <a:pt x="1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38"/>
            <p:cNvSpPr/>
            <p:nvPr/>
          </p:nvSpPr>
          <p:spPr>
            <a:xfrm>
              <a:off x="2386287" y="1682836"/>
              <a:ext cx="56265" cy="14587"/>
            </a:xfrm>
            <a:custGeom>
              <a:avLst/>
              <a:gdLst/>
              <a:ahLst/>
              <a:cxnLst/>
              <a:rect l="l" t="t" r="r" b="b"/>
              <a:pathLst>
                <a:path w="2025" h="525" extrusionOk="0">
                  <a:moveTo>
                    <a:pt x="299" y="1"/>
                  </a:moveTo>
                  <a:cubicBezTo>
                    <a:pt x="156" y="1"/>
                    <a:pt x="37" y="84"/>
                    <a:pt x="25" y="227"/>
                  </a:cubicBezTo>
                  <a:cubicBezTo>
                    <a:pt x="1" y="382"/>
                    <a:pt x="132" y="524"/>
                    <a:pt x="275" y="524"/>
                  </a:cubicBezTo>
                  <a:lnTo>
                    <a:pt x="1727" y="524"/>
                  </a:lnTo>
                  <a:cubicBezTo>
                    <a:pt x="1858" y="524"/>
                    <a:pt x="1977" y="429"/>
                    <a:pt x="1989" y="298"/>
                  </a:cubicBezTo>
                  <a:cubicBezTo>
                    <a:pt x="2025" y="143"/>
                    <a:pt x="1882" y="1"/>
                    <a:pt x="1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38"/>
            <p:cNvSpPr/>
            <p:nvPr/>
          </p:nvSpPr>
          <p:spPr>
            <a:xfrm>
              <a:off x="2386287" y="1657023"/>
              <a:ext cx="56265" cy="14587"/>
            </a:xfrm>
            <a:custGeom>
              <a:avLst/>
              <a:gdLst/>
              <a:ahLst/>
              <a:cxnLst/>
              <a:rect l="l" t="t" r="r" b="b"/>
              <a:pathLst>
                <a:path w="2025" h="525" extrusionOk="0">
                  <a:moveTo>
                    <a:pt x="299" y="1"/>
                  </a:moveTo>
                  <a:cubicBezTo>
                    <a:pt x="156" y="1"/>
                    <a:pt x="37" y="96"/>
                    <a:pt x="25" y="227"/>
                  </a:cubicBezTo>
                  <a:cubicBezTo>
                    <a:pt x="1" y="394"/>
                    <a:pt x="132" y="525"/>
                    <a:pt x="275" y="525"/>
                  </a:cubicBezTo>
                  <a:lnTo>
                    <a:pt x="1727" y="525"/>
                  </a:lnTo>
                  <a:cubicBezTo>
                    <a:pt x="1858" y="525"/>
                    <a:pt x="1977" y="441"/>
                    <a:pt x="1989" y="299"/>
                  </a:cubicBezTo>
                  <a:cubicBezTo>
                    <a:pt x="2025" y="144"/>
                    <a:pt x="1882" y="1"/>
                    <a:pt x="1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38"/>
            <p:cNvSpPr/>
            <p:nvPr/>
          </p:nvSpPr>
          <p:spPr>
            <a:xfrm>
              <a:off x="2386287" y="1631239"/>
              <a:ext cx="56265" cy="14254"/>
            </a:xfrm>
            <a:custGeom>
              <a:avLst/>
              <a:gdLst/>
              <a:ahLst/>
              <a:cxnLst/>
              <a:rect l="l" t="t" r="r" b="b"/>
              <a:pathLst>
                <a:path w="2025" h="513" extrusionOk="0">
                  <a:moveTo>
                    <a:pt x="299" y="0"/>
                  </a:moveTo>
                  <a:cubicBezTo>
                    <a:pt x="156" y="0"/>
                    <a:pt x="37" y="84"/>
                    <a:pt x="25" y="214"/>
                  </a:cubicBezTo>
                  <a:cubicBezTo>
                    <a:pt x="1" y="381"/>
                    <a:pt x="132" y="512"/>
                    <a:pt x="275" y="512"/>
                  </a:cubicBezTo>
                  <a:lnTo>
                    <a:pt x="1727" y="512"/>
                  </a:lnTo>
                  <a:cubicBezTo>
                    <a:pt x="1858" y="512"/>
                    <a:pt x="1977" y="429"/>
                    <a:pt x="1989" y="298"/>
                  </a:cubicBezTo>
                  <a:cubicBezTo>
                    <a:pt x="2025" y="131"/>
                    <a:pt x="1882" y="0"/>
                    <a:pt x="1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38"/>
            <p:cNvSpPr/>
            <p:nvPr/>
          </p:nvSpPr>
          <p:spPr>
            <a:xfrm>
              <a:off x="2386287" y="1605760"/>
              <a:ext cx="56265" cy="14587"/>
            </a:xfrm>
            <a:custGeom>
              <a:avLst/>
              <a:gdLst/>
              <a:ahLst/>
              <a:cxnLst/>
              <a:rect l="l" t="t" r="r" b="b"/>
              <a:pathLst>
                <a:path w="2025" h="525" extrusionOk="0">
                  <a:moveTo>
                    <a:pt x="299" y="0"/>
                  </a:moveTo>
                  <a:cubicBezTo>
                    <a:pt x="156" y="0"/>
                    <a:pt x="37" y="96"/>
                    <a:pt x="25" y="227"/>
                  </a:cubicBezTo>
                  <a:cubicBezTo>
                    <a:pt x="1" y="393"/>
                    <a:pt x="132" y="524"/>
                    <a:pt x="275" y="524"/>
                  </a:cubicBezTo>
                  <a:lnTo>
                    <a:pt x="1727" y="524"/>
                  </a:lnTo>
                  <a:cubicBezTo>
                    <a:pt x="1858" y="524"/>
                    <a:pt x="1977" y="441"/>
                    <a:pt x="1989" y="298"/>
                  </a:cubicBezTo>
                  <a:cubicBezTo>
                    <a:pt x="2025" y="143"/>
                    <a:pt x="1882" y="0"/>
                    <a:pt x="1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38"/>
            <p:cNvSpPr/>
            <p:nvPr/>
          </p:nvSpPr>
          <p:spPr>
            <a:xfrm>
              <a:off x="2398874" y="1554469"/>
              <a:ext cx="31119" cy="14587"/>
            </a:xfrm>
            <a:custGeom>
              <a:avLst/>
              <a:gdLst/>
              <a:ahLst/>
              <a:cxnLst/>
              <a:rect l="l" t="t" r="r" b="b"/>
              <a:pathLst>
                <a:path w="1120" h="525" extrusionOk="0">
                  <a:moveTo>
                    <a:pt x="286" y="1"/>
                  </a:moveTo>
                  <a:cubicBezTo>
                    <a:pt x="155" y="1"/>
                    <a:pt x="36" y="96"/>
                    <a:pt x="24" y="227"/>
                  </a:cubicBezTo>
                  <a:cubicBezTo>
                    <a:pt x="0" y="394"/>
                    <a:pt x="119" y="525"/>
                    <a:pt x="286" y="525"/>
                  </a:cubicBezTo>
                  <a:lnTo>
                    <a:pt x="822" y="525"/>
                  </a:lnTo>
                  <a:cubicBezTo>
                    <a:pt x="953" y="525"/>
                    <a:pt x="1072" y="441"/>
                    <a:pt x="1096" y="299"/>
                  </a:cubicBezTo>
                  <a:cubicBezTo>
                    <a:pt x="1120" y="144"/>
                    <a:pt x="989" y="1"/>
                    <a:pt x="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38"/>
            <p:cNvSpPr/>
            <p:nvPr/>
          </p:nvSpPr>
          <p:spPr>
            <a:xfrm>
              <a:off x="2149114" y="1503206"/>
              <a:ext cx="17560" cy="14587"/>
            </a:xfrm>
            <a:custGeom>
              <a:avLst/>
              <a:gdLst/>
              <a:ahLst/>
              <a:cxnLst/>
              <a:rect l="l" t="t" r="r" b="b"/>
              <a:pathLst>
                <a:path w="632" h="525" extrusionOk="0">
                  <a:moveTo>
                    <a:pt x="322" y="0"/>
                  </a:moveTo>
                  <a:cubicBezTo>
                    <a:pt x="203" y="0"/>
                    <a:pt x="107" y="84"/>
                    <a:pt x="60" y="179"/>
                  </a:cubicBezTo>
                  <a:cubicBezTo>
                    <a:pt x="0" y="358"/>
                    <a:pt x="143" y="524"/>
                    <a:pt x="322" y="524"/>
                  </a:cubicBezTo>
                  <a:cubicBezTo>
                    <a:pt x="441" y="524"/>
                    <a:pt x="536" y="453"/>
                    <a:pt x="572" y="346"/>
                  </a:cubicBezTo>
                  <a:cubicBezTo>
                    <a:pt x="631" y="167"/>
                    <a:pt x="500" y="0"/>
                    <a:pt x="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D38A024B-662B-A572-C9E1-78A8A5F79635}"/>
              </a:ext>
            </a:extLst>
          </p:cNvPr>
          <p:cNvPicPr>
            <a:picLocks noChangeAspect="1"/>
          </p:cNvPicPr>
          <p:nvPr/>
        </p:nvPicPr>
        <p:blipFill>
          <a:blip r:embed="rId3"/>
          <a:stretch>
            <a:fillRect/>
          </a:stretch>
        </p:blipFill>
        <p:spPr>
          <a:xfrm>
            <a:off x="810322" y="1950297"/>
            <a:ext cx="3701209" cy="2395568"/>
          </a:xfrm>
          <a:prstGeom prst="rect">
            <a:avLst/>
          </a:prstGeom>
        </p:spPr>
      </p:pic>
      <p:pic>
        <p:nvPicPr>
          <p:cNvPr id="5" name="Picture 4">
            <a:extLst>
              <a:ext uri="{FF2B5EF4-FFF2-40B4-BE49-F238E27FC236}">
                <a16:creationId xmlns:a16="http://schemas.microsoft.com/office/drawing/2014/main" id="{9BE80CFE-9DC6-6E48-6556-CADF39393AD4}"/>
              </a:ext>
            </a:extLst>
          </p:cNvPr>
          <p:cNvPicPr>
            <a:picLocks noChangeAspect="1"/>
          </p:cNvPicPr>
          <p:nvPr/>
        </p:nvPicPr>
        <p:blipFill>
          <a:blip r:embed="rId4"/>
          <a:stretch>
            <a:fillRect/>
          </a:stretch>
        </p:blipFill>
        <p:spPr>
          <a:xfrm>
            <a:off x="4572000" y="2351453"/>
            <a:ext cx="4085248" cy="1156089"/>
          </a:xfrm>
          <a:prstGeom prst="rect">
            <a:avLst/>
          </a:prstGeom>
        </p:spPr>
      </p:pic>
    </p:spTree>
    <p:extLst>
      <p:ext uri="{BB962C8B-B14F-4D97-AF65-F5344CB8AC3E}">
        <p14:creationId xmlns:p14="http://schemas.microsoft.com/office/powerpoint/2010/main" val="3436598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80"/>
        <p:cNvGrpSpPr/>
        <p:nvPr/>
      </p:nvGrpSpPr>
      <p:grpSpPr>
        <a:xfrm>
          <a:off x="0" y="0"/>
          <a:ext cx="0" cy="0"/>
          <a:chOff x="0" y="0"/>
          <a:chExt cx="0" cy="0"/>
        </a:xfrm>
      </p:grpSpPr>
      <p:sp>
        <p:nvSpPr>
          <p:cNvPr id="4381" name="Google Shape;4381;p37"/>
          <p:cNvSpPr txBox="1">
            <a:spLocks noGrp="1"/>
          </p:cNvSpPr>
          <p:nvPr>
            <p:ph type="title"/>
          </p:nvPr>
        </p:nvSpPr>
        <p:spPr>
          <a:xfrm>
            <a:off x="622250" y="1934525"/>
            <a:ext cx="3949800" cy="154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CoAP</a:t>
            </a:r>
            <a:endParaRPr dirty="0"/>
          </a:p>
        </p:txBody>
      </p:sp>
      <p:sp>
        <p:nvSpPr>
          <p:cNvPr id="4382" name="Google Shape;4382;p37"/>
          <p:cNvSpPr txBox="1">
            <a:spLocks noGrp="1"/>
          </p:cNvSpPr>
          <p:nvPr>
            <p:ph type="title" idx="2"/>
          </p:nvPr>
        </p:nvSpPr>
        <p:spPr>
          <a:xfrm>
            <a:off x="622250" y="953225"/>
            <a:ext cx="5039400" cy="98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02.</a:t>
            </a:r>
            <a:endParaRPr dirty="0"/>
          </a:p>
        </p:txBody>
      </p:sp>
      <p:pic>
        <p:nvPicPr>
          <p:cNvPr id="4384" name="Google Shape;4384;p37"/>
          <p:cNvPicPr preferRelativeResize="0"/>
          <p:nvPr/>
        </p:nvPicPr>
        <p:blipFill rotWithShape="1">
          <a:blip r:embed="rId3">
            <a:alphaModFix/>
          </a:blip>
          <a:srcRect l="16644" r="16644"/>
          <a:stretch/>
        </p:blipFill>
        <p:spPr>
          <a:xfrm>
            <a:off x="5610355" y="1291787"/>
            <a:ext cx="2589000" cy="2586600"/>
          </a:xfrm>
          <a:prstGeom prst="ellipse">
            <a:avLst/>
          </a:prstGeom>
          <a:noFill/>
          <a:ln>
            <a:noFill/>
          </a:ln>
        </p:spPr>
      </p:pic>
      <p:sp>
        <p:nvSpPr>
          <p:cNvPr id="4385" name="Google Shape;4385;p37"/>
          <p:cNvSpPr/>
          <p:nvPr/>
        </p:nvSpPr>
        <p:spPr>
          <a:xfrm>
            <a:off x="5449675" y="1131075"/>
            <a:ext cx="2910600" cy="2910600"/>
          </a:xfrm>
          <a:prstGeom prst="arc">
            <a:avLst>
              <a:gd name="adj1" fmla="val 16200000"/>
              <a:gd name="adj2" fmla="val 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202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89"/>
        <p:cNvGrpSpPr/>
        <p:nvPr/>
      </p:nvGrpSpPr>
      <p:grpSpPr>
        <a:xfrm>
          <a:off x="0" y="0"/>
          <a:ext cx="0" cy="0"/>
          <a:chOff x="0" y="0"/>
          <a:chExt cx="0" cy="0"/>
        </a:xfrm>
      </p:grpSpPr>
      <p:sp>
        <p:nvSpPr>
          <p:cNvPr id="4400" name="Google Shape;4400;p38"/>
          <p:cNvSpPr txBox="1">
            <a:spLocks noGrp="1"/>
          </p:cNvSpPr>
          <p:nvPr>
            <p:ph type="title" idx="2"/>
          </p:nvPr>
        </p:nvSpPr>
        <p:spPr>
          <a:xfrm>
            <a:off x="2038783" y="663894"/>
            <a:ext cx="2885700" cy="55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PROCEDURE</a:t>
            </a:r>
            <a:endParaRPr dirty="0"/>
          </a:p>
        </p:txBody>
      </p:sp>
      <p:sp>
        <p:nvSpPr>
          <p:cNvPr id="4403" name="Google Shape;4403;p38"/>
          <p:cNvSpPr txBox="1">
            <a:spLocks noGrp="1"/>
          </p:cNvSpPr>
          <p:nvPr>
            <p:ph type="subTitle" idx="4"/>
          </p:nvPr>
        </p:nvSpPr>
        <p:spPr>
          <a:xfrm>
            <a:off x="1723018" y="1203303"/>
            <a:ext cx="6610660" cy="20222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CoAP Sensor within this architecture senses poisonous gases and triggers an extractor which expels the air out.</a:t>
            </a:r>
          </a:p>
          <a:p>
            <a:pPr marL="0" lvl="0" indent="0" algn="l" rtl="0">
              <a:spcBef>
                <a:spcPts val="0"/>
              </a:spcBef>
              <a:spcAft>
                <a:spcPts val="0"/>
              </a:spcAft>
              <a:buNone/>
            </a:pPr>
            <a:endParaRPr lang="en" dirty="0"/>
          </a:p>
          <a:p>
            <a:pPr marL="0" lvl="0" indent="0" algn="l" rtl="0">
              <a:spcBef>
                <a:spcPts val="0"/>
              </a:spcBef>
              <a:spcAft>
                <a:spcPts val="0"/>
              </a:spcAft>
              <a:buNone/>
            </a:pPr>
            <a:r>
              <a:rPr lang="en-US" dirty="0"/>
              <a:t>Basically,</a:t>
            </a:r>
            <a:r>
              <a:rPr lang="en" dirty="0"/>
              <a:t> the analogy is </a:t>
            </a:r>
            <a:r>
              <a:rPr lang="en-US" dirty="0"/>
              <a:t>that</a:t>
            </a:r>
            <a:r>
              <a:rPr lang="en" dirty="0"/>
              <a:t> there are sensors within the house that is able to sense the presence of poisonous gases and triggers an extractor and increases the speed of it.</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There are two tables managing this architecture in the MySQL database which are </a:t>
            </a:r>
            <a:r>
              <a:rPr lang="en-US" dirty="0" err="1"/>
              <a:t>coapsensorextractor</a:t>
            </a:r>
            <a:r>
              <a:rPr lang="en" dirty="0"/>
              <a:t>, </a:t>
            </a:r>
            <a:r>
              <a:rPr lang="en-US" dirty="0" err="1"/>
              <a:t>coapsensormotion</a:t>
            </a:r>
            <a:endParaRPr dirty="0"/>
          </a:p>
        </p:txBody>
      </p:sp>
      <p:grpSp>
        <p:nvGrpSpPr>
          <p:cNvPr id="4404" name="Google Shape;4404;p38"/>
          <p:cNvGrpSpPr/>
          <p:nvPr/>
        </p:nvGrpSpPr>
        <p:grpSpPr>
          <a:xfrm>
            <a:off x="1232231" y="696865"/>
            <a:ext cx="585784" cy="525929"/>
            <a:chOff x="2107103" y="1439689"/>
            <a:chExt cx="369207" cy="331503"/>
          </a:xfrm>
        </p:grpSpPr>
        <p:sp>
          <p:nvSpPr>
            <p:cNvPr id="4405" name="Google Shape;4405;p38"/>
            <p:cNvSpPr/>
            <p:nvPr/>
          </p:nvSpPr>
          <p:spPr>
            <a:xfrm>
              <a:off x="2107103" y="1451525"/>
              <a:ext cx="369207" cy="319666"/>
            </a:xfrm>
            <a:custGeom>
              <a:avLst/>
              <a:gdLst/>
              <a:ahLst/>
              <a:cxnLst/>
              <a:rect l="l" t="t" r="r" b="b"/>
              <a:pathLst>
                <a:path w="13288" h="11505" extrusionOk="0">
                  <a:moveTo>
                    <a:pt x="11046" y="1441"/>
                  </a:moveTo>
                  <a:cubicBezTo>
                    <a:pt x="11058" y="1441"/>
                    <a:pt x="11071" y="1442"/>
                    <a:pt x="11085" y="1444"/>
                  </a:cubicBezTo>
                  <a:cubicBezTo>
                    <a:pt x="11216" y="1468"/>
                    <a:pt x="11311" y="1587"/>
                    <a:pt x="11311" y="1718"/>
                  </a:cubicBezTo>
                  <a:lnTo>
                    <a:pt x="11311" y="2777"/>
                  </a:lnTo>
                  <a:lnTo>
                    <a:pt x="10787" y="2777"/>
                  </a:lnTo>
                  <a:lnTo>
                    <a:pt x="10787" y="1706"/>
                  </a:lnTo>
                  <a:cubicBezTo>
                    <a:pt x="10787" y="1563"/>
                    <a:pt x="10898" y="1441"/>
                    <a:pt x="11046" y="1441"/>
                  </a:cubicBezTo>
                  <a:close/>
                  <a:moveTo>
                    <a:pt x="11835" y="3289"/>
                  </a:moveTo>
                  <a:lnTo>
                    <a:pt x="11835" y="4623"/>
                  </a:lnTo>
                  <a:lnTo>
                    <a:pt x="10263" y="4623"/>
                  </a:lnTo>
                  <a:lnTo>
                    <a:pt x="10263" y="3289"/>
                  </a:lnTo>
                  <a:close/>
                  <a:moveTo>
                    <a:pt x="6632" y="5135"/>
                  </a:moveTo>
                  <a:cubicBezTo>
                    <a:pt x="7013" y="5135"/>
                    <a:pt x="7310" y="5456"/>
                    <a:pt x="7310" y="5825"/>
                  </a:cubicBezTo>
                  <a:cubicBezTo>
                    <a:pt x="7310" y="5968"/>
                    <a:pt x="7430" y="6075"/>
                    <a:pt x="7560" y="6075"/>
                  </a:cubicBezTo>
                  <a:lnTo>
                    <a:pt x="9227" y="6075"/>
                  </a:lnTo>
                  <a:lnTo>
                    <a:pt x="9227" y="6492"/>
                  </a:lnTo>
                  <a:lnTo>
                    <a:pt x="4036" y="6492"/>
                  </a:lnTo>
                  <a:lnTo>
                    <a:pt x="4036" y="6075"/>
                  </a:lnTo>
                  <a:lnTo>
                    <a:pt x="5715" y="6075"/>
                  </a:lnTo>
                  <a:cubicBezTo>
                    <a:pt x="5858" y="6075"/>
                    <a:pt x="5977" y="5956"/>
                    <a:pt x="5965" y="5825"/>
                  </a:cubicBezTo>
                  <a:cubicBezTo>
                    <a:pt x="5965" y="5432"/>
                    <a:pt x="6263" y="5135"/>
                    <a:pt x="6632" y="5135"/>
                  </a:cubicBezTo>
                  <a:close/>
                  <a:moveTo>
                    <a:pt x="7346" y="6968"/>
                  </a:moveTo>
                  <a:lnTo>
                    <a:pt x="7346" y="7754"/>
                  </a:lnTo>
                  <a:lnTo>
                    <a:pt x="7334" y="7754"/>
                  </a:lnTo>
                  <a:cubicBezTo>
                    <a:pt x="7334" y="7882"/>
                    <a:pt x="7229" y="7972"/>
                    <a:pt x="7113" y="7972"/>
                  </a:cubicBezTo>
                  <a:cubicBezTo>
                    <a:pt x="7099" y="7972"/>
                    <a:pt x="7086" y="7971"/>
                    <a:pt x="7072" y="7968"/>
                  </a:cubicBezTo>
                  <a:cubicBezTo>
                    <a:pt x="6965" y="7933"/>
                    <a:pt x="6906" y="7849"/>
                    <a:pt x="6906" y="7742"/>
                  </a:cubicBezTo>
                  <a:lnTo>
                    <a:pt x="6906" y="6968"/>
                  </a:lnTo>
                  <a:close/>
                  <a:moveTo>
                    <a:pt x="8322" y="6968"/>
                  </a:moveTo>
                  <a:lnTo>
                    <a:pt x="8299" y="7754"/>
                  </a:lnTo>
                  <a:cubicBezTo>
                    <a:pt x="8299" y="7882"/>
                    <a:pt x="8193" y="7972"/>
                    <a:pt x="8077" y="7972"/>
                  </a:cubicBezTo>
                  <a:cubicBezTo>
                    <a:pt x="8064" y="7972"/>
                    <a:pt x="8050" y="7971"/>
                    <a:pt x="8037" y="7968"/>
                  </a:cubicBezTo>
                  <a:cubicBezTo>
                    <a:pt x="7930" y="7933"/>
                    <a:pt x="7870" y="7849"/>
                    <a:pt x="7870" y="7742"/>
                  </a:cubicBezTo>
                  <a:lnTo>
                    <a:pt x="7870" y="6968"/>
                  </a:lnTo>
                  <a:close/>
                  <a:moveTo>
                    <a:pt x="9251" y="6968"/>
                  </a:moveTo>
                  <a:lnTo>
                    <a:pt x="9251" y="7754"/>
                  </a:lnTo>
                  <a:lnTo>
                    <a:pt x="9239" y="7754"/>
                  </a:lnTo>
                  <a:cubicBezTo>
                    <a:pt x="9239" y="7882"/>
                    <a:pt x="9134" y="7972"/>
                    <a:pt x="9018" y="7972"/>
                  </a:cubicBezTo>
                  <a:cubicBezTo>
                    <a:pt x="9004" y="7972"/>
                    <a:pt x="8991" y="7971"/>
                    <a:pt x="8977" y="7968"/>
                  </a:cubicBezTo>
                  <a:cubicBezTo>
                    <a:pt x="8870" y="7933"/>
                    <a:pt x="8811" y="7849"/>
                    <a:pt x="8811" y="7742"/>
                  </a:cubicBezTo>
                  <a:lnTo>
                    <a:pt x="8811" y="6968"/>
                  </a:lnTo>
                  <a:close/>
                  <a:moveTo>
                    <a:pt x="4489" y="6980"/>
                  </a:moveTo>
                  <a:lnTo>
                    <a:pt x="4489" y="7754"/>
                  </a:lnTo>
                  <a:cubicBezTo>
                    <a:pt x="4489" y="7861"/>
                    <a:pt x="4417" y="7956"/>
                    <a:pt x="4334" y="7980"/>
                  </a:cubicBezTo>
                  <a:cubicBezTo>
                    <a:pt x="4313" y="7985"/>
                    <a:pt x="4294" y="7987"/>
                    <a:pt x="4275" y="7987"/>
                  </a:cubicBezTo>
                  <a:cubicBezTo>
                    <a:pt x="4150" y="7987"/>
                    <a:pt x="4060" y="7892"/>
                    <a:pt x="4060" y="7778"/>
                  </a:cubicBezTo>
                  <a:lnTo>
                    <a:pt x="4060" y="6980"/>
                  </a:lnTo>
                  <a:close/>
                  <a:moveTo>
                    <a:pt x="5441" y="6980"/>
                  </a:moveTo>
                  <a:lnTo>
                    <a:pt x="5441" y="7754"/>
                  </a:lnTo>
                  <a:cubicBezTo>
                    <a:pt x="5441" y="7861"/>
                    <a:pt x="5370" y="7956"/>
                    <a:pt x="5286" y="7980"/>
                  </a:cubicBezTo>
                  <a:cubicBezTo>
                    <a:pt x="5266" y="7985"/>
                    <a:pt x="5246" y="7987"/>
                    <a:pt x="5227" y="7987"/>
                  </a:cubicBezTo>
                  <a:cubicBezTo>
                    <a:pt x="5102" y="7987"/>
                    <a:pt x="5013" y="7892"/>
                    <a:pt x="5013" y="7778"/>
                  </a:cubicBezTo>
                  <a:lnTo>
                    <a:pt x="5013" y="6980"/>
                  </a:lnTo>
                  <a:close/>
                  <a:moveTo>
                    <a:pt x="6382" y="6980"/>
                  </a:moveTo>
                  <a:lnTo>
                    <a:pt x="6382" y="7754"/>
                  </a:lnTo>
                  <a:cubicBezTo>
                    <a:pt x="6382" y="7861"/>
                    <a:pt x="6310" y="7956"/>
                    <a:pt x="6215" y="7980"/>
                  </a:cubicBezTo>
                  <a:cubicBezTo>
                    <a:pt x="6196" y="7985"/>
                    <a:pt x="6178" y="7987"/>
                    <a:pt x="6160" y="7987"/>
                  </a:cubicBezTo>
                  <a:cubicBezTo>
                    <a:pt x="6043" y="7987"/>
                    <a:pt x="5953" y="7892"/>
                    <a:pt x="5953" y="7778"/>
                  </a:cubicBezTo>
                  <a:lnTo>
                    <a:pt x="5953" y="6980"/>
                  </a:lnTo>
                  <a:close/>
                  <a:moveTo>
                    <a:pt x="5691" y="8326"/>
                  </a:moveTo>
                  <a:cubicBezTo>
                    <a:pt x="5834" y="8433"/>
                    <a:pt x="5989" y="8504"/>
                    <a:pt x="6167" y="8504"/>
                  </a:cubicBezTo>
                  <a:cubicBezTo>
                    <a:pt x="6251" y="8504"/>
                    <a:pt x="6322" y="8480"/>
                    <a:pt x="6394" y="8468"/>
                  </a:cubicBezTo>
                  <a:lnTo>
                    <a:pt x="6394" y="10171"/>
                  </a:lnTo>
                  <a:lnTo>
                    <a:pt x="4048" y="10171"/>
                  </a:lnTo>
                  <a:lnTo>
                    <a:pt x="4048" y="8468"/>
                  </a:lnTo>
                  <a:cubicBezTo>
                    <a:pt x="4120" y="8492"/>
                    <a:pt x="4179" y="8504"/>
                    <a:pt x="4274" y="8504"/>
                  </a:cubicBezTo>
                  <a:cubicBezTo>
                    <a:pt x="4453" y="8504"/>
                    <a:pt x="4608" y="8445"/>
                    <a:pt x="4751" y="8326"/>
                  </a:cubicBezTo>
                  <a:cubicBezTo>
                    <a:pt x="4882" y="8433"/>
                    <a:pt x="5048" y="8504"/>
                    <a:pt x="5227" y="8504"/>
                  </a:cubicBezTo>
                  <a:cubicBezTo>
                    <a:pt x="5394" y="8504"/>
                    <a:pt x="5560" y="8445"/>
                    <a:pt x="5691" y="8326"/>
                  </a:cubicBezTo>
                  <a:close/>
                  <a:moveTo>
                    <a:pt x="8549" y="8326"/>
                  </a:moveTo>
                  <a:cubicBezTo>
                    <a:pt x="8692" y="8433"/>
                    <a:pt x="8846" y="8504"/>
                    <a:pt x="9025" y="8504"/>
                  </a:cubicBezTo>
                  <a:cubicBezTo>
                    <a:pt x="9108" y="8504"/>
                    <a:pt x="9180" y="8480"/>
                    <a:pt x="9251" y="8468"/>
                  </a:cubicBezTo>
                  <a:lnTo>
                    <a:pt x="9251" y="10171"/>
                  </a:lnTo>
                  <a:lnTo>
                    <a:pt x="6906" y="10171"/>
                  </a:lnTo>
                  <a:lnTo>
                    <a:pt x="6906" y="8468"/>
                  </a:lnTo>
                  <a:cubicBezTo>
                    <a:pt x="6977" y="8492"/>
                    <a:pt x="7037" y="8504"/>
                    <a:pt x="7132" y="8504"/>
                  </a:cubicBezTo>
                  <a:cubicBezTo>
                    <a:pt x="7310" y="8504"/>
                    <a:pt x="7465" y="8445"/>
                    <a:pt x="7608" y="8326"/>
                  </a:cubicBezTo>
                  <a:cubicBezTo>
                    <a:pt x="7739" y="8433"/>
                    <a:pt x="7906" y="8504"/>
                    <a:pt x="8072" y="8504"/>
                  </a:cubicBezTo>
                  <a:cubicBezTo>
                    <a:pt x="8251" y="8504"/>
                    <a:pt x="8418" y="8445"/>
                    <a:pt x="8549" y="8326"/>
                  </a:cubicBezTo>
                  <a:close/>
                  <a:moveTo>
                    <a:pt x="12085" y="5182"/>
                  </a:moveTo>
                  <a:cubicBezTo>
                    <a:pt x="12228" y="5182"/>
                    <a:pt x="12335" y="5301"/>
                    <a:pt x="12335" y="5432"/>
                  </a:cubicBezTo>
                  <a:lnTo>
                    <a:pt x="12335" y="10183"/>
                  </a:lnTo>
                  <a:lnTo>
                    <a:pt x="12323" y="10183"/>
                  </a:lnTo>
                  <a:cubicBezTo>
                    <a:pt x="12192" y="10183"/>
                    <a:pt x="12073" y="10278"/>
                    <a:pt x="12049" y="10409"/>
                  </a:cubicBezTo>
                  <a:cubicBezTo>
                    <a:pt x="12025" y="10576"/>
                    <a:pt x="12156" y="10707"/>
                    <a:pt x="12299" y="10707"/>
                  </a:cubicBezTo>
                  <a:lnTo>
                    <a:pt x="12585" y="10707"/>
                  </a:lnTo>
                  <a:cubicBezTo>
                    <a:pt x="12680" y="10707"/>
                    <a:pt x="12740" y="10778"/>
                    <a:pt x="12740" y="10850"/>
                  </a:cubicBezTo>
                  <a:lnTo>
                    <a:pt x="12740" y="11004"/>
                  </a:lnTo>
                  <a:lnTo>
                    <a:pt x="524" y="11004"/>
                  </a:lnTo>
                  <a:lnTo>
                    <a:pt x="524" y="10850"/>
                  </a:lnTo>
                  <a:cubicBezTo>
                    <a:pt x="524" y="10766"/>
                    <a:pt x="595" y="10707"/>
                    <a:pt x="667" y="10707"/>
                  </a:cubicBezTo>
                  <a:lnTo>
                    <a:pt x="10525" y="10707"/>
                  </a:lnTo>
                  <a:cubicBezTo>
                    <a:pt x="10656" y="10707"/>
                    <a:pt x="10775" y="10612"/>
                    <a:pt x="10787" y="10481"/>
                  </a:cubicBezTo>
                  <a:cubicBezTo>
                    <a:pt x="10823" y="10314"/>
                    <a:pt x="10680" y="10183"/>
                    <a:pt x="10537" y="10183"/>
                  </a:cubicBezTo>
                  <a:lnTo>
                    <a:pt x="9763" y="10183"/>
                  </a:lnTo>
                  <a:lnTo>
                    <a:pt x="9763" y="5432"/>
                  </a:lnTo>
                  <a:cubicBezTo>
                    <a:pt x="9763" y="5289"/>
                    <a:pt x="9882" y="5182"/>
                    <a:pt x="10013" y="5182"/>
                  </a:cubicBezTo>
                  <a:close/>
                  <a:moveTo>
                    <a:pt x="11046" y="0"/>
                  </a:moveTo>
                  <a:cubicBezTo>
                    <a:pt x="10898" y="0"/>
                    <a:pt x="10787" y="122"/>
                    <a:pt x="10787" y="253"/>
                  </a:cubicBezTo>
                  <a:lnTo>
                    <a:pt x="10787" y="932"/>
                  </a:lnTo>
                  <a:lnTo>
                    <a:pt x="10787" y="967"/>
                  </a:lnTo>
                  <a:cubicBezTo>
                    <a:pt x="10489" y="1075"/>
                    <a:pt x="10263" y="1372"/>
                    <a:pt x="10263" y="1706"/>
                  </a:cubicBezTo>
                  <a:lnTo>
                    <a:pt x="10263" y="2777"/>
                  </a:lnTo>
                  <a:lnTo>
                    <a:pt x="10013" y="2777"/>
                  </a:lnTo>
                  <a:cubicBezTo>
                    <a:pt x="9870" y="2777"/>
                    <a:pt x="9763" y="2896"/>
                    <a:pt x="9763" y="3027"/>
                  </a:cubicBezTo>
                  <a:lnTo>
                    <a:pt x="9763" y="4658"/>
                  </a:lnTo>
                  <a:cubicBezTo>
                    <a:pt x="9465" y="4766"/>
                    <a:pt x="9239" y="5063"/>
                    <a:pt x="9239" y="5397"/>
                  </a:cubicBezTo>
                  <a:lnTo>
                    <a:pt x="9239" y="5539"/>
                  </a:lnTo>
                  <a:lnTo>
                    <a:pt x="7799" y="5539"/>
                  </a:lnTo>
                  <a:cubicBezTo>
                    <a:pt x="7680" y="5016"/>
                    <a:pt x="7203" y="4623"/>
                    <a:pt x="6632" y="4623"/>
                  </a:cubicBezTo>
                  <a:cubicBezTo>
                    <a:pt x="6072" y="4623"/>
                    <a:pt x="5596" y="5016"/>
                    <a:pt x="5477" y="5539"/>
                  </a:cubicBezTo>
                  <a:lnTo>
                    <a:pt x="4036" y="5539"/>
                  </a:lnTo>
                  <a:lnTo>
                    <a:pt x="4036" y="2122"/>
                  </a:lnTo>
                  <a:cubicBezTo>
                    <a:pt x="4036" y="1968"/>
                    <a:pt x="3917" y="1860"/>
                    <a:pt x="3774" y="1860"/>
                  </a:cubicBezTo>
                  <a:lnTo>
                    <a:pt x="2869" y="1860"/>
                  </a:lnTo>
                  <a:cubicBezTo>
                    <a:pt x="2738" y="1860"/>
                    <a:pt x="2619" y="1956"/>
                    <a:pt x="2607" y="2087"/>
                  </a:cubicBezTo>
                  <a:cubicBezTo>
                    <a:pt x="2572" y="2253"/>
                    <a:pt x="2703" y="2384"/>
                    <a:pt x="2858" y="2384"/>
                  </a:cubicBezTo>
                  <a:lnTo>
                    <a:pt x="3512" y="2384"/>
                  </a:lnTo>
                  <a:lnTo>
                    <a:pt x="3512" y="10171"/>
                  </a:lnTo>
                  <a:lnTo>
                    <a:pt x="917" y="10171"/>
                  </a:lnTo>
                  <a:lnTo>
                    <a:pt x="917" y="2384"/>
                  </a:lnTo>
                  <a:lnTo>
                    <a:pt x="1060" y="2384"/>
                  </a:lnTo>
                  <a:cubicBezTo>
                    <a:pt x="1191" y="2384"/>
                    <a:pt x="1310" y="2301"/>
                    <a:pt x="1322" y="2158"/>
                  </a:cubicBezTo>
                  <a:cubicBezTo>
                    <a:pt x="1357" y="2003"/>
                    <a:pt x="1214" y="1860"/>
                    <a:pt x="1072" y="1860"/>
                  </a:cubicBezTo>
                  <a:lnTo>
                    <a:pt x="667" y="1860"/>
                  </a:lnTo>
                  <a:cubicBezTo>
                    <a:pt x="524" y="1860"/>
                    <a:pt x="417" y="1980"/>
                    <a:pt x="417" y="2110"/>
                  </a:cubicBezTo>
                  <a:lnTo>
                    <a:pt x="417" y="10171"/>
                  </a:lnTo>
                  <a:lnTo>
                    <a:pt x="417" y="10219"/>
                  </a:lnTo>
                  <a:cubicBezTo>
                    <a:pt x="167" y="10314"/>
                    <a:pt x="0" y="10552"/>
                    <a:pt x="0" y="10838"/>
                  </a:cubicBezTo>
                  <a:lnTo>
                    <a:pt x="0" y="11254"/>
                  </a:lnTo>
                  <a:cubicBezTo>
                    <a:pt x="0" y="11409"/>
                    <a:pt x="119" y="11505"/>
                    <a:pt x="250" y="11505"/>
                  </a:cubicBezTo>
                  <a:lnTo>
                    <a:pt x="13025" y="11505"/>
                  </a:lnTo>
                  <a:cubicBezTo>
                    <a:pt x="13168" y="11505"/>
                    <a:pt x="13275" y="11385"/>
                    <a:pt x="13275" y="11254"/>
                  </a:cubicBezTo>
                  <a:lnTo>
                    <a:pt x="13275" y="10838"/>
                  </a:lnTo>
                  <a:cubicBezTo>
                    <a:pt x="13287" y="10564"/>
                    <a:pt x="13109" y="10314"/>
                    <a:pt x="12871" y="10231"/>
                  </a:cubicBezTo>
                  <a:lnTo>
                    <a:pt x="12871" y="5409"/>
                  </a:lnTo>
                  <a:cubicBezTo>
                    <a:pt x="12871" y="5063"/>
                    <a:pt x="12644" y="4777"/>
                    <a:pt x="12347" y="4682"/>
                  </a:cubicBezTo>
                  <a:lnTo>
                    <a:pt x="12347" y="3039"/>
                  </a:lnTo>
                  <a:cubicBezTo>
                    <a:pt x="12347" y="2896"/>
                    <a:pt x="12228" y="2789"/>
                    <a:pt x="12097" y="2789"/>
                  </a:cubicBezTo>
                  <a:lnTo>
                    <a:pt x="11835" y="2789"/>
                  </a:lnTo>
                  <a:lnTo>
                    <a:pt x="11835" y="1718"/>
                  </a:lnTo>
                  <a:cubicBezTo>
                    <a:pt x="11835" y="1372"/>
                    <a:pt x="11609" y="1087"/>
                    <a:pt x="11311" y="991"/>
                  </a:cubicBezTo>
                  <a:lnTo>
                    <a:pt x="11311" y="944"/>
                  </a:lnTo>
                  <a:lnTo>
                    <a:pt x="11311" y="277"/>
                  </a:lnTo>
                  <a:cubicBezTo>
                    <a:pt x="11311" y="134"/>
                    <a:pt x="11216" y="15"/>
                    <a:pt x="11085" y="3"/>
                  </a:cubicBezTo>
                  <a:cubicBezTo>
                    <a:pt x="11071" y="1"/>
                    <a:pt x="11058" y="0"/>
                    <a:pt x="1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38"/>
            <p:cNvSpPr/>
            <p:nvPr/>
          </p:nvSpPr>
          <p:spPr>
            <a:xfrm>
              <a:off x="2420046" y="1734127"/>
              <a:ext cx="17560" cy="14559"/>
            </a:xfrm>
            <a:custGeom>
              <a:avLst/>
              <a:gdLst/>
              <a:ahLst/>
              <a:cxnLst/>
              <a:rect l="l" t="t" r="r" b="b"/>
              <a:pathLst>
                <a:path w="632" h="524" extrusionOk="0">
                  <a:moveTo>
                    <a:pt x="310" y="0"/>
                  </a:moveTo>
                  <a:cubicBezTo>
                    <a:pt x="191" y="0"/>
                    <a:pt x="96" y="71"/>
                    <a:pt x="60" y="179"/>
                  </a:cubicBezTo>
                  <a:cubicBezTo>
                    <a:pt x="0" y="357"/>
                    <a:pt x="131" y="524"/>
                    <a:pt x="310" y="524"/>
                  </a:cubicBezTo>
                  <a:cubicBezTo>
                    <a:pt x="429" y="524"/>
                    <a:pt x="524" y="441"/>
                    <a:pt x="572" y="345"/>
                  </a:cubicBezTo>
                  <a:cubicBezTo>
                    <a:pt x="631" y="167"/>
                    <a:pt x="488"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38"/>
            <p:cNvSpPr/>
            <p:nvPr/>
          </p:nvSpPr>
          <p:spPr>
            <a:xfrm>
              <a:off x="2283733" y="1497343"/>
              <a:ext cx="15921" cy="14726"/>
            </a:xfrm>
            <a:custGeom>
              <a:avLst/>
              <a:gdLst/>
              <a:ahLst/>
              <a:cxnLst/>
              <a:rect l="l" t="t" r="r" b="b"/>
              <a:pathLst>
                <a:path w="573" h="530" extrusionOk="0">
                  <a:moveTo>
                    <a:pt x="287" y="0"/>
                  </a:moveTo>
                  <a:cubicBezTo>
                    <a:pt x="218" y="0"/>
                    <a:pt x="150" y="27"/>
                    <a:pt x="96" y="80"/>
                  </a:cubicBezTo>
                  <a:cubicBezTo>
                    <a:pt x="1" y="188"/>
                    <a:pt x="1" y="354"/>
                    <a:pt x="96" y="450"/>
                  </a:cubicBezTo>
                  <a:cubicBezTo>
                    <a:pt x="150" y="503"/>
                    <a:pt x="218" y="530"/>
                    <a:pt x="287" y="530"/>
                  </a:cubicBezTo>
                  <a:cubicBezTo>
                    <a:pt x="355" y="530"/>
                    <a:pt x="424" y="503"/>
                    <a:pt x="477" y="450"/>
                  </a:cubicBezTo>
                  <a:cubicBezTo>
                    <a:pt x="572" y="354"/>
                    <a:pt x="572" y="188"/>
                    <a:pt x="477" y="80"/>
                  </a:cubicBezTo>
                  <a:cubicBezTo>
                    <a:pt x="424" y="27"/>
                    <a:pt x="355" y="0"/>
                    <a:pt x="2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38"/>
            <p:cNvSpPr/>
            <p:nvPr/>
          </p:nvSpPr>
          <p:spPr>
            <a:xfrm>
              <a:off x="2242722" y="1439689"/>
              <a:ext cx="97609" cy="31453"/>
            </a:xfrm>
            <a:custGeom>
              <a:avLst/>
              <a:gdLst/>
              <a:ahLst/>
              <a:cxnLst/>
              <a:rect l="l" t="t" r="r" b="b"/>
              <a:pathLst>
                <a:path w="3513" h="1132" extrusionOk="0">
                  <a:moveTo>
                    <a:pt x="1757" y="0"/>
                  </a:moveTo>
                  <a:cubicBezTo>
                    <a:pt x="1158" y="0"/>
                    <a:pt x="560" y="227"/>
                    <a:pt x="108" y="679"/>
                  </a:cubicBezTo>
                  <a:cubicBezTo>
                    <a:pt x="1" y="786"/>
                    <a:pt x="1" y="953"/>
                    <a:pt x="108" y="1060"/>
                  </a:cubicBezTo>
                  <a:cubicBezTo>
                    <a:pt x="155" y="1108"/>
                    <a:pt x="221" y="1132"/>
                    <a:pt x="288" y="1132"/>
                  </a:cubicBezTo>
                  <a:cubicBezTo>
                    <a:pt x="355" y="1132"/>
                    <a:pt x="423" y="1108"/>
                    <a:pt x="477" y="1060"/>
                  </a:cubicBezTo>
                  <a:cubicBezTo>
                    <a:pt x="834" y="703"/>
                    <a:pt x="1298" y="524"/>
                    <a:pt x="1763" y="524"/>
                  </a:cubicBezTo>
                  <a:cubicBezTo>
                    <a:pt x="2227" y="524"/>
                    <a:pt x="2691" y="703"/>
                    <a:pt x="3049" y="1060"/>
                  </a:cubicBezTo>
                  <a:cubicBezTo>
                    <a:pt x="3096" y="1096"/>
                    <a:pt x="3168" y="1132"/>
                    <a:pt x="3227" y="1132"/>
                  </a:cubicBezTo>
                  <a:cubicBezTo>
                    <a:pt x="3287" y="1132"/>
                    <a:pt x="3358" y="1096"/>
                    <a:pt x="3406" y="1060"/>
                  </a:cubicBezTo>
                  <a:cubicBezTo>
                    <a:pt x="3513" y="953"/>
                    <a:pt x="3513" y="786"/>
                    <a:pt x="3406" y="679"/>
                  </a:cubicBezTo>
                  <a:cubicBezTo>
                    <a:pt x="2953" y="227"/>
                    <a:pt x="2355" y="0"/>
                    <a:pt x="1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38"/>
            <p:cNvSpPr/>
            <p:nvPr/>
          </p:nvSpPr>
          <p:spPr>
            <a:xfrm>
              <a:off x="2263227" y="1468391"/>
              <a:ext cx="56931" cy="23173"/>
            </a:xfrm>
            <a:custGeom>
              <a:avLst/>
              <a:gdLst/>
              <a:ahLst/>
              <a:cxnLst/>
              <a:rect l="l" t="t" r="r" b="b"/>
              <a:pathLst>
                <a:path w="2049" h="834" extrusionOk="0">
                  <a:moveTo>
                    <a:pt x="1025" y="0"/>
                  </a:moveTo>
                  <a:cubicBezTo>
                    <a:pt x="694" y="0"/>
                    <a:pt x="364" y="128"/>
                    <a:pt x="108" y="384"/>
                  </a:cubicBezTo>
                  <a:cubicBezTo>
                    <a:pt x="1" y="480"/>
                    <a:pt x="1" y="646"/>
                    <a:pt x="108" y="753"/>
                  </a:cubicBezTo>
                  <a:cubicBezTo>
                    <a:pt x="156" y="801"/>
                    <a:pt x="227" y="825"/>
                    <a:pt x="287" y="825"/>
                  </a:cubicBezTo>
                  <a:cubicBezTo>
                    <a:pt x="346" y="825"/>
                    <a:pt x="417" y="801"/>
                    <a:pt x="465" y="753"/>
                  </a:cubicBezTo>
                  <a:cubicBezTo>
                    <a:pt x="614" y="605"/>
                    <a:pt x="813" y="530"/>
                    <a:pt x="1013" y="530"/>
                  </a:cubicBezTo>
                  <a:cubicBezTo>
                    <a:pt x="1212" y="530"/>
                    <a:pt x="1412" y="605"/>
                    <a:pt x="1560" y="753"/>
                  </a:cubicBezTo>
                  <a:cubicBezTo>
                    <a:pt x="1614" y="807"/>
                    <a:pt x="1683" y="834"/>
                    <a:pt x="1751" y="834"/>
                  </a:cubicBezTo>
                  <a:cubicBezTo>
                    <a:pt x="1819" y="834"/>
                    <a:pt x="1888" y="807"/>
                    <a:pt x="1941" y="753"/>
                  </a:cubicBezTo>
                  <a:cubicBezTo>
                    <a:pt x="2049" y="646"/>
                    <a:pt x="2049" y="480"/>
                    <a:pt x="1941" y="384"/>
                  </a:cubicBezTo>
                  <a:cubicBezTo>
                    <a:pt x="1685" y="128"/>
                    <a:pt x="1355" y="0"/>
                    <a:pt x="10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38"/>
            <p:cNvSpPr/>
            <p:nvPr/>
          </p:nvSpPr>
          <p:spPr>
            <a:xfrm>
              <a:off x="2140834" y="1707981"/>
              <a:ext cx="56265" cy="14587"/>
            </a:xfrm>
            <a:custGeom>
              <a:avLst/>
              <a:gdLst/>
              <a:ahLst/>
              <a:cxnLst/>
              <a:rect l="l" t="t" r="r" b="b"/>
              <a:pathLst>
                <a:path w="2025" h="525" extrusionOk="0">
                  <a:moveTo>
                    <a:pt x="298" y="0"/>
                  </a:moveTo>
                  <a:cubicBezTo>
                    <a:pt x="167" y="0"/>
                    <a:pt x="48" y="96"/>
                    <a:pt x="36" y="227"/>
                  </a:cubicBezTo>
                  <a:cubicBezTo>
                    <a:pt x="0" y="393"/>
                    <a:pt x="143" y="524"/>
                    <a:pt x="286" y="524"/>
                  </a:cubicBezTo>
                  <a:lnTo>
                    <a:pt x="1727" y="524"/>
                  </a:lnTo>
                  <a:cubicBezTo>
                    <a:pt x="1858" y="524"/>
                    <a:pt x="1977" y="429"/>
                    <a:pt x="2001" y="298"/>
                  </a:cubicBezTo>
                  <a:cubicBezTo>
                    <a:pt x="2025" y="143"/>
                    <a:pt x="1894" y="0"/>
                    <a:pt x="1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38"/>
            <p:cNvSpPr/>
            <p:nvPr/>
          </p:nvSpPr>
          <p:spPr>
            <a:xfrm>
              <a:off x="2140834" y="1682836"/>
              <a:ext cx="56265" cy="14587"/>
            </a:xfrm>
            <a:custGeom>
              <a:avLst/>
              <a:gdLst/>
              <a:ahLst/>
              <a:cxnLst/>
              <a:rect l="l" t="t" r="r" b="b"/>
              <a:pathLst>
                <a:path w="2025" h="525" extrusionOk="0">
                  <a:moveTo>
                    <a:pt x="298" y="1"/>
                  </a:moveTo>
                  <a:cubicBezTo>
                    <a:pt x="167" y="1"/>
                    <a:pt x="48" y="84"/>
                    <a:pt x="36" y="227"/>
                  </a:cubicBezTo>
                  <a:cubicBezTo>
                    <a:pt x="0" y="382"/>
                    <a:pt x="143" y="524"/>
                    <a:pt x="286" y="524"/>
                  </a:cubicBezTo>
                  <a:lnTo>
                    <a:pt x="1727" y="524"/>
                  </a:lnTo>
                  <a:cubicBezTo>
                    <a:pt x="1858" y="524"/>
                    <a:pt x="1977" y="429"/>
                    <a:pt x="2001" y="298"/>
                  </a:cubicBezTo>
                  <a:cubicBezTo>
                    <a:pt x="2025" y="143"/>
                    <a:pt x="1894" y="1"/>
                    <a:pt x="1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38"/>
            <p:cNvSpPr/>
            <p:nvPr/>
          </p:nvSpPr>
          <p:spPr>
            <a:xfrm>
              <a:off x="2140834" y="1657023"/>
              <a:ext cx="56265" cy="14587"/>
            </a:xfrm>
            <a:custGeom>
              <a:avLst/>
              <a:gdLst/>
              <a:ahLst/>
              <a:cxnLst/>
              <a:rect l="l" t="t" r="r" b="b"/>
              <a:pathLst>
                <a:path w="2025" h="525" extrusionOk="0">
                  <a:moveTo>
                    <a:pt x="298" y="1"/>
                  </a:moveTo>
                  <a:cubicBezTo>
                    <a:pt x="167" y="1"/>
                    <a:pt x="48" y="96"/>
                    <a:pt x="36" y="227"/>
                  </a:cubicBezTo>
                  <a:cubicBezTo>
                    <a:pt x="0" y="394"/>
                    <a:pt x="143" y="525"/>
                    <a:pt x="286" y="525"/>
                  </a:cubicBezTo>
                  <a:lnTo>
                    <a:pt x="1727" y="525"/>
                  </a:lnTo>
                  <a:cubicBezTo>
                    <a:pt x="1858" y="525"/>
                    <a:pt x="1977" y="441"/>
                    <a:pt x="2001" y="299"/>
                  </a:cubicBezTo>
                  <a:cubicBezTo>
                    <a:pt x="2025" y="144"/>
                    <a:pt x="1894" y="1"/>
                    <a:pt x="1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38"/>
            <p:cNvSpPr/>
            <p:nvPr/>
          </p:nvSpPr>
          <p:spPr>
            <a:xfrm>
              <a:off x="2140834" y="1631239"/>
              <a:ext cx="56265" cy="14254"/>
            </a:xfrm>
            <a:custGeom>
              <a:avLst/>
              <a:gdLst/>
              <a:ahLst/>
              <a:cxnLst/>
              <a:rect l="l" t="t" r="r" b="b"/>
              <a:pathLst>
                <a:path w="2025" h="513" extrusionOk="0">
                  <a:moveTo>
                    <a:pt x="298" y="0"/>
                  </a:moveTo>
                  <a:cubicBezTo>
                    <a:pt x="167" y="0"/>
                    <a:pt x="48" y="84"/>
                    <a:pt x="36" y="214"/>
                  </a:cubicBezTo>
                  <a:cubicBezTo>
                    <a:pt x="0" y="381"/>
                    <a:pt x="143" y="512"/>
                    <a:pt x="286" y="512"/>
                  </a:cubicBezTo>
                  <a:lnTo>
                    <a:pt x="1727" y="512"/>
                  </a:lnTo>
                  <a:cubicBezTo>
                    <a:pt x="1858" y="512"/>
                    <a:pt x="1977" y="429"/>
                    <a:pt x="2001" y="298"/>
                  </a:cubicBezTo>
                  <a:cubicBezTo>
                    <a:pt x="2025" y="131"/>
                    <a:pt x="1894" y="0"/>
                    <a:pt x="1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38"/>
            <p:cNvSpPr/>
            <p:nvPr/>
          </p:nvSpPr>
          <p:spPr>
            <a:xfrm>
              <a:off x="2140834" y="1605760"/>
              <a:ext cx="56265" cy="14587"/>
            </a:xfrm>
            <a:custGeom>
              <a:avLst/>
              <a:gdLst/>
              <a:ahLst/>
              <a:cxnLst/>
              <a:rect l="l" t="t" r="r" b="b"/>
              <a:pathLst>
                <a:path w="2025" h="525" extrusionOk="0">
                  <a:moveTo>
                    <a:pt x="298" y="0"/>
                  </a:moveTo>
                  <a:cubicBezTo>
                    <a:pt x="167" y="0"/>
                    <a:pt x="48" y="96"/>
                    <a:pt x="36" y="227"/>
                  </a:cubicBezTo>
                  <a:cubicBezTo>
                    <a:pt x="0" y="393"/>
                    <a:pt x="143" y="524"/>
                    <a:pt x="286" y="524"/>
                  </a:cubicBezTo>
                  <a:lnTo>
                    <a:pt x="1727" y="524"/>
                  </a:lnTo>
                  <a:cubicBezTo>
                    <a:pt x="1858" y="524"/>
                    <a:pt x="1977" y="441"/>
                    <a:pt x="2001" y="298"/>
                  </a:cubicBezTo>
                  <a:cubicBezTo>
                    <a:pt x="2025" y="143"/>
                    <a:pt x="1894" y="0"/>
                    <a:pt x="1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38"/>
            <p:cNvSpPr/>
            <p:nvPr/>
          </p:nvSpPr>
          <p:spPr>
            <a:xfrm>
              <a:off x="2140834" y="1579948"/>
              <a:ext cx="56265" cy="14254"/>
            </a:xfrm>
            <a:custGeom>
              <a:avLst/>
              <a:gdLst/>
              <a:ahLst/>
              <a:cxnLst/>
              <a:rect l="l" t="t" r="r" b="b"/>
              <a:pathLst>
                <a:path w="2025" h="513" extrusionOk="0">
                  <a:moveTo>
                    <a:pt x="298" y="1"/>
                  </a:moveTo>
                  <a:cubicBezTo>
                    <a:pt x="167" y="1"/>
                    <a:pt x="48" y="84"/>
                    <a:pt x="36" y="215"/>
                  </a:cubicBezTo>
                  <a:cubicBezTo>
                    <a:pt x="0" y="382"/>
                    <a:pt x="143" y="513"/>
                    <a:pt x="286" y="513"/>
                  </a:cubicBezTo>
                  <a:lnTo>
                    <a:pt x="1727" y="513"/>
                  </a:lnTo>
                  <a:cubicBezTo>
                    <a:pt x="1858" y="513"/>
                    <a:pt x="1977" y="429"/>
                    <a:pt x="2001" y="298"/>
                  </a:cubicBezTo>
                  <a:cubicBezTo>
                    <a:pt x="2025" y="132"/>
                    <a:pt x="1894" y="1"/>
                    <a:pt x="1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38"/>
            <p:cNvSpPr/>
            <p:nvPr/>
          </p:nvSpPr>
          <p:spPr>
            <a:xfrm>
              <a:off x="2140834" y="1554469"/>
              <a:ext cx="56265" cy="14587"/>
            </a:xfrm>
            <a:custGeom>
              <a:avLst/>
              <a:gdLst/>
              <a:ahLst/>
              <a:cxnLst/>
              <a:rect l="l" t="t" r="r" b="b"/>
              <a:pathLst>
                <a:path w="2025" h="525" extrusionOk="0">
                  <a:moveTo>
                    <a:pt x="298" y="1"/>
                  </a:moveTo>
                  <a:cubicBezTo>
                    <a:pt x="167" y="1"/>
                    <a:pt x="48" y="96"/>
                    <a:pt x="36" y="227"/>
                  </a:cubicBezTo>
                  <a:cubicBezTo>
                    <a:pt x="0" y="394"/>
                    <a:pt x="143" y="525"/>
                    <a:pt x="286" y="525"/>
                  </a:cubicBezTo>
                  <a:lnTo>
                    <a:pt x="1727" y="525"/>
                  </a:lnTo>
                  <a:cubicBezTo>
                    <a:pt x="1858" y="525"/>
                    <a:pt x="1977" y="441"/>
                    <a:pt x="2001" y="299"/>
                  </a:cubicBezTo>
                  <a:cubicBezTo>
                    <a:pt x="2025" y="144"/>
                    <a:pt x="1894" y="1"/>
                    <a:pt x="1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38"/>
            <p:cNvSpPr/>
            <p:nvPr/>
          </p:nvSpPr>
          <p:spPr>
            <a:xfrm>
              <a:off x="2141501" y="1528684"/>
              <a:ext cx="56265" cy="14254"/>
            </a:xfrm>
            <a:custGeom>
              <a:avLst/>
              <a:gdLst/>
              <a:ahLst/>
              <a:cxnLst/>
              <a:rect l="l" t="t" r="r" b="b"/>
              <a:pathLst>
                <a:path w="2025" h="513" extrusionOk="0">
                  <a:moveTo>
                    <a:pt x="274" y="0"/>
                  </a:moveTo>
                  <a:cubicBezTo>
                    <a:pt x="131" y="0"/>
                    <a:pt x="0" y="131"/>
                    <a:pt x="24" y="298"/>
                  </a:cubicBezTo>
                  <a:cubicBezTo>
                    <a:pt x="24" y="429"/>
                    <a:pt x="143" y="512"/>
                    <a:pt x="274" y="512"/>
                  </a:cubicBezTo>
                  <a:lnTo>
                    <a:pt x="1727" y="512"/>
                  </a:lnTo>
                  <a:cubicBezTo>
                    <a:pt x="1858" y="512"/>
                    <a:pt x="1977" y="429"/>
                    <a:pt x="1989" y="298"/>
                  </a:cubicBezTo>
                  <a:cubicBezTo>
                    <a:pt x="2024" y="131"/>
                    <a:pt x="1881" y="0"/>
                    <a:pt x="1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38"/>
            <p:cNvSpPr/>
            <p:nvPr/>
          </p:nvSpPr>
          <p:spPr>
            <a:xfrm>
              <a:off x="2283733" y="1605843"/>
              <a:ext cx="15921" cy="14504"/>
            </a:xfrm>
            <a:custGeom>
              <a:avLst/>
              <a:gdLst/>
              <a:ahLst/>
              <a:cxnLst/>
              <a:rect l="l" t="t" r="r" b="b"/>
              <a:pathLst>
                <a:path w="573" h="522" extrusionOk="0">
                  <a:moveTo>
                    <a:pt x="287" y="0"/>
                  </a:moveTo>
                  <a:cubicBezTo>
                    <a:pt x="218" y="0"/>
                    <a:pt x="150" y="27"/>
                    <a:pt x="96" y="81"/>
                  </a:cubicBezTo>
                  <a:cubicBezTo>
                    <a:pt x="1" y="176"/>
                    <a:pt x="1" y="343"/>
                    <a:pt x="96" y="450"/>
                  </a:cubicBezTo>
                  <a:cubicBezTo>
                    <a:pt x="150" y="497"/>
                    <a:pt x="218" y="521"/>
                    <a:pt x="287" y="521"/>
                  </a:cubicBezTo>
                  <a:cubicBezTo>
                    <a:pt x="355" y="521"/>
                    <a:pt x="424" y="497"/>
                    <a:pt x="477" y="450"/>
                  </a:cubicBezTo>
                  <a:cubicBezTo>
                    <a:pt x="572" y="343"/>
                    <a:pt x="572" y="164"/>
                    <a:pt x="477" y="81"/>
                  </a:cubicBezTo>
                  <a:cubicBezTo>
                    <a:pt x="424" y="27"/>
                    <a:pt x="355" y="0"/>
                    <a:pt x="2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38"/>
            <p:cNvSpPr/>
            <p:nvPr/>
          </p:nvSpPr>
          <p:spPr>
            <a:xfrm>
              <a:off x="2386287" y="1707981"/>
              <a:ext cx="56265" cy="14587"/>
            </a:xfrm>
            <a:custGeom>
              <a:avLst/>
              <a:gdLst/>
              <a:ahLst/>
              <a:cxnLst/>
              <a:rect l="l" t="t" r="r" b="b"/>
              <a:pathLst>
                <a:path w="2025" h="525" extrusionOk="0">
                  <a:moveTo>
                    <a:pt x="299" y="0"/>
                  </a:moveTo>
                  <a:cubicBezTo>
                    <a:pt x="156" y="0"/>
                    <a:pt x="37" y="96"/>
                    <a:pt x="25" y="227"/>
                  </a:cubicBezTo>
                  <a:cubicBezTo>
                    <a:pt x="1" y="393"/>
                    <a:pt x="132" y="524"/>
                    <a:pt x="275" y="524"/>
                  </a:cubicBezTo>
                  <a:lnTo>
                    <a:pt x="1727" y="524"/>
                  </a:lnTo>
                  <a:cubicBezTo>
                    <a:pt x="1858" y="524"/>
                    <a:pt x="1977" y="429"/>
                    <a:pt x="1989" y="298"/>
                  </a:cubicBezTo>
                  <a:cubicBezTo>
                    <a:pt x="2025" y="143"/>
                    <a:pt x="1882" y="0"/>
                    <a:pt x="1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38"/>
            <p:cNvSpPr/>
            <p:nvPr/>
          </p:nvSpPr>
          <p:spPr>
            <a:xfrm>
              <a:off x="2386287" y="1682836"/>
              <a:ext cx="56265" cy="14587"/>
            </a:xfrm>
            <a:custGeom>
              <a:avLst/>
              <a:gdLst/>
              <a:ahLst/>
              <a:cxnLst/>
              <a:rect l="l" t="t" r="r" b="b"/>
              <a:pathLst>
                <a:path w="2025" h="525" extrusionOk="0">
                  <a:moveTo>
                    <a:pt x="299" y="1"/>
                  </a:moveTo>
                  <a:cubicBezTo>
                    <a:pt x="156" y="1"/>
                    <a:pt x="37" y="84"/>
                    <a:pt x="25" y="227"/>
                  </a:cubicBezTo>
                  <a:cubicBezTo>
                    <a:pt x="1" y="382"/>
                    <a:pt x="132" y="524"/>
                    <a:pt x="275" y="524"/>
                  </a:cubicBezTo>
                  <a:lnTo>
                    <a:pt x="1727" y="524"/>
                  </a:lnTo>
                  <a:cubicBezTo>
                    <a:pt x="1858" y="524"/>
                    <a:pt x="1977" y="429"/>
                    <a:pt x="1989" y="298"/>
                  </a:cubicBezTo>
                  <a:cubicBezTo>
                    <a:pt x="2025" y="143"/>
                    <a:pt x="1882" y="1"/>
                    <a:pt x="1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38"/>
            <p:cNvSpPr/>
            <p:nvPr/>
          </p:nvSpPr>
          <p:spPr>
            <a:xfrm>
              <a:off x="2386287" y="1657023"/>
              <a:ext cx="56265" cy="14587"/>
            </a:xfrm>
            <a:custGeom>
              <a:avLst/>
              <a:gdLst/>
              <a:ahLst/>
              <a:cxnLst/>
              <a:rect l="l" t="t" r="r" b="b"/>
              <a:pathLst>
                <a:path w="2025" h="525" extrusionOk="0">
                  <a:moveTo>
                    <a:pt x="299" y="1"/>
                  </a:moveTo>
                  <a:cubicBezTo>
                    <a:pt x="156" y="1"/>
                    <a:pt x="37" y="96"/>
                    <a:pt x="25" y="227"/>
                  </a:cubicBezTo>
                  <a:cubicBezTo>
                    <a:pt x="1" y="394"/>
                    <a:pt x="132" y="525"/>
                    <a:pt x="275" y="525"/>
                  </a:cubicBezTo>
                  <a:lnTo>
                    <a:pt x="1727" y="525"/>
                  </a:lnTo>
                  <a:cubicBezTo>
                    <a:pt x="1858" y="525"/>
                    <a:pt x="1977" y="441"/>
                    <a:pt x="1989" y="299"/>
                  </a:cubicBezTo>
                  <a:cubicBezTo>
                    <a:pt x="2025" y="144"/>
                    <a:pt x="1882" y="1"/>
                    <a:pt x="1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38"/>
            <p:cNvSpPr/>
            <p:nvPr/>
          </p:nvSpPr>
          <p:spPr>
            <a:xfrm>
              <a:off x="2386287" y="1631239"/>
              <a:ext cx="56265" cy="14254"/>
            </a:xfrm>
            <a:custGeom>
              <a:avLst/>
              <a:gdLst/>
              <a:ahLst/>
              <a:cxnLst/>
              <a:rect l="l" t="t" r="r" b="b"/>
              <a:pathLst>
                <a:path w="2025" h="513" extrusionOk="0">
                  <a:moveTo>
                    <a:pt x="299" y="0"/>
                  </a:moveTo>
                  <a:cubicBezTo>
                    <a:pt x="156" y="0"/>
                    <a:pt x="37" y="84"/>
                    <a:pt x="25" y="214"/>
                  </a:cubicBezTo>
                  <a:cubicBezTo>
                    <a:pt x="1" y="381"/>
                    <a:pt x="132" y="512"/>
                    <a:pt x="275" y="512"/>
                  </a:cubicBezTo>
                  <a:lnTo>
                    <a:pt x="1727" y="512"/>
                  </a:lnTo>
                  <a:cubicBezTo>
                    <a:pt x="1858" y="512"/>
                    <a:pt x="1977" y="429"/>
                    <a:pt x="1989" y="298"/>
                  </a:cubicBezTo>
                  <a:cubicBezTo>
                    <a:pt x="2025" y="131"/>
                    <a:pt x="1882" y="0"/>
                    <a:pt x="1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38"/>
            <p:cNvSpPr/>
            <p:nvPr/>
          </p:nvSpPr>
          <p:spPr>
            <a:xfrm>
              <a:off x="2386287" y="1605760"/>
              <a:ext cx="56265" cy="14587"/>
            </a:xfrm>
            <a:custGeom>
              <a:avLst/>
              <a:gdLst/>
              <a:ahLst/>
              <a:cxnLst/>
              <a:rect l="l" t="t" r="r" b="b"/>
              <a:pathLst>
                <a:path w="2025" h="525" extrusionOk="0">
                  <a:moveTo>
                    <a:pt x="299" y="0"/>
                  </a:moveTo>
                  <a:cubicBezTo>
                    <a:pt x="156" y="0"/>
                    <a:pt x="37" y="96"/>
                    <a:pt x="25" y="227"/>
                  </a:cubicBezTo>
                  <a:cubicBezTo>
                    <a:pt x="1" y="393"/>
                    <a:pt x="132" y="524"/>
                    <a:pt x="275" y="524"/>
                  </a:cubicBezTo>
                  <a:lnTo>
                    <a:pt x="1727" y="524"/>
                  </a:lnTo>
                  <a:cubicBezTo>
                    <a:pt x="1858" y="524"/>
                    <a:pt x="1977" y="441"/>
                    <a:pt x="1989" y="298"/>
                  </a:cubicBezTo>
                  <a:cubicBezTo>
                    <a:pt x="2025" y="143"/>
                    <a:pt x="1882" y="0"/>
                    <a:pt x="1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38"/>
            <p:cNvSpPr/>
            <p:nvPr/>
          </p:nvSpPr>
          <p:spPr>
            <a:xfrm>
              <a:off x="2398874" y="1554469"/>
              <a:ext cx="31119" cy="14587"/>
            </a:xfrm>
            <a:custGeom>
              <a:avLst/>
              <a:gdLst/>
              <a:ahLst/>
              <a:cxnLst/>
              <a:rect l="l" t="t" r="r" b="b"/>
              <a:pathLst>
                <a:path w="1120" h="525" extrusionOk="0">
                  <a:moveTo>
                    <a:pt x="286" y="1"/>
                  </a:moveTo>
                  <a:cubicBezTo>
                    <a:pt x="155" y="1"/>
                    <a:pt x="36" y="96"/>
                    <a:pt x="24" y="227"/>
                  </a:cubicBezTo>
                  <a:cubicBezTo>
                    <a:pt x="0" y="394"/>
                    <a:pt x="119" y="525"/>
                    <a:pt x="286" y="525"/>
                  </a:cubicBezTo>
                  <a:lnTo>
                    <a:pt x="822" y="525"/>
                  </a:lnTo>
                  <a:cubicBezTo>
                    <a:pt x="953" y="525"/>
                    <a:pt x="1072" y="441"/>
                    <a:pt x="1096" y="299"/>
                  </a:cubicBezTo>
                  <a:cubicBezTo>
                    <a:pt x="1120" y="144"/>
                    <a:pt x="989" y="1"/>
                    <a:pt x="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38"/>
            <p:cNvSpPr/>
            <p:nvPr/>
          </p:nvSpPr>
          <p:spPr>
            <a:xfrm>
              <a:off x="2149114" y="1503206"/>
              <a:ext cx="17560" cy="14587"/>
            </a:xfrm>
            <a:custGeom>
              <a:avLst/>
              <a:gdLst/>
              <a:ahLst/>
              <a:cxnLst/>
              <a:rect l="l" t="t" r="r" b="b"/>
              <a:pathLst>
                <a:path w="632" h="525" extrusionOk="0">
                  <a:moveTo>
                    <a:pt x="322" y="0"/>
                  </a:moveTo>
                  <a:cubicBezTo>
                    <a:pt x="203" y="0"/>
                    <a:pt x="107" y="84"/>
                    <a:pt x="60" y="179"/>
                  </a:cubicBezTo>
                  <a:cubicBezTo>
                    <a:pt x="0" y="358"/>
                    <a:pt x="143" y="524"/>
                    <a:pt x="322" y="524"/>
                  </a:cubicBezTo>
                  <a:cubicBezTo>
                    <a:pt x="441" y="524"/>
                    <a:pt x="536" y="453"/>
                    <a:pt x="572" y="346"/>
                  </a:cubicBezTo>
                  <a:cubicBezTo>
                    <a:pt x="631" y="167"/>
                    <a:pt x="500" y="0"/>
                    <a:pt x="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A6BB4089-0C28-BFF6-218F-ADA7D2A28970}"/>
              </a:ext>
            </a:extLst>
          </p:cNvPr>
          <p:cNvPicPr>
            <a:picLocks noChangeAspect="1"/>
          </p:cNvPicPr>
          <p:nvPr/>
        </p:nvPicPr>
        <p:blipFill>
          <a:blip r:embed="rId3"/>
          <a:stretch>
            <a:fillRect/>
          </a:stretch>
        </p:blipFill>
        <p:spPr>
          <a:xfrm>
            <a:off x="2192754" y="3502996"/>
            <a:ext cx="4212831" cy="523984"/>
          </a:xfrm>
          <a:prstGeom prst="rect">
            <a:avLst/>
          </a:prstGeom>
        </p:spPr>
      </p:pic>
    </p:spTree>
    <p:extLst>
      <p:ext uri="{BB962C8B-B14F-4D97-AF65-F5344CB8AC3E}">
        <p14:creationId xmlns:p14="http://schemas.microsoft.com/office/powerpoint/2010/main" val="3814802869"/>
      </p:ext>
    </p:extLst>
  </p:cSld>
  <p:clrMapOvr>
    <a:masterClrMapping/>
  </p:clrMapOvr>
</p:sld>
</file>

<file path=ppt/theme/theme1.xml><?xml version="1.0" encoding="utf-8"?>
<a:theme xmlns:a="http://schemas.openxmlformats.org/drawingml/2006/main" name="Smart Home Project Proposal by Slidesgo">
  <a:themeElements>
    <a:clrScheme name="Simple Light">
      <a:dk1>
        <a:srgbClr val="253035"/>
      </a:dk1>
      <a:lt1>
        <a:srgbClr val="F9F9F9"/>
      </a:lt1>
      <a:dk2>
        <a:srgbClr val="FFFFFF"/>
      </a:dk2>
      <a:lt2>
        <a:srgbClr val="7A0C0C"/>
      </a:lt2>
      <a:accent1>
        <a:srgbClr val="FFFFFF"/>
      </a:accent1>
      <a:accent2>
        <a:srgbClr val="FFFFFF"/>
      </a:accent2>
      <a:accent3>
        <a:srgbClr val="FFFFFF"/>
      </a:accent3>
      <a:accent4>
        <a:srgbClr val="FFFFFF"/>
      </a:accent4>
      <a:accent5>
        <a:srgbClr val="FFFFFF"/>
      </a:accent5>
      <a:accent6>
        <a:srgbClr val="FFFFFF"/>
      </a:accent6>
      <a:hlink>
        <a:srgbClr val="25303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514</Words>
  <Application>Microsoft Office PowerPoint</Application>
  <PresentationFormat>On-screen Show (16:9)</PresentationFormat>
  <Paragraphs>70</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Open Sans</vt:lpstr>
      <vt:lpstr>Arial</vt:lpstr>
      <vt:lpstr>Roboto Condensed Light</vt:lpstr>
      <vt:lpstr>Black Han Sans</vt:lpstr>
      <vt:lpstr>ABeeZee</vt:lpstr>
      <vt:lpstr>Smart Home Project Proposal by Slidesgo</vt:lpstr>
      <vt:lpstr>AIR SENSOR DETECTOR</vt:lpstr>
      <vt:lpstr>TABLE OF CONTENTS</vt:lpstr>
      <vt:lpstr>ABOUT THE PROJECT</vt:lpstr>
      <vt:lpstr>PROJECT ARCHITECTURE</vt:lpstr>
      <vt:lpstr>MQTT</vt:lpstr>
      <vt:lpstr>PROCEDURE</vt:lpstr>
      <vt:lpstr>PROCEDURE</vt:lpstr>
      <vt:lpstr>CoAP</vt:lpstr>
      <vt:lpstr>PROCEDURE</vt:lpstr>
      <vt:lpstr>PROCEDURE</vt:lpstr>
      <vt:lpstr>COLLECTOR</vt:lpstr>
      <vt:lpstr>PowerPoint Presentation</vt:lpstr>
      <vt:lpstr>DB</vt:lpstr>
      <vt:lpstr>The Schema</vt:lpstr>
      <vt:lpstr>GRAFANA</vt:lpstr>
      <vt:lpstr>PROCEDURE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SENSOR DETECTOR</dc:title>
  <cp:lastModifiedBy>Michael Asante</cp:lastModifiedBy>
  <cp:revision>1</cp:revision>
  <dcterms:modified xsi:type="dcterms:W3CDTF">2023-01-28T00:56:03Z</dcterms:modified>
</cp:coreProperties>
</file>