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841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87DB-D20C-4E17-BCF1-14BB7D787EB4}" type="datetimeFigureOut">
              <a:rPr lang="en-US" smtClean="0"/>
              <a:t>04-Mar-17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2072-8EDD-4116-AA0A-7622EAE5F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87DB-D20C-4E17-BCF1-14BB7D787EB4}" type="datetimeFigureOut">
              <a:rPr lang="en-US" smtClean="0"/>
              <a:t>04-Mar-17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2072-8EDD-4116-AA0A-7622EAE5F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87DB-D20C-4E17-BCF1-14BB7D787EB4}" type="datetimeFigureOut">
              <a:rPr lang="en-US" smtClean="0"/>
              <a:t>04-Mar-17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2072-8EDD-4116-AA0A-7622EAE5F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87DB-D20C-4E17-BCF1-14BB7D787EB4}" type="datetimeFigureOut">
              <a:rPr lang="en-US" smtClean="0"/>
              <a:t>04-Mar-17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2072-8EDD-4116-AA0A-7622EAE5F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87DB-D20C-4E17-BCF1-14BB7D787EB4}" type="datetimeFigureOut">
              <a:rPr lang="en-US" smtClean="0"/>
              <a:t>04-Mar-17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2072-8EDD-4116-AA0A-7622EAE5F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87DB-D20C-4E17-BCF1-14BB7D787EB4}" type="datetimeFigureOut">
              <a:rPr lang="en-US" smtClean="0"/>
              <a:t>04-Mar-17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2072-8EDD-4116-AA0A-7622EAE5F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87DB-D20C-4E17-BCF1-14BB7D787EB4}" type="datetimeFigureOut">
              <a:rPr lang="en-US" smtClean="0"/>
              <a:t>04-Mar-17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2072-8EDD-4116-AA0A-7622EAE5F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87DB-D20C-4E17-BCF1-14BB7D787EB4}" type="datetimeFigureOut">
              <a:rPr lang="en-US" smtClean="0"/>
              <a:t>04-Mar-17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2072-8EDD-4116-AA0A-7622EAE5F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87DB-D20C-4E17-BCF1-14BB7D787EB4}" type="datetimeFigureOut">
              <a:rPr lang="en-US" smtClean="0"/>
              <a:t>04-Mar-17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2072-8EDD-4116-AA0A-7622EAE5F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87DB-D20C-4E17-BCF1-14BB7D787EB4}" type="datetimeFigureOut">
              <a:rPr lang="en-US" smtClean="0"/>
              <a:t>04-Mar-17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2072-8EDD-4116-AA0A-7622EAE5F9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87DB-D20C-4E17-BCF1-14BB7D787EB4}" type="datetimeFigureOut">
              <a:rPr lang="en-US" smtClean="0"/>
              <a:t>04-Mar-17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EA2072-8EDD-4116-AA0A-7622EAE5F9A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EEA2072-8EDD-4116-AA0A-7622EAE5F9A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08587DB-D20C-4E17-BCF1-14BB7D787EB4}" type="datetimeFigureOut">
              <a:rPr lang="en-US" smtClean="0"/>
              <a:t>04-Mar-17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543800" cy="2593975"/>
          </a:xfrm>
        </p:spPr>
        <p:txBody>
          <a:bodyPr/>
          <a:lstStyle/>
          <a:p>
            <a:r>
              <a:rPr lang="en-US" sz="4800" dirty="0" err="1" smtClean="0"/>
              <a:t>Prezentare</a:t>
            </a:r>
            <a:r>
              <a:rPr lang="en-US" sz="4800" dirty="0" smtClean="0"/>
              <a:t> </a:t>
            </a:r>
            <a:r>
              <a:rPr lang="en-US" sz="4800" dirty="0" err="1" smtClean="0"/>
              <a:t>Problema</a:t>
            </a:r>
            <a:r>
              <a:rPr lang="en-US" sz="4800" dirty="0" smtClean="0"/>
              <a:t> </a:t>
            </a:r>
            <a:r>
              <a:rPr lang="en-US" sz="4800" dirty="0" err="1" smtClean="0"/>
              <a:t>Catun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57600"/>
            <a:ext cx="6461760" cy="1066800"/>
          </a:xfrm>
        </p:spPr>
        <p:txBody>
          <a:bodyPr/>
          <a:lstStyle/>
          <a:p>
            <a:r>
              <a:rPr lang="en-US" dirty="0" err="1" smtClean="0"/>
              <a:t>Turcu</a:t>
            </a:r>
            <a:r>
              <a:rPr lang="en-US" dirty="0" smtClean="0"/>
              <a:t> Gabriel</a:t>
            </a:r>
            <a:endParaRPr lang="en-US" dirty="0"/>
          </a:p>
        </p:txBody>
      </p:sp>
      <p:pic>
        <p:nvPicPr>
          <p:cNvPr id="4098" name="Picture 2" descr="C:\Users\Mickey\Desktop\Prezentari Cerc\small-logo-caphy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582035"/>
            <a:ext cx="252412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ickey\Desktop\Prezentari Cerc\logoNetR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253424"/>
            <a:ext cx="11430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Mickey\Desktop\logo_a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5482023"/>
            <a:ext cx="3895725" cy="866775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019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Algoritmul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dirty="0" err="1" smtClean="0"/>
              <a:t>Dijkstra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/>
              <a:t>: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5291137" cy="283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42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667000"/>
            <a:ext cx="7620000" cy="1143000"/>
          </a:xfrm>
        </p:spPr>
        <p:txBody>
          <a:bodyPr/>
          <a:lstStyle/>
          <a:p>
            <a:r>
              <a:rPr lang="en-US" dirty="0" err="1" smtClean="0"/>
              <a:t>Intrebari</a:t>
            </a:r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4" name="Picture 2" descr="C:\Users\Mickey\Desktop\Prezentari Cerc\small-logo-caphy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582035"/>
            <a:ext cx="252412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Mickey\Desktop\Prezentari Cerc\logoNetR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253424"/>
            <a:ext cx="11430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Mickey\Desktop\logo_a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5482023"/>
            <a:ext cx="3895725" cy="866775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ction Button: Help 6">
            <a:hlinkClick r:id="" action="ppaction://noaction" highlightClick="1"/>
          </p:cNvPr>
          <p:cNvSpPr/>
          <p:nvPr/>
        </p:nvSpPr>
        <p:spPr>
          <a:xfrm rot="19678501">
            <a:off x="1453127" y="1194912"/>
            <a:ext cx="1295400" cy="1828800"/>
          </a:xfrm>
          <a:prstGeom prst="actionButtonHel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Help 7">
            <a:hlinkClick r:id="" action="ppaction://noaction" highlightClick="1"/>
          </p:cNvPr>
          <p:cNvSpPr/>
          <p:nvPr/>
        </p:nvSpPr>
        <p:spPr>
          <a:xfrm>
            <a:off x="3581400" y="457200"/>
            <a:ext cx="1295400" cy="1828800"/>
          </a:xfrm>
          <a:prstGeom prst="actionButtonHel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Help 8">
            <a:hlinkClick r:id="" action="ppaction://noaction" highlightClick="1"/>
          </p:cNvPr>
          <p:cNvSpPr/>
          <p:nvPr/>
        </p:nvSpPr>
        <p:spPr>
          <a:xfrm rot="3345143">
            <a:off x="5425661" y="2040594"/>
            <a:ext cx="1295400" cy="1828800"/>
          </a:xfrm>
          <a:prstGeom prst="actionButtonHel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2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Prezentare</a:t>
            </a:r>
            <a:r>
              <a:rPr lang="en-US" dirty="0" smtClean="0"/>
              <a:t> </a:t>
            </a:r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924800" cy="4800600"/>
          </a:xfrm>
        </p:spPr>
        <p:txBody>
          <a:bodyPr/>
          <a:lstStyle/>
          <a:p>
            <a:r>
              <a:rPr lang="en-US" dirty="0" err="1" smtClean="0"/>
              <a:t>Pe</a:t>
            </a:r>
            <a:r>
              <a:rPr lang="en-US" dirty="0" smtClean="0"/>
              <a:t> prima </a:t>
            </a:r>
            <a:r>
              <a:rPr lang="en-US" dirty="0" err="1" smtClean="0"/>
              <a:t>linie</a:t>
            </a:r>
            <a:r>
              <a:rPr lang="en-US" dirty="0" smtClean="0"/>
              <a:t> </a:t>
            </a:r>
            <a:r>
              <a:rPr lang="en-US" dirty="0" err="1" smtClean="0"/>
              <a:t>avem</a:t>
            </a:r>
            <a:r>
              <a:rPr lang="en-US" dirty="0" smtClean="0"/>
              <a:t> 3 </a:t>
            </a:r>
            <a:r>
              <a:rPr lang="en-US" dirty="0" err="1" smtClean="0"/>
              <a:t>numere</a:t>
            </a:r>
            <a:r>
              <a:rPr lang="en-US" dirty="0" smtClean="0"/>
              <a:t>: </a:t>
            </a:r>
            <a:r>
              <a:rPr lang="en-US" dirty="0" smtClean="0"/>
              <a:t>N</a:t>
            </a:r>
            <a:r>
              <a:rPr lang="en-US" dirty="0" smtClean="0"/>
              <a:t>,M,K.</a:t>
            </a:r>
          </a:p>
          <a:p>
            <a:r>
              <a:rPr lang="en-US" dirty="0" smtClean="0"/>
              <a:t>N </a:t>
            </a:r>
            <a:r>
              <a:rPr lang="en-US" dirty="0" err="1" smtClean="0"/>
              <a:t>reprezinta</a:t>
            </a:r>
            <a:r>
              <a:rPr lang="en-US" dirty="0" smtClean="0"/>
              <a:t> </a:t>
            </a:r>
            <a:r>
              <a:rPr lang="en-US" dirty="0" err="1" smtClean="0"/>
              <a:t>numarul</a:t>
            </a:r>
            <a:r>
              <a:rPr lang="en-US" dirty="0" smtClean="0"/>
              <a:t> de </a:t>
            </a:r>
            <a:r>
              <a:rPr lang="en-US" dirty="0" err="1" smtClean="0"/>
              <a:t>asezari</a:t>
            </a:r>
            <a:r>
              <a:rPr lang="en-US" dirty="0" smtClean="0"/>
              <a:t>.</a:t>
            </a:r>
          </a:p>
          <a:p>
            <a:r>
              <a:rPr lang="en-US" dirty="0" smtClean="0"/>
              <a:t>M </a:t>
            </a:r>
            <a:r>
              <a:rPr lang="en-US" dirty="0" err="1" smtClean="0"/>
              <a:t>reprezinta</a:t>
            </a:r>
            <a:r>
              <a:rPr lang="en-US" dirty="0" smtClean="0"/>
              <a:t> </a:t>
            </a:r>
            <a:r>
              <a:rPr lang="en-US" dirty="0" err="1" smtClean="0"/>
              <a:t>numarul</a:t>
            </a:r>
            <a:r>
              <a:rPr lang="en-US" dirty="0" smtClean="0"/>
              <a:t> de </a:t>
            </a:r>
            <a:r>
              <a:rPr lang="en-US" dirty="0" err="1" smtClean="0"/>
              <a:t>drumuri</a:t>
            </a:r>
            <a:r>
              <a:rPr lang="en-US" dirty="0" smtClean="0"/>
              <a:t>.</a:t>
            </a:r>
          </a:p>
          <a:p>
            <a:r>
              <a:rPr lang="en-US" dirty="0" smtClean="0"/>
              <a:t>K </a:t>
            </a:r>
            <a:r>
              <a:rPr lang="en-US" dirty="0" err="1" smtClean="0"/>
              <a:t>reprezinta</a:t>
            </a:r>
            <a:r>
              <a:rPr lang="en-US" dirty="0" smtClean="0"/>
              <a:t> </a:t>
            </a:r>
            <a:r>
              <a:rPr lang="en-US" dirty="0" err="1" smtClean="0"/>
              <a:t>numarul</a:t>
            </a:r>
            <a:r>
              <a:rPr lang="en-US" dirty="0" smtClean="0"/>
              <a:t> de </a:t>
            </a:r>
            <a:r>
              <a:rPr lang="en-US" dirty="0" err="1" smtClean="0"/>
              <a:t>fortarete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doua</a:t>
            </a:r>
            <a:r>
              <a:rPr lang="en-US" dirty="0" smtClean="0"/>
              <a:t> </a:t>
            </a:r>
            <a:r>
              <a:rPr lang="en-US" dirty="0" err="1" smtClean="0"/>
              <a:t>linie</a:t>
            </a:r>
            <a:r>
              <a:rPr lang="en-US" dirty="0" smtClean="0"/>
              <a:t> </a:t>
            </a:r>
            <a:r>
              <a:rPr lang="en-US" dirty="0" err="1" smtClean="0"/>
              <a:t>avem</a:t>
            </a:r>
            <a:r>
              <a:rPr lang="en-US" dirty="0" smtClean="0"/>
              <a:t> K </a:t>
            </a:r>
            <a:r>
              <a:rPr lang="en-US" dirty="0" err="1" smtClean="0"/>
              <a:t>numere</a:t>
            </a:r>
            <a:r>
              <a:rPr lang="en-US" dirty="0" smtClean="0"/>
              <a:t> care </a:t>
            </a:r>
            <a:r>
              <a:rPr lang="en-US" dirty="0" err="1" smtClean="0"/>
              <a:t>reprezinta</a:t>
            </a:r>
            <a:r>
              <a:rPr lang="en-US" dirty="0" smtClean="0"/>
              <a:t> </a:t>
            </a:r>
            <a:r>
              <a:rPr lang="en-US" dirty="0" err="1" smtClean="0"/>
              <a:t>numerele</a:t>
            </a:r>
            <a:r>
              <a:rPr lang="en-US" dirty="0" smtClean="0"/>
              <a:t> de </a:t>
            </a:r>
            <a:r>
              <a:rPr lang="en-US" dirty="0" err="1" smtClean="0"/>
              <a:t>ordine</a:t>
            </a:r>
            <a:r>
              <a:rPr lang="en-US" dirty="0" smtClean="0"/>
              <a:t> ale </a:t>
            </a:r>
            <a:r>
              <a:rPr lang="en-US" dirty="0" err="1" smtClean="0"/>
              <a:t>fortaretelor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urmatoarele</a:t>
            </a:r>
            <a:r>
              <a:rPr lang="en-US" dirty="0" smtClean="0"/>
              <a:t> M </a:t>
            </a:r>
            <a:r>
              <a:rPr lang="en-US" dirty="0" err="1" smtClean="0"/>
              <a:t>linii</a:t>
            </a:r>
            <a:r>
              <a:rPr lang="en-US" dirty="0" smtClean="0"/>
              <a:t> </a:t>
            </a:r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triplete</a:t>
            </a:r>
            <a:r>
              <a:rPr lang="en-US" dirty="0" smtClean="0"/>
              <a:t> de forma “X Y Z”, care </a:t>
            </a:r>
            <a:r>
              <a:rPr lang="en-US" dirty="0" err="1" smtClean="0"/>
              <a:t>reprezinta</a:t>
            </a:r>
            <a:r>
              <a:rPr lang="en-US" dirty="0" smtClean="0"/>
              <a:t> un drum de la </a:t>
            </a:r>
            <a:r>
              <a:rPr lang="en-US" dirty="0" err="1" smtClean="0"/>
              <a:t>asezarea</a:t>
            </a:r>
            <a:r>
              <a:rPr lang="en-US" dirty="0" smtClean="0"/>
              <a:t> X la </a:t>
            </a:r>
            <a:r>
              <a:rPr lang="en-US" dirty="0" err="1" smtClean="0"/>
              <a:t>asezarea</a:t>
            </a:r>
            <a:r>
              <a:rPr lang="en-US" dirty="0" smtClean="0"/>
              <a:t> Y de </a:t>
            </a:r>
            <a:r>
              <a:rPr lang="en-US" dirty="0" err="1" smtClean="0"/>
              <a:t>lungime</a:t>
            </a:r>
            <a:r>
              <a:rPr lang="en-US" dirty="0" smtClean="0"/>
              <a:t> Z.</a:t>
            </a:r>
          </a:p>
          <a:p>
            <a:r>
              <a:rPr lang="en-US" dirty="0" err="1" smtClean="0"/>
              <a:t>Ca</a:t>
            </a:r>
            <a:r>
              <a:rPr lang="en-US" dirty="0" smtClean="0"/>
              <a:t> output se </a:t>
            </a:r>
            <a:r>
              <a:rPr lang="en-US" dirty="0" err="1" smtClean="0"/>
              <a:t>cere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se </a:t>
            </a:r>
            <a:r>
              <a:rPr lang="en-US" dirty="0" err="1" smtClean="0"/>
              <a:t>afiseze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nod care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indicele</a:t>
            </a:r>
            <a:r>
              <a:rPr lang="en-US" dirty="0" smtClean="0"/>
              <a:t> </a:t>
            </a:r>
            <a:r>
              <a:rPr lang="en-US" dirty="0" err="1" smtClean="0"/>
              <a:t>celei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apropriat</a:t>
            </a:r>
            <a:r>
              <a:rPr lang="en-US" dirty="0" err="1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fortarete</a:t>
            </a:r>
            <a:r>
              <a:rPr lang="en-US" dirty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0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nodul</a:t>
            </a:r>
            <a:r>
              <a:rPr lang="en-US" dirty="0" smtClean="0"/>
              <a:t> </a:t>
            </a:r>
            <a:r>
              <a:rPr lang="en-US" dirty="0" err="1" smtClean="0"/>
              <a:t>respectiv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fortareata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 nu </a:t>
            </a:r>
            <a:r>
              <a:rPr lang="en-US" dirty="0" err="1" smtClean="0"/>
              <a:t>exista</a:t>
            </a:r>
            <a:r>
              <a:rPr lang="en-US" dirty="0" smtClean="0"/>
              <a:t> drum </a:t>
            </a:r>
            <a:r>
              <a:rPr lang="en-US" dirty="0" err="1" smtClean="0"/>
              <a:t>intre</a:t>
            </a:r>
            <a:r>
              <a:rPr lang="en-US" dirty="0" smtClean="0"/>
              <a:t> </a:t>
            </a:r>
            <a:r>
              <a:rPr lang="en-US" dirty="0" err="1" smtClean="0"/>
              <a:t>orice</a:t>
            </a:r>
            <a:r>
              <a:rPr lang="en-US" dirty="0" smtClean="0"/>
              <a:t> </a:t>
            </a:r>
            <a:r>
              <a:rPr lang="en-US" dirty="0" err="1" smtClean="0"/>
              <a:t>fortareata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nodul</a:t>
            </a:r>
            <a:r>
              <a:rPr lang="en-US" dirty="0" smtClean="0"/>
              <a:t> </a:t>
            </a:r>
            <a:r>
              <a:rPr lang="en-US" dirty="0" err="1" smtClean="0"/>
              <a:t>respectiv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499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Input/Output.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luam</a:t>
            </a:r>
            <a:r>
              <a:rPr lang="en-US" dirty="0" smtClean="0"/>
              <a:t> </a:t>
            </a:r>
            <a:r>
              <a:rPr lang="en-US" dirty="0" err="1" smtClean="0"/>
              <a:t>exemplul</a:t>
            </a:r>
            <a:r>
              <a:rPr lang="en-US" dirty="0" smtClean="0"/>
              <a:t> din </a:t>
            </a:r>
            <a:r>
              <a:rPr lang="en-US" dirty="0" err="1" smtClean="0"/>
              <a:t>enunt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V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avea</a:t>
            </a:r>
            <a:r>
              <a:rPr lang="en-US" dirty="0" smtClean="0"/>
              <a:t> </a:t>
            </a:r>
            <a:r>
              <a:rPr lang="en-US" dirty="0" err="1" smtClean="0"/>
              <a:t>Graful</a:t>
            </a:r>
            <a:r>
              <a:rPr lang="en-US" dirty="0" smtClean="0"/>
              <a:t>: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1"/>
            <a:ext cx="6019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038600"/>
            <a:ext cx="426720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945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Explicatie</a:t>
            </a:r>
            <a:r>
              <a:rPr lang="en-US" dirty="0" smtClean="0"/>
              <a:t> </a:t>
            </a:r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testul</a:t>
            </a:r>
            <a:r>
              <a:rPr lang="en-US" dirty="0" smtClean="0"/>
              <a:t> anterior </a:t>
            </a:r>
            <a:r>
              <a:rPr lang="en-US" dirty="0" err="1" smtClean="0"/>
              <a:t>avem</a:t>
            </a:r>
            <a:r>
              <a:rPr lang="en-US" dirty="0" smtClean="0"/>
              <a:t> output-</a:t>
            </a:r>
            <a:r>
              <a:rPr lang="en-US" dirty="0" err="1" smtClean="0"/>
              <a:t>ul</a:t>
            </a:r>
            <a:r>
              <a:rPr lang="en-US" dirty="0" smtClean="0"/>
              <a:t>:</a:t>
            </a:r>
          </a:p>
          <a:p>
            <a:r>
              <a:rPr lang="en-US" dirty="0"/>
              <a:t>5 0 5 0 0 5 0 </a:t>
            </a:r>
            <a:r>
              <a:rPr lang="en-US" dirty="0" smtClean="0"/>
              <a:t>2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Din </a:t>
            </a:r>
            <a:r>
              <a:rPr lang="en-US" dirty="0" err="1" smtClean="0"/>
              <a:t>desen</a:t>
            </a:r>
            <a:r>
              <a:rPr lang="en-US" dirty="0" smtClean="0"/>
              <a:t> </a:t>
            </a:r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vedea</a:t>
            </a:r>
            <a:r>
              <a:rPr lang="en-US" dirty="0" smtClean="0"/>
              <a:t> de </a:t>
            </a:r>
            <a:r>
              <a:rPr lang="en-US" dirty="0" err="1" smtClean="0"/>
              <a:t>ce</a:t>
            </a:r>
            <a:r>
              <a:rPr lang="en-US" dirty="0" smtClean="0"/>
              <a:t> ne da </a:t>
            </a:r>
            <a:r>
              <a:rPr lang="en-US" dirty="0" err="1" smtClean="0"/>
              <a:t>acest</a:t>
            </a:r>
            <a:r>
              <a:rPr lang="en-US" dirty="0" smtClean="0"/>
              <a:t> output:</a:t>
            </a:r>
          </a:p>
          <a:p>
            <a:r>
              <a:rPr lang="en-US" dirty="0" smtClean="0"/>
              <a:t>1 </a:t>
            </a:r>
            <a:r>
              <a:rPr lang="en-US" dirty="0" err="1" smtClean="0"/>
              <a:t>este</a:t>
            </a:r>
            <a:r>
              <a:rPr lang="en-US" dirty="0" smtClean="0"/>
              <a:t> la </a:t>
            </a:r>
            <a:r>
              <a:rPr lang="en-US" dirty="0" err="1" smtClean="0"/>
              <a:t>distanta</a:t>
            </a:r>
            <a:r>
              <a:rPr lang="en-US" dirty="0" smtClean="0"/>
              <a:t> 3 de </a:t>
            </a:r>
            <a:r>
              <a:rPr lang="en-US" dirty="0" err="1" smtClean="0"/>
              <a:t>fortareata</a:t>
            </a:r>
            <a:r>
              <a:rPr lang="en-US" dirty="0" smtClean="0"/>
              <a:t> 5 </a:t>
            </a:r>
            <a:r>
              <a:rPr lang="en-US" dirty="0" err="1" smtClean="0"/>
              <a:t>si</a:t>
            </a:r>
            <a:r>
              <a:rPr lang="en-US" dirty="0" smtClean="0"/>
              <a:t> 12 de 2 </a:t>
            </a:r>
            <a:r>
              <a:rPr lang="en-US" dirty="0" err="1" smtClean="0"/>
              <a:t>deci</a:t>
            </a:r>
            <a:r>
              <a:rPr lang="en-US" dirty="0" smtClean="0"/>
              <a:t> </a:t>
            </a:r>
            <a:r>
              <a:rPr lang="en-US" dirty="0" err="1" smtClean="0"/>
              <a:t>raspunsul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5.</a:t>
            </a:r>
          </a:p>
          <a:p>
            <a:r>
              <a:rPr lang="en-US" dirty="0" smtClean="0"/>
              <a:t>2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fortareata</a:t>
            </a:r>
            <a:r>
              <a:rPr lang="en-US" dirty="0" smtClean="0"/>
              <a:t> </a:t>
            </a:r>
            <a:r>
              <a:rPr lang="en-US" dirty="0" err="1" smtClean="0"/>
              <a:t>deci</a:t>
            </a:r>
            <a:r>
              <a:rPr lang="en-US" dirty="0" smtClean="0"/>
              <a:t> </a:t>
            </a:r>
            <a:r>
              <a:rPr lang="en-US" dirty="0" err="1" smtClean="0"/>
              <a:t>afisam</a:t>
            </a:r>
            <a:r>
              <a:rPr lang="en-US" dirty="0" smtClean="0"/>
              <a:t> 0.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2200"/>
            <a:ext cx="426720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76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Explicatie</a:t>
            </a:r>
            <a:r>
              <a:rPr lang="en-US" dirty="0" smtClean="0"/>
              <a:t> </a:t>
            </a:r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3 </a:t>
            </a:r>
            <a:r>
              <a:rPr lang="en-US" dirty="0" err="1" smtClean="0"/>
              <a:t>este</a:t>
            </a:r>
            <a:r>
              <a:rPr lang="en-US" dirty="0" smtClean="0"/>
              <a:t> la </a:t>
            </a:r>
            <a:r>
              <a:rPr lang="en-US" dirty="0" err="1" smtClean="0"/>
              <a:t>distanta</a:t>
            </a:r>
            <a:r>
              <a:rPr lang="en-US" dirty="0" smtClean="0"/>
              <a:t> 9 de 2 </a:t>
            </a:r>
            <a:r>
              <a:rPr lang="en-US" dirty="0" err="1" smtClean="0"/>
              <a:t>si</a:t>
            </a:r>
            <a:r>
              <a:rPr lang="en-US" dirty="0" smtClean="0"/>
              <a:t> 7 de 5 </a:t>
            </a:r>
            <a:r>
              <a:rPr lang="en-US" dirty="0" err="1" smtClean="0"/>
              <a:t>deci</a:t>
            </a:r>
            <a:r>
              <a:rPr lang="en-US" dirty="0" smtClean="0"/>
              <a:t> </a:t>
            </a:r>
            <a:r>
              <a:rPr lang="en-US" dirty="0" err="1" smtClean="0"/>
              <a:t>raspunsul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5.</a:t>
            </a:r>
          </a:p>
          <a:p>
            <a:r>
              <a:rPr lang="en-US" dirty="0" smtClean="0"/>
              <a:t>Din 4 nu </a:t>
            </a:r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ajunge</a:t>
            </a:r>
            <a:r>
              <a:rPr lang="en-US" dirty="0" smtClean="0"/>
              <a:t> la 5 </a:t>
            </a:r>
            <a:r>
              <a:rPr lang="en-US" dirty="0" err="1" smtClean="0"/>
              <a:t>sau</a:t>
            </a:r>
            <a:r>
              <a:rPr lang="en-US" dirty="0" smtClean="0"/>
              <a:t> 2 </a:t>
            </a:r>
            <a:r>
              <a:rPr lang="en-US" dirty="0" err="1" smtClean="0"/>
              <a:t>deci</a:t>
            </a:r>
            <a:r>
              <a:rPr lang="en-US" dirty="0" smtClean="0"/>
              <a:t> </a:t>
            </a:r>
            <a:r>
              <a:rPr lang="en-US" dirty="0" err="1" smtClean="0"/>
              <a:t>raspunsul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0.</a:t>
            </a:r>
          </a:p>
          <a:p>
            <a:r>
              <a:rPr lang="en-US" dirty="0" smtClean="0"/>
              <a:t>5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fortareata</a:t>
            </a:r>
            <a:r>
              <a:rPr lang="en-US" dirty="0" smtClean="0"/>
              <a:t> </a:t>
            </a:r>
            <a:r>
              <a:rPr lang="en-US" dirty="0" err="1" smtClean="0"/>
              <a:t>deci</a:t>
            </a:r>
            <a:r>
              <a:rPr lang="en-US" dirty="0" smtClean="0"/>
              <a:t> </a:t>
            </a:r>
            <a:r>
              <a:rPr lang="en-US" dirty="0" err="1" smtClean="0"/>
              <a:t>raspunsul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0.</a:t>
            </a:r>
          </a:p>
          <a:p>
            <a:r>
              <a:rPr lang="en-US" dirty="0" smtClean="0"/>
              <a:t>6 </a:t>
            </a:r>
            <a:r>
              <a:rPr lang="en-US" dirty="0" err="1" smtClean="0"/>
              <a:t>este</a:t>
            </a:r>
            <a:r>
              <a:rPr lang="en-US" dirty="0" smtClean="0"/>
              <a:t> la </a:t>
            </a:r>
            <a:r>
              <a:rPr lang="en-US" dirty="0" err="1" smtClean="0"/>
              <a:t>distanta</a:t>
            </a:r>
            <a:r>
              <a:rPr lang="en-US" dirty="0"/>
              <a:t> </a:t>
            </a:r>
            <a:r>
              <a:rPr lang="en-US" dirty="0" smtClean="0"/>
              <a:t>4 de 5 </a:t>
            </a:r>
            <a:r>
              <a:rPr lang="en-US" dirty="0" err="1" smtClean="0"/>
              <a:t>si</a:t>
            </a:r>
            <a:r>
              <a:rPr lang="en-US" dirty="0" smtClean="0"/>
              <a:t> de 11 de 2 </a:t>
            </a:r>
            <a:r>
              <a:rPr lang="en-US" dirty="0" err="1" smtClean="0"/>
              <a:t>deci</a:t>
            </a:r>
            <a:r>
              <a:rPr lang="en-US" dirty="0" smtClean="0"/>
              <a:t> </a:t>
            </a:r>
            <a:r>
              <a:rPr lang="en-US" dirty="0" err="1" smtClean="0"/>
              <a:t>raspunsul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5.</a:t>
            </a:r>
          </a:p>
          <a:p>
            <a:r>
              <a:rPr lang="en-US" dirty="0" smtClean="0"/>
              <a:t>Din 7 nu </a:t>
            </a:r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ajunge</a:t>
            </a:r>
            <a:r>
              <a:rPr lang="en-US" dirty="0" smtClean="0"/>
              <a:t> la 5 </a:t>
            </a:r>
            <a:r>
              <a:rPr lang="en-US" dirty="0" err="1" smtClean="0"/>
              <a:t>sau</a:t>
            </a:r>
            <a:r>
              <a:rPr lang="en-US" dirty="0" smtClean="0"/>
              <a:t> 2 </a:t>
            </a:r>
            <a:r>
              <a:rPr lang="en-US" dirty="0" err="1" smtClean="0"/>
              <a:t>deci</a:t>
            </a:r>
            <a:r>
              <a:rPr lang="en-US" dirty="0" smtClean="0"/>
              <a:t> </a:t>
            </a:r>
            <a:r>
              <a:rPr lang="en-US" dirty="0" err="1" smtClean="0"/>
              <a:t>raspunsul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0.</a:t>
            </a:r>
          </a:p>
          <a:p>
            <a:r>
              <a:rPr lang="en-US" dirty="0" smtClean="0"/>
              <a:t>8 </a:t>
            </a:r>
            <a:r>
              <a:rPr lang="en-US" dirty="0" err="1" smtClean="0"/>
              <a:t>este</a:t>
            </a:r>
            <a:r>
              <a:rPr lang="en-US" dirty="0" smtClean="0"/>
              <a:t> la </a:t>
            </a:r>
            <a:r>
              <a:rPr lang="en-US" dirty="0" err="1" smtClean="0"/>
              <a:t>distanta</a:t>
            </a:r>
            <a:r>
              <a:rPr lang="en-US" dirty="0" smtClean="0"/>
              <a:t> 5 de 2 </a:t>
            </a:r>
            <a:r>
              <a:rPr lang="en-US" dirty="0" err="1" smtClean="0"/>
              <a:t>si</a:t>
            </a:r>
            <a:r>
              <a:rPr lang="en-US" dirty="0" smtClean="0"/>
              <a:t> 11 de 5 </a:t>
            </a:r>
            <a:r>
              <a:rPr lang="en-US" dirty="0" err="1" smtClean="0"/>
              <a:t>deci</a:t>
            </a:r>
            <a:r>
              <a:rPr lang="en-US" dirty="0" smtClean="0"/>
              <a:t> </a:t>
            </a:r>
            <a:r>
              <a:rPr lang="en-US" dirty="0" err="1" smtClean="0"/>
              <a:t>raspunsul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2.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426720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5533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Solutie</a:t>
            </a:r>
            <a:r>
              <a:rPr lang="en-US" dirty="0" smtClean="0"/>
              <a:t> </a:t>
            </a:r>
            <a:r>
              <a:rPr lang="en-US" dirty="0" err="1" smtClean="0"/>
              <a:t>Algoritmica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rezolvam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en-US" dirty="0" err="1" smtClean="0"/>
              <a:t>folosind</a:t>
            </a:r>
            <a:r>
              <a:rPr lang="en-US" dirty="0" smtClean="0"/>
              <a:t> </a:t>
            </a:r>
            <a:r>
              <a:rPr lang="en-US" dirty="0" err="1" smtClean="0"/>
              <a:t>algoritmul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dirty="0" err="1" smtClean="0"/>
              <a:t>Dijkstra</a:t>
            </a:r>
            <a:r>
              <a:rPr lang="en-US" dirty="0" smtClean="0"/>
              <a:t> </a:t>
            </a:r>
            <a:r>
              <a:rPr lang="en-US" dirty="0" err="1" smtClean="0"/>
              <a:t>doar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o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trebuiasca</a:t>
            </a:r>
            <a:r>
              <a:rPr lang="en-US" dirty="0" smtClean="0"/>
              <a:t> </a:t>
            </a:r>
            <a:r>
              <a:rPr lang="en-US" dirty="0" err="1" smtClean="0"/>
              <a:t>adaugat</a:t>
            </a:r>
            <a:r>
              <a:rPr lang="en-US" dirty="0" smtClean="0"/>
              <a:t> </a:t>
            </a:r>
            <a:r>
              <a:rPr lang="en-US" dirty="0" err="1" smtClean="0"/>
              <a:t>ceva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rezolvam</a:t>
            </a:r>
            <a:r>
              <a:rPr lang="en-US" dirty="0" smtClean="0"/>
              <a:t> </a:t>
            </a:r>
            <a:r>
              <a:rPr lang="en-US" dirty="0" err="1" smtClean="0"/>
              <a:t>cerinta</a:t>
            </a:r>
            <a:r>
              <a:rPr lang="en-US" dirty="0" smtClean="0"/>
              <a:t> </a:t>
            </a:r>
            <a:r>
              <a:rPr lang="en-US" dirty="0" err="1" smtClean="0"/>
              <a:t>problemei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loc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ne </a:t>
            </a:r>
            <a:r>
              <a:rPr lang="en-US" dirty="0" err="1" smtClean="0"/>
              <a:t>trebuiasca</a:t>
            </a:r>
            <a:r>
              <a:rPr lang="en-US" dirty="0" smtClean="0"/>
              <a:t> </a:t>
            </a:r>
            <a:r>
              <a:rPr lang="en-US" dirty="0" err="1" smtClean="0"/>
              <a:t>distanta</a:t>
            </a:r>
            <a:r>
              <a:rPr lang="en-US" dirty="0" smtClean="0"/>
              <a:t> minima de la un nod la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celelalte</a:t>
            </a:r>
            <a:r>
              <a:rPr lang="en-US" dirty="0" smtClean="0"/>
              <a:t> </a:t>
            </a:r>
            <a:r>
              <a:rPr lang="en-US" dirty="0" err="1" smtClean="0"/>
              <a:t>noduri</a:t>
            </a:r>
            <a:r>
              <a:rPr lang="en-US" dirty="0" smtClean="0"/>
              <a:t>, in </a:t>
            </a:r>
            <a:r>
              <a:rPr lang="en-US" dirty="0" err="1" smtClean="0"/>
              <a:t>problema</a:t>
            </a:r>
            <a:r>
              <a:rPr lang="en-US" dirty="0" smtClean="0"/>
              <a:t> ne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distanta</a:t>
            </a:r>
            <a:r>
              <a:rPr lang="en-US" dirty="0" smtClean="0"/>
              <a:t> minima de la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noduri</a:t>
            </a:r>
            <a:r>
              <a:rPr lang="en-US" dirty="0" smtClean="0"/>
              <a:t> la </a:t>
            </a:r>
            <a:r>
              <a:rPr lang="en-US" dirty="0" err="1" smtClean="0"/>
              <a:t>celelalte</a:t>
            </a:r>
            <a:r>
              <a:rPr lang="en-US" dirty="0" smtClean="0"/>
              <a:t> </a:t>
            </a:r>
            <a:r>
              <a:rPr lang="en-US" dirty="0" err="1" smtClean="0"/>
              <a:t>noduri</a:t>
            </a:r>
            <a:r>
              <a:rPr lang="en-US" dirty="0" smtClean="0"/>
              <a:t>.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varianta</a:t>
            </a:r>
            <a:r>
              <a:rPr lang="en-US" dirty="0" smtClean="0"/>
              <a:t> </a:t>
            </a:r>
            <a:r>
              <a:rPr lang="en-US" dirty="0" err="1" smtClean="0"/>
              <a:t>usoara</a:t>
            </a:r>
            <a:r>
              <a:rPr lang="en-US" dirty="0" smtClean="0"/>
              <a:t> </a:t>
            </a:r>
            <a:r>
              <a:rPr lang="en-US" dirty="0" err="1" smtClean="0"/>
              <a:t>ar</a:t>
            </a:r>
            <a:r>
              <a:rPr lang="en-US" dirty="0" smtClean="0"/>
              <a:t> fi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aplicam</a:t>
            </a:r>
            <a:r>
              <a:rPr lang="en-US" dirty="0" smtClean="0"/>
              <a:t> </a:t>
            </a:r>
            <a:r>
              <a:rPr lang="en-US" dirty="0" err="1" smtClean="0"/>
              <a:t>Dijkstra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nod care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fortareata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vedem</a:t>
            </a:r>
            <a:r>
              <a:rPr lang="en-US" dirty="0" smtClean="0"/>
              <a:t> care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minimul</a:t>
            </a:r>
            <a:r>
              <a:rPr lang="en-US" dirty="0" smtClean="0"/>
              <a:t>. Solutia </a:t>
            </a:r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en-US" dirty="0" err="1" smtClean="0"/>
              <a:t>iese</a:t>
            </a:r>
            <a:r>
              <a:rPr lang="en-US" dirty="0" smtClean="0"/>
              <a:t> din </a:t>
            </a:r>
            <a:r>
              <a:rPr lang="en-US" dirty="0" err="1" smtClean="0"/>
              <a:t>timp</a:t>
            </a:r>
            <a:r>
              <a:rPr lang="en-US" dirty="0" smtClean="0"/>
              <a:t> </a:t>
            </a:r>
            <a:r>
              <a:rPr lang="en-US" dirty="0" err="1" smtClean="0"/>
              <a:t>asa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ne </a:t>
            </a:r>
            <a:r>
              <a:rPr lang="en-US" dirty="0" err="1" smtClean="0"/>
              <a:t>gandim</a:t>
            </a:r>
            <a:r>
              <a:rPr lang="en-US" dirty="0" smtClean="0"/>
              <a:t> la </a:t>
            </a:r>
            <a:r>
              <a:rPr lang="en-US" dirty="0" err="1" smtClean="0"/>
              <a:t>altceva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facem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aplicam</a:t>
            </a:r>
            <a:r>
              <a:rPr lang="en-US" dirty="0" smtClean="0"/>
              <a:t> </a:t>
            </a:r>
            <a:r>
              <a:rPr lang="en-US" dirty="0" err="1" smtClean="0"/>
              <a:t>algoritmul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dirty="0" err="1" smtClean="0"/>
              <a:t>Dijkstra</a:t>
            </a:r>
            <a:r>
              <a:rPr lang="en-US" dirty="0" smtClean="0"/>
              <a:t> </a:t>
            </a:r>
            <a:r>
              <a:rPr lang="en-US" dirty="0" err="1" smtClean="0"/>
              <a:t>doar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in priority queue-</a:t>
            </a:r>
            <a:r>
              <a:rPr lang="en-US" dirty="0" err="1" smtClean="0"/>
              <a:t>ul</a:t>
            </a:r>
            <a:r>
              <a:rPr lang="en-US" dirty="0" smtClean="0"/>
              <a:t> de la </a:t>
            </a:r>
            <a:r>
              <a:rPr lang="en-US" dirty="0" err="1" smtClean="0"/>
              <a:t>inceput</a:t>
            </a:r>
            <a:r>
              <a:rPr lang="en-US" dirty="0" smtClean="0"/>
              <a:t>, in </a:t>
            </a:r>
            <a:r>
              <a:rPr lang="en-US" dirty="0" err="1" smtClean="0"/>
              <a:t>loc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punem</a:t>
            </a:r>
            <a:r>
              <a:rPr lang="en-US" dirty="0" smtClean="0"/>
              <a:t> </a:t>
            </a:r>
            <a:r>
              <a:rPr lang="en-US" dirty="0" err="1" smtClean="0"/>
              <a:t>doar</a:t>
            </a:r>
            <a:r>
              <a:rPr lang="en-US" dirty="0" smtClean="0"/>
              <a:t> 1 nod cu </a:t>
            </a:r>
            <a:r>
              <a:rPr lang="en-US" dirty="0" err="1" smtClean="0"/>
              <a:t>distanta</a:t>
            </a:r>
            <a:r>
              <a:rPr lang="en-US" dirty="0" smtClean="0"/>
              <a:t> 0, </a:t>
            </a:r>
            <a:r>
              <a:rPr lang="en-US" dirty="0" err="1" smtClean="0"/>
              <a:t>punem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fortaretele</a:t>
            </a:r>
            <a:r>
              <a:rPr lang="en-US" dirty="0" smtClean="0"/>
              <a:t> cu </a:t>
            </a:r>
            <a:r>
              <a:rPr lang="en-US" dirty="0" err="1" smtClean="0"/>
              <a:t>distanta</a:t>
            </a:r>
            <a:r>
              <a:rPr lang="en-US" dirty="0" smtClean="0"/>
              <a:t>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5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Solutie</a:t>
            </a:r>
            <a:r>
              <a:rPr lang="en-US" dirty="0" smtClean="0"/>
              <a:t> </a:t>
            </a:r>
            <a:r>
              <a:rPr lang="en-US" dirty="0" err="1" smtClean="0"/>
              <a:t>Algoritmica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rest, se </a:t>
            </a:r>
            <a:r>
              <a:rPr lang="en-US" dirty="0" err="1" smtClean="0"/>
              <a:t>pastreaza</a:t>
            </a:r>
            <a:r>
              <a:rPr lang="en-US" dirty="0" smtClean="0"/>
              <a:t> </a:t>
            </a:r>
            <a:r>
              <a:rPr lang="en-US" dirty="0" err="1" smtClean="0"/>
              <a:t>principiile</a:t>
            </a:r>
            <a:r>
              <a:rPr lang="en-US" dirty="0" smtClean="0"/>
              <a:t> </a:t>
            </a:r>
            <a:r>
              <a:rPr lang="en-US" dirty="0" err="1" smtClean="0"/>
              <a:t>clasice</a:t>
            </a:r>
            <a:r>
              <a:rPr lang="en-US" dirty="0" smtClean="0"/>
              <a:t> </a:t>
            </a:r>
            <a:r>
              <a:rPr lang="en-US" dirty="0" err="1" smtClean="0"/>
              <a:t>asociate</a:t>
            </a:r>
            <a:r>
              <a:rPr lang="en-US" dirty="0" smtClean="0"/>
              <a:t> </a:t>
            </a:r>
            <a:r>
              <a:rPr lang="en-US" dirty="0" err="1" smtClean="0"/>
              <a:t>algoritmului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dirty="0" err="1" smtClean="0"/>
              <a:t>Dijkstra</a:t>
            </a:r>
            <a:r>
              <a:rPr lang="en-US" dirty="0"/>
              <a:t> </a:t>
            </a:r>
            <a:r>
              <a:rPr lang="en-US" dirty="0" smtClean="0"/>
              <a:t>cu </a:t>
            </a:r>
            <a:r>
              <a:rPr lang="en-US" dirty="0" err="1" smtClean="0"/>
              <a:t>exceptia</a:t>
            </a:r>
            <a:r>
              <a:rPr lang="en-US" dirty="0" smtClean="0"/>
              <a:t> </a:t>
            </a:r>
            <a:r>
              <a:rPr lang="en-US" dirty="0" err="1" smtClean="0"/>
              <a:t>faptului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ne </a:t>
            </a:r>
            <a:r>
              <a:rPr lang="en-US" dirty="0" err="1" smtClean="0"/>
              <a:t>trebuie</a:t>
            </a:r>
            <a:r>
              <a:rPr lang="en-US" dirty="0" smtClean="0"/>
              <a:t> o </a:t>
            </a:r>
            <a:r>
              <a:rPr lang="en-US" dirty="0" err="1" smtClean="0"/>
              <a:t>mecanica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stim</a:t>
            </a:r>
            <a:r>
              <a:rPr lang="en-US" dirty="0" smtClean="0"/>
              <a:t> </a:t>
            </a:r>
            <a:r>
              <a:rPr lang="en-US" dirty="0" err="1" smtClean="0"/>
              <a:t>carei</a:t>
            </a:r>
            <a:r>
              <a:rPr lang="en-US" dirty="0" smtClean="0"/>
              <a:t> </a:t>
            </a:r>
            <a:r>
              <a:rPr lang="en-US" dirty="0" err="1" smtClean="0"/>
              <a:t>forterete</a:t>
            </a:r>
            <a:r>
              <a:rPr lang="en-US" dirty="0" smtClean="0"/>
              <a:t> ii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asociat</a:t>
            </a:r>
            <a:r>
              <a:rPr lang="en-US" dirty="0" smtClean="0"/>
              <a:t> </a:t>
            </a:r>
            <a:r>
              <a:rPr lang="en-US" dirty="0" err="1" smtClean="0"/>
              <a:t>costul</a:t>
            </a:r>
            <a:r>
              <a:rPr lang="en-US" dirty="0" smtClean="0"/>
              <a:t> minim </a:t>
            </a:r>
            <a:r>
              <a:rPr lang="en-US" dirty="0" err="1" smtClean="0"/>
              <a:t>asa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venim</a:t>
            </a:r>
            <a:r>
              <a:rPr lang="en-US" dirty="0" smtClean="0"/>
              <a:t> cu un vector point[] care ne </a:t>
            </a:r>
            <a:r>
              <a:rPr lang="en-US" dirty="0" err="1" smtClean="0"/>
              <a:t>spune</a:t>
            </a:r>
            <a:r>
              <a:rPr lang="en-US" dirty="0" smtClean="0"/>
              <a:t> care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cea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apropriata</a:t>
            </a:r>
            <a:r>
              <a:rPr lang="en-US" dirty="0" smtClean="0"/>
              <a:t> </a:t>
            </a:r>
            <a:r>
              <a:rPr lang="en-US" dirty="0" err="1" smtClean="0"/>
              <a:t>fortareata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Valoarea</a:t>
            </a:r>
            <a:r>
              <a:rPr lang="en-US" dirty="0" smtClean="0"/>
              <a:t> din point[] o </a:t>
            </a:r>
            <a:r>
              <a:rPr lang="en-US" dirty="0" err="1" smtClean="0"/>
              <a:t>modificam</a:t>
            </a:r>
            <a:r>
              <a:rPr lang="en-US" dirty="0" smtClean="0"/>
              <a:t>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nodul</a:t>
            </a:r>
            <a:r>
              <a:rPr lang="en-US" dirty="0" smtClean="0"/>
              <a:t> </a:t>
            </a:r>
            <a:r>
              <a:rPr lang="en-US" dirty="0" err="1" smtClean="0"/>
              <a:t>respectiv</a:t>
            </a:r>
            <a:r>
              <a:rPr lang="en-US" dirty="0" smtClean="0"/>
              <a:t> </a:t>
            </a:r>
            <a:r>
              <a:rPr lang="en-US" dirty="0" err="1" smtClean="0"/>
              <a:t>avem</a:t>
            </a:r>
            <a:r>
              <a:rPr lang="en-US" dirty="0" smtClean="0"/>
              <a:t> 2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fortarete</a:t>
            </a:r>
            <a:r>
              <a:rPr lang="en-US" dirty="0" smtClean="0"/>
              <a:t> </a:t>
            </a:r>
            <a:r>
              <a:rPr lang="en-US" dirty="0" err="1" smtClean="0"/>
              <a:t>aflate</a:t>
            </a:r>
            <a:r>
              <a:rPr lang="en-US" dirty="0" smtClean="0"/>
              <a:t> la </a:t>
            </a:r>
            <a:r>
              <a:rPr lang="en-US" dirty="0" err="1" smtClean="0"/>
              <a:t>aceasi</a:t>
            </a:r>
            <a:r>
              <a:rPr lang="en-US" dirty="0" smtClean="0"/>
              <a:t> </a:t>
            </a:r>
            <a:r>
              <a:rPr lang="en-US" dirty="0" err="1" smtClean="0"/>
              <a:t>distanta</a:t>
            </a:r>
            <a:r>
              <a:rPr lang="en-US" dirty="0" smtClean="0"/>
              <a:t> minima,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alegem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cu </a:t>
            </a:r>
            <a:r>
              <a:rPr lang="en-US" dirty="0" err="1" smtClean="0"/>
              <a:t>indicele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mic.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350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Rularea</a:t>
            </a:r>
            <a:r>
              <a:rPr lang="en-US" dirty="0" smtClean="0"/>
              <a:t> </a:t>
            </a:r>
            <a:r>
              <a:rPr lang="en-US" dirty="0" err="1" smtClean="0"/>
              <a:t>Algoritmului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8006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Daca</a:t>
            </a:r>
            <a:r>
              <a:rPr lang="en-US" dirty="0" smtClean="0"/>
              <a:t> am </a:t>
            </a:r>
            <a:r>
              <a:rPr lang="en-US" dirty="0" err="1" smtClean="0"/>
              <a:t>rula</a:t>
            </a:r>
            <a:r>
              <a:rPr lang="en-US" dirty="0" smtClean="0"/>
              <a:t> </a:t>
            </a:r>
            <a:r>
              <a:rPr lang="en-US" dirty="0" err="1" smtClean="0"/>
              <a:t>algoritmul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graful</a:t>
            </a:r>
            <a:r>
              <a:rPr lang="en-US" dirty="0" smtClean="0"/>
              <a:t> din input, am </a:t>
            </a:r>
            <a:r>
              <a:rPr lang="en-US" dirty="0" err="1" smtClean="0"/>
              <a:t>avea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60" y="2553520"/>
            <a:ext cx="426720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23817" y="262972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;</a:t>
            </a:r>
            <a:r>
              <a:rPr lang="en-US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03060" y="259745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;</a:t>
            </a:r>
            <a:r>
              <a:rPr lang="en-US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8660" y="369652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;</a:t>
            </a:r>
            <a:r>
              <a:rPr lang="en-US" dirty="0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84060" y="387569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;</a:t>
            </a:r>
            <a:r>
              <a:rPr lang="en-US" dirty="0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55660" y="3748907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;</a:t>
            </a:r>
            <a:r>
              <a:rPr lang="en-US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02614" y="458183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;</a:t>
            </a:r>
            <a:r>
              <a:rPr lang="en-US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36882" y="2717588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 smtClean="0"/>
              <a:t>;</a:t>
            </a:r>
            <a:r>
              <a:rPr lang="en-US" dirty="0" smtClean="0">
                <a:solidFill>
                  <a:srgbClr val="00B0F0"/>
                </a:solidFill>
              </a:rPr>
              <a:t>0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29893" y="3748907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 smtClean="0"/>
              <a:t>;</a:t>
            </a:r>
            <a:r>
              <a:rPr lang="en-US" dirty="0" smtClean="0">
                <a:solidFill>
                  <a:srgbClr val="00B0F0"/>
                </a:solidFill>
              </a:rPr>
              <a:t>0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004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Structura</a:t>
            </a:r>
            <a:r>
              <a:rPr lang="en-US" dirty="0" smtClean="0"/>
              <a:t> de </a:t>
            </a:r>
            <a:r>
              <a:rPr lang="en-US" dirty="0" err="1" smtClean="0"/>
              <a:t>muchie</a:t>
            </a:r>
            <a:r>
              <a:rPr lang="en-US" dirty="0" smtClean="0"/>
              <a:t>, overload la operator </a:t>
            </a:r>
            <a:r>
              <a:rPr lang="en-US" dirty="0" err="1" smtClean="0"/>
              <a:t>pentru</a:t>
            </a:r>
            <a:r>
              <a:rPr lang="en-US" dirty="0" smtClean="0"/>
              <a:t> priority queue </a:t>
            </a:r>
            <a:r>
              <a:rPr lang="en-US" dirty="0" err="1" smtClean="0"/>
              <a:t>si</a:t>
            </a:r>
            <a:r>
              <a:rPr lang="en-US" dirty="0" smtClean="0"/>
              <a:t> priority queue-</a:t>
            </a:r>
            <a:r>
              <a:rPr lang="en-US" dirty="0" err="1" smtClean="0"/>
              <a:t>ul</a:t>
            </a:r>
            <a:r>
              <a:rPr lang="en-US" dirty="0" smtClean="0"/>
              <a:t> de </a:t>
            </a:r>
            <a:r>
              <a:rPr lang="en-US" dirty="0" err="1" smtClean="0"/>
              <a:t>muchii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Initializarea</a:t>
            </a:r>
            <a:r>
              <a:rPr lang="en-US" dirty="0" smtClean="0"/>
              <a:t> </a:t>
            </a:r>
            <a:r>
              <a:rPr lang="en-US" dirty="0" err="1" smtClean="0"/>
              <a:t>vectorului</a:t>
            </a:r>
            <a:r>
              <a:rPr lang="en-US" dirty="0" smtClean="0"/>
              <a:t> de cost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nodurile</a:t>
            </a:r>
            <a:r>
              <a:rPr lang="en-US" dirty="0" smtClean="0"/>
              <a:t> fort, a priority queue-</a:t>
            </a:r>
            <a:r>
              <a:rPr lang="en-US" dirty="0" err="1" smtClean="0"/>
              <a:t>ului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a </a:t>
            </a:r>
            <a:r>
              <a:rPr lang="en-US" dirty="0" err="1" smtClean="0"/>
              <a:t>vectorolui</a:t>
            </a:r>
            <a:r>
              <a:rPr lang="en-US" dirty="0" smtClean="0"/>
              <a:t> de point.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4648200" cy="181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05400"/>
            <a:ext cx="4648200" cy="141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5119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183</TotalTime>
  <Words>542</Words>
  <Application>Microsoft Office PowerPoint</Application>
  <PresentationFormat>On-screen Show (4:3)</PresentationFormat>
  <Paragraphs>80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Prezentare Problema Catun</vt:lpstr>
      <vt:lpstr>Prezentare Input/Output</vt:lpstr>
      <vt:lpstr>Exemplu Input/Output.</vt:lpstr>
      <vt:lpstr>Explicatie Input/Output</vt:lpstr>
      <vt:lpstr>Explicatie Input/Output</vt:lpstr>
      <vt:lpstr>Solutie Algoritmica</vt:lpstr>
      <vt:lpstr>Solutie Algoritmica</vt:lpstr>
      <vt:lpstr>Rularea Algoritmului.</vt:lpstr>
      <vt:lpstr>Code Snippets</vt:lpstr>
      <vt:lpstr>Code Snippets</vt:lpstr>
      <vt:lpstr>Intrebari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Problema Catun</dc:title>
  <dc:creator>Mickey</dc:creator>
  <cp:lastModifiedBy>Mickey</cp:lastModifiedBy>
  <cp:revision>10</cp:revision>
  <dcterms:created xsi:type="dcterms:W3CDTF">2017-01-11T13:17:46Z</dcterms:created>
  <dcterms:modified xsi:type="dcterms:W3CDTF">2017-03-04T18:40:33Z</dcterms:modified>
</cp:coreProperties>
</file>