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930" y="-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1752600"/>
            <a:ext cx="9372600" cy="1470025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Prezentare</a:t>
            </a:r>
            <a:r>
              <a:rPr lang="en-US" sz="4800" dirty="0" smtClean="0"/>
              <a:t> </a:t>
            </a:r>
            <a:r>
              <a:rPr lang="en-US" sz="4800" dirty="0" err="1" smtClean="0"/>
              <a:t>problema</a:t>
            </a:r>
            <a:r>
              <a:rPr lang="en-US" sz="4800" dirty="0" smtClean="0"/>
              <a:t> Bellman-Ford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62200" y="3124200"/>
            <a:ext cx="7854696" cy="1752600"/>
          </a:xfrm>
        </p:spPr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</a:t>
            </a:r>
            <a:endParaRPr lang="en-US" dirty="0"/>
          </a:p>
        </p:txBody>
      </p:sp>
      <p:pic>
        <p:nvPicPr>
          <p:cNvPr id="4" name="Picture 2" descr="C:\Users\Mickey\Desktop\Prezentari Cerc\small-logo-caphy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638800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ckey\Desktop\Prezentari Cerc\logoNetR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10189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ickey\Desktop\logo_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38787"/>
            <a:ext cx="3895725" cy="866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6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Prezentare problema Bellman-Ford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problema Bellman-Ford</dc:title>
  <dc:creator>Mickey</dc:creator>
  <cp:lastModifiedBy>Mickey</cp:lastModifiedBy>
  <cp:revision>2</cp:revision>
  <dcterms:created xsi:type="dcterms:W3CDTF">2006-08-16T00:00:00Z</dcterms:created>
  <dcterms:modified xsi:type="dcterms:W3CDTF">2017-03-04T19:42:54Z</dcterms:modified>
</cp:coreProperties>
</file>