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74" y="-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9DCDDCB-6E68-4285-B31E-102BECCDA66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Turcu</a:t>
            </a:r>
            <a:r>
              <a:rPr lang="en-US" dirty="0" smtClean="0"/>
              <a:t> Gabriel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Friend of Friend </a:t>
            </a:r>
            <a:r>
              <a:rPr lang="en-US" dirty="0" err="1" smtClean="0"/>
              <a:t>facuta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in </a:t>
            </a:r>
            <a:r>
              <a:rPr lang="en-US" dirty="0" err="1">
                <a:effectLst/>
              </a:rPr>
              <a:t>cadrul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Cercului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Programarea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Calculatoarelor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Algoritmica</a:t>
            </a:r>
            <a:endParaRPr lang="en-US" dirty="0"/>
          </a:p>
        </p:txBody>
      </p:sp>
      <p:pic>
        <p:nvPicPr>
          <p:cNvPr id="1026" name="Picture 2" descr="C:\Users\Mickey\Desktop\logoNetR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73349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key\Desktop\logo_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00688"/>
            <a:ext cx="38957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ckey\Desktop\small-logo-caphy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5600700"/>
            <a:ext cx="25241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0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12954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 </a:t>
            </a:r>
            <a:r>
              <a:rPr lang="en-US" sz="3600" dirty="0" err="1" smtClean="0"/>
              <a:t>Intrebari</a:t>
            </a:r>
            <a:r>
              <a:rPr lang="en-US" sz="3600" dirty="0" smtClean="0"/>
              <a:t> </a:t>
            </a:r>
            <a:r>
              <a:rPr lang="en-US" sz="3600" dirty="0">
                <a:effectLst/>
              </a:rPr>
              <a:t>¿</a:t>
            </a:r>
            <a:endParaRPr lang="en-US" dirty="0"/>
          </a:p>
        </p:txBody>
      </p:sp>
      <p:pic>
        <p:nvPicPr>
          <p:cNvPr id="4" name="Picture 2" descr="C:\Users\Mickey\Desktop\logoNetR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73349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ickey\Desktop\logo_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00688"/>
            <a:ext cx="38957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Mickey\Desktop\small-logo-caphy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5600700"/>
            <a:ext cx="25241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3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76400"/>
            <a:ext cx="6096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input, </a:t>
            </a:r>
            <a:r>
              <a:rPr lang="en-US" dirty="0" err="1" smtClean="0"/>
              <a:t>pe</a:t>
            </a:r>
            <a:r>
              <a:rPr lang="en-US" dirty="0" smtClean="0"/>
              <a:t> prima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m.</a:t>
            </a:r>
          </a:p>
          <a:p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utilizatori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retelei</a:t>
            </a:r>
            <a:r>
              <a:rPr lang="en-US" dirty="0" smtClean="0"/>
              <a:t>.</a:t>
            </a:r>
          </a:p>
          <a:p>
            <a:r>
              <a:rPr lang="en-US" dirty="0" smtClean="0"/>
              <a:t>m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prietenii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2 </a:t>
            </a:r>
            <a:r>
              <a:rPr lang="en-US" dirty="0" err="1" smtClean="0"/>
              <a:t>utilizatori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retelei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m </a:t>
            </a:r>
            <a:r>
              <a:rPr lang="en-US" dirty="0" err="1" smtClean="0"/>
              <a:t>linii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cate</a:t>
            </a:r>
            <a:r>
              <a:rPr lang="en-US" dirty="0" smtClean="0"/>
              <a:t> 2 id-</a:t>
            </a:r>
            <a:r>
              <a:rPr lang="en-US" dirty="0" err="1" smtClean="0"/>
              <a:t>uri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care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relatie</a:t>
            </a:r>
            <a:r>
              <a:rPr lang="en-US" dirty="0" smtClean="0"/>
              <a:t> de </a:t>
            </a:r>
            <a:r>
              <a:rPr lang="en-US" dirty="0" err="1" smtClean="0"/>
              <a:t>prietenie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x </a:t>
            </a:r>
            <a:r>
              <a:rPr lang="en-US" dirty="0" err="1" smtClean="0"/>
              <a:t>si</a:t>
            </a:r>
            <a:r>
              <a:rPr lang="en-US" dirty="0" smtClean="0"/>
              <a:t> y.</a:t>
            </a:r>
          </a:p>
          <a:p>
            <a:r>
              <a:rPr lang="en-US" dirty="0" smtClean="0"/>
              <a:t>In output ne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cerut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afisam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 in parte </a:t>
            </a:r>
            <a:r>
              <a:rPr lang="en-US" dirty="0" err="1" smtClean="0"/>
              <a:t>lista</a:t>
            </a:r>
            <a:r>
              <a:rPr lang="en-US" dirty="0" smtClean="0"/>
              <a:t> cu cine are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putin</a:t>
            </a:r>
            <a:r>
              <a:rPr lang="en-US" dirty="0" smtClean="0"/>
              <a:t> 1 </a:t>
            </a:r>
            <a:r>
              <a:rPr lang="en-US" dirty="0" err="1" smtClean="0"/>
              <a:t>prieten</a:t>
            </a:r>
            <a:r>
              <a:rPr lang="en-US" dirty="0" smtClean="0"/>
              <a:t> </a:t>
            </a:r>
            <a:r>
              <a:rPr lang="en-US" dirty="0" err="1" smtClean="0"/>
              <a:t>comun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cu care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prieten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v-a fi </a:t>
            </a:r>
            <a:r>
              <a:rPr lang="en-US" dirty="0" err="1" smtClean="0"/>
              <a:t>sortata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in </a:t>
            </a:r>
            <a:r>
              <a:rPr lang="en-US" dirty="0" err="1" smtClean="0"/>
              <a:t>caz</a:t>
            </a:r>
            <a:r>
              <a:rPr lang="en-US" dirty="0" smtClean="0"/>
              <a:t> de </a:t>
            </a:r>
            <a:r>
              <a:rPr lang="en-US" dirty="0" err="1" smtClean="0"/>
              <a:t>egalitate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id.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543800" cy="914400"/>
          </a:xfrm>
        </p:spPr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47800"/>
            <a:ext cx="7239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</a:p>
          <a:p>
            <a:pPr marL="18288" indent="0">
              <a:buNone/>
            </a:pPr>
            <a:r>
              <a:rPr lang="en-US" dirty="0"/>
              <a:t>7</a:t>
            </a:r>
            <a:r>
              <a:rPr lang="en-US" dirty="0" smtClean="0"/>
              <a:t> 8                                          </a:t>
            </a:r>
            <a:r>
              <a:rPr lang="en-US" dirty="0" err="1" smtClean="0"/>
              <a:t>Daca</a:t>
            </a:r>
            <a:r>
              <a:rPr lang="en-US" dirty="0" smtClean="0"/>
              <a:t> am </a:t>
            </a:r>
            <a:r>
              <a:rPr lang="en-US" dirty="0" err="1" smtClean="0"/>
              <a:t>reprezenta</a:t>
            </a:r>
            <a:r>
              <a:rPr lang="en-US" dirty="0" smtClean="0"/>
              <a:t> sub forma de </a:t>
            </a:r>
            <a:r>
              <a:rPr lang="en-US" dirty="0" err="1" smtClean="0"/>
              <a:t>graf</a:t>
            </a:r>
            <a:r>
              <a:rPr lang="en-US" dirty="0" smtClean="0"/>
              <a:t>:</a:t>
            </a:r>
          </a:p>
          <a:p>
            <a:pPr marL="18288" indent="0">
              <a:buNone/>
            </a:pPr>
            <a:r>
              <a:rPr lang="en-US" dirty="0" smtClean="0"/>
              <a:t>1 2</a:t>
            </a:r>
          </a:p>
          <a:p>
            <a:pPr marL="18288" indent="0">
              <a:buNone/>
            </a:pPr>
            <a:r>
              <a:rPr lang="en-US" dirty="0" smtClean="0"/>
              <a:t>6 1</a:t>
            </a:r>
          </a:p>
          <a:p>
            <a:pPr marL="18288" indent="0">
              <a:buNone/>
            </a:pPr>
            <a:r>
              <a:rPr lang="en-US" dirty="0" smtClean="0"/>
              <a:t>5 3</a:t>
            </a:r>
          </a:p>
          <a:p>
            <a:pPr marL="18288" indent="0">
              <a:buNone/>
            </a:pPr>
            <a:r>
              <a:rPr lang="en-US" dirty="0" smtClean="0"/>
              <a:t>3 4</a:t>
            </a:r>
          </a:p>
          <a:p>
            <a:pPr marL="18288" indent="0">
              <a:buNone/>
            </a:pPr>
            <a:r>
              <a:rPr lang="en-US" dirty="0" smtClean="0"/>
              <a:t>5 6</a:t>
            </a:r>
          </a:p>
          <a:p>
            <a:pPr marL="18288" indent="0">
              <a:buNone/>
            </a:pPr>
            <a:r>
              <a:rPr lang="en-US" dirty="0" smtClean="0"/>
              <a:t>5 4</a:t>
            </a:r>
          </a:p>
          <a:p>
            <a:pPr marL="18288" indent="0">
              <a:buNone/>
            </a:pPr>
            <a:r>
              <a:rPr lang="en-US" dirty="0" smtClean="0"/>
              <a:t>7 5</a:t>
            </a:r>
          </a:p>
          <a:p>
            <a:pPr marL="18288" indent="0">
              <a:buNone/>
            </a:pPr>
            <a:r>
              <a:rPr lang="en-US" dirty="0" smtClean="0"/>
              <a:t>2 3</a:t>
            </a:r>
          </a:p>
          <a:p>
            <a:r>
              <a:rPr lang="en-US" dirty="0" err="1" smtClean="0"/>
              <a:t>Rezulta</a:t>
            </a:r>
            <a:r>
              <a:rPr lang="en-US" dirty="0" smtClean="0"/>
              <a:t> </a:t>
            </a:r>
            <a:r>
              <a:rPr lang="en-US" dirty="0" err="1" smtClean="0"/>
              <a:t>outputul</a:t>
            </a:r>
            <a:r>
              <a:rPr lang="en-US" dirty="0" smtClean="0"/>
              <a:t>:</a:t>
            </a:r>
          </a:p>
          <a:p>
            <a:pPr marL="18288" indent="0">
              <a:buNone/>
            </a:pPr>
            <a:r>
              <a:rPr lang="en-US" dirty="0"/>
              <a:t>3 5 </a:t>
            </a:r>
          </a:p>
          <a:p>
            <a:pPr marL="18288" indent="0">
              <a:buNone/>
            </a:pPr>
            <a:r>
              <a:rPr lang="en-US" dirty="0"/>
              <a:t>4 5 6 </a:t>
            </a:r>
          </a:p>
          <a:p>
            <a:pPr marL="18288" indent="0">
              <a:buNone/>
            </a:pPr>
            <a:r>
              <a:rPr lang="en-US" dirty="0"/>
              <a:t>1 6 7 </a:t>
            </a:r>
          </a:p>
          <a:p>
            <a:pPr marL="18288" indent="0">
              <a:buNone/>
            </a:pPr>
            <a:r>
              <a:rPr lang="en-US" dirty="0"/>
              <a:t>2 6 7 </a:t>
            </a:r>
          </a:p>
          <a:p>
            <a:pPr marL="18288" indent="0">
              <a:buNone/>
            </a:pPr>
            <a:r>
              <a:rPr lang="en-US" dirty="0"/>
              <a:t>1 2 </a:t>
            </a:r>
          </a:p>
          <a:p>
            <a:pPr marL="18288" indent="0">
              <a:buNone/>
            </a:pPr>
            <a:r>
              <a:rPr lang="en-US" dirty="0"/>
              <a:t>2 3 4 7 </a:t>
            </a:r>
          </a:p>
          <a:p>
            <a:pPr marL="18288" indent="0">
              <a:buNone/>
            </a:pPr>
            <a:r>
              <a:rPr lang="en-US" dirty="0"/>
              <a:t>3 4 6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0" r="14043" b="10189"/>
          <a:stretch/>
        </p:blipFill>
        <p:spPr bwMode="auto">
          <a:xfrm>
            <a:off x="4038600" y="2220735"/>
            <a:ext cx="3066793" cy="219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5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rezulta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output?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nodul</a:t>
            </a:r>
            <a:r>
              <a:rPr lang="en-US" dirty="0" smtClean="0"/>
              <a:t> 1 am </a:t>
            </a:r>
            <a:r>
              <a:rPr lang="en-US" dirty="0" err="1" smtClean="0"/>
              <a:t>avut</a:t>
            </a:r>
            <a:r>
              <a:rPr lang="en-US" dirty="0" smtClean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:</a:t>
            </a:r>
          </a:p>
          <a:p>
            <a:r>
              <a:rPr lang="en-US" dirty="0"/>
              <a:t>3 5 </a:t>
            </a:r>
          </a:p>
          <a:p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directi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1 </a:t>
            </a:r>
            <a:r>
              <a:rPr lang="en-US" dirty="0" err="1" smtClean="0"/>
              <a:t>sunt</a:t>
            </a:r>
            <a:r>
              <a:rPr lang="en-US" dirty="0" smtClean="0"/>
              <a:t> 6 </a:t>
            </a:r>
            <a:r>
              <a:rPr lang="en-US" dirty="0" err="1" smtClean="0"/>
              <a:t>si</a:t>
            </a:r>
            <a:r>
              <a:rPr lang="en-US" dirty="0" smtClean="0"/>
              <a:t> 2.</a:t>
            </a:r>
          </a:p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propusi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1                                                          o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2 </a:t>
            </a:r>
            <a:r>
              <a:rPr lang="en-US" dirty="0" err="1" smtClean="0"/>
              <a:t>si</a:t>
            </a:r>
            <a:r>
              <a:rPr lang="en-US" dirty="0" smtClean="0"/>
              <a:t> 6 care nu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1 </a:t>
            </a:r>
            <a:r>
              <a:rPr lang="en-US" dirty="0" err="1" smtClean="0"/>
              <a:t>adica</a:t>
            </a:r>
            <a:r>
              <a:rPr lang="en-US" dirty="0" smtClean="0"/>
              <a:t> 3 </a:t>
            </a:r>
            <a:r>
              <a:rPr lang="en-US" dirty="0" err="1" smtClean="0"/>
              <a:t>si</a:t>
            </a:r>
            <a:r>
              <a:rPr lang="en-US" dirty="0" smtClean="0"/>
              <a:t> 5.</a:t>
            </a:r>
          </a:p>
          <a:p>
            <a:r>
              <a:rPr lang="en-US" dirty="0" err="1" smtClean="0"/>
              <a:t>Daca</a:t>
            </a:r>
            <a:r>
              <a:rPr lang="en-US" dirty="0" smtClean="0"/>
              <a:t> am face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calcul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6:</a:t>
            </a:r>
          </a:p>
          <a:p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directi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6 </a:t>
            </a:r>
            <a:r>
              <a:rPr lang="en-US" dirty="0" err="1" smtClean="0"/>
              <a:t>sunt</a:t>
            </a:r>
            <a:r>
              <a:rPr lang="en-US" dirty="0" smtClean="0"/>
              <a:t> 1 </a:t>
            </a:r>
            <a:r>
              <a:rPr lang="en-US" dirty="0" err="1" smtClean="0"/>
              <a:t>si</a:t>
            </a:r>
            <a:r>
              <a:rPr lang="en-US" dirty="0" smtClean="0"/>
              <a:t> 5.</a:t>
            </a:r>
          </a:p>
          <a:p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1 </a:t>
            </a:r>
            <a:r>
              <a:rPr lang="en-US" dirty="0" err="1" smtClean="0"/>
              <a:t>si</a:t>
            </a:r>
            <a:r>
              <a:rPr lang="en-US" dirty="0" smtClean="0"/>
              <a:t> 5 </a:t>
            </a:r>
            <a:r>
              <a:rPr lang="en-US" dirty="0" err="1" smtClean="0"/>
              <a:t>sunt</a:t>
            </a:r>
            <a:r>
              <a:rPr lang="en-US" dirty="0" smtClean="0"/>
              <a:t>: 4,3,7,2</a:t>
            </a:r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ii </a:t>
            </a:r>
            <a:r>
              <a:rPr lang="en-US" dirty="0" err="1" smtClean="0"/>
              <a:t>sortam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ii au cu 6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ii </a:t>
            </a:r>
            <a:r>
              <a:rPr lang="en-US" dirty="0" err="1" smtClean="0"/>
              <a:t>sortam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id, ne </a:t>
            </a:r>
            <a:r>
              <a:rPr lang="en-US" dirty="0" err="1" smtClean="0"/>
              <a:t>iese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2 3 4 7.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85800" y="304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0" r="14043" b="10189"/>
          <a:stretch/>
        </p:blipFill>
        <p:spPr bwMode="auto">
          <a:xfrm>
            <a:off x="5486400" y="1447800"/>
            <a:ext cx="3066793" cy="219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4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16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Un mod ideal de a ne </a:t>
            </a:r>
            <a:r>
              <a:rPr lang="en-US" dirty="0" err="1" smtClean="0"/>
              <a:t>imagina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acela</a:t>
            </a:r>
            <a:r>
              <a:rPr lang="en-US" dirty="0" smtClean="0"/>
              <a:t> de a ne </a:t>
            </a:r>
            <a:r>
              <a:rPr lang="en-US" dirty="0" err="1" smtClean="0"/>
              <a:t>imagina</a:t>
            </a:r>
            <a:r>
              <a:rPr lang="en-US" dirty="0" smtClean="0"/>
              <a:t> </a:t>
            </a:r>
            <a:r>
              <a:rPr lang="en-US" dirty="0" err="1" smtClean="0"/>
              <a:t>relatiile</a:t>
            </a:r>
            <a:r>
              <a:rPr lang="en-US" dirty="0" smtClean="0"/>
              <a:t> de </a:t>
            </a:r>
            <a:r>
              <a:rPr lang="en-US" dirty="0" err="1" smtClean="0"/>
              <a:t>prietenie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niste</a:t>
            </a:r>
            <a:r>
              <a:rPr lang="en-US" dirty="0" smtClean="0"/>
              <a:t> </a:t>
            </a:r>
            <a:r>
              <a:rPr lang="en-US" dirty="0" err="1" smtClean="0"/>
              <a:t>muchii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neorientat</a:t>
            </a:r>
            <a:r>
              <a:rPr lang="en-US" dirty="0" smtClean="0"/>
              <a:t>. </a:t>
            </a:r>
            <a:r>
              <a:rPr lang="en-US" dirty="0" err="1" smtClean="0"/>
              <a:t>Neorientat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x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prieten</a:t>
            </a:r>
            <a:r>
              <a:rPr lang="en-US" dirty="0" smtClean="0"/>
              <a:t> cu y,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y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prieten</a:t>
            </a:r>
            <a:r>
              <a:rPr lang="en-US" dirty="0" smtClean="0"/>
              <a:t> cu x.</a:t>
            </a:r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realizam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cerinta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de </a:t>
            </a:r>
            <a:r>
              <a:rPr lang="en-US" dirty="0" err="1" smtClean="0"/>
              <a:t>fapt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construim</a:t>
            </a:r>
            <a:r>
              <a:rPr lang="en-US" dirty="0" smtClean="0"/>
              <a:t> o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nod a </a:t>
            </a:r>
            <a:r>
              <a:rPr lang="en-US" dirty="0" err="1" smtClean="0"/>
              <a:t>vecinilor</a:t>
            </a:r>
            <a:r>
              <a:rPr lang="en-US" dirty="0" smtClean="0"/>
              <a:t> de grad 2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ii </a:t>
            </a:r>
            <a:r>
              <a:rPr lang="en-US" dirty="0" err="1" smtClean="0"/>
              <a:t>sortam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cerintele</a:t>
            </a:r>
            <a:r>
              <a:rPr lang="en-US" dirty="0" smtClean="0"/>
              <a:t> din input.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vecinii</a:t>
            </a:r>
            <a:r>
              <a:rPr lang="en-US" dirty="0" smtClean="0"/>
              <a:t> de grad 2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BFS (breadth-first-search).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543800" cy="914400"/>
          </a:xfrm>
        </p:spPr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16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Cum </a:t>
            </a: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de BFS in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caz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Algoritmul</a:t>
            </a:r>
            <a:r>
              <a:rPr lang="en-US" dirty="0" smtClean="0"/>
              <a:t> de BFS </a:t>
            </a:r>
            <a:r>
              <a:rPr lang="en-US" dirty="0" err="1" smtClean="0"/>
              <a:t>foloseste</a:t>
            </a:r>
            <a:r>
              <a:rPr lang="en-US" dirty="0" smtClean="0"/>
              <a:t> un </a:t>
            </a:r>
            <a:r>
              <a:rPr lang="en-US" dirty="0" err="1" smtClean="0"/>
              <a:t>deque</a:t>
            </a:r>
            <a:r>
              <a:rPr lang="en-US" dirty="0" smtClean="0"/>
              <a:t> in care, la </a:t>
            </a:r>
            <a:r>
              <a:rPr lang="en-US" dirty="0" err="1" smtClean="0"/>
              <a:t>inceput</a:t>
            </a:r>
            <a:r>
              <a:rPr lang="en-US" dirty="0" smtClean="0"/>
              <a:t>, </a:t>
            </a:r>
            <a:r>
              <a:rPr lang="en-US" dirty="0" err="1" smtClean="0"/>
              <a:t>punem</a:t>
            </a:r>
            <a:r>
              <a:rPr lang="en-US" dirty="0" smtClean="0"/>
              <a:t>  </a:t>
            </a:r>
            <a:r>
              <a:rPr lang="en-US" dirty="0" err="1" smtClean="0"/>
              <a:t>nodul</a:t>
            </a:r>
            <a:r>
              <a:rPr lang="en-US" dirty="0" smtClean="0"/>
              <a:t> de la care </a:t>
            </a:r>
            <a:r>
              <a:rPr lang="en-US" dirty="0" err="1" smtClean="0"/>
              <a:t>plecam</a:t>
            </a:r>
            <a:r>
              <a:rPr lang="en-US" dirty="0" smtClean="0"/>
              <a:t>. </a:t>
            </a:r>
            <a:r>
              <a:rPr lang="en-US" dirty="0" err="1" smtClean="0"/>
              <a:t>Apoi</a:t>
            </a:r>
            <a:r>
              <a:rPr lang="en-US" dirty="0" smtClean="0"/>
              <a:t>, de 2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punem</a:t>
            </a:r>
            <a:r>
              <a:rPr lang="en-US" dirty="0" smtClean="0"/>
              <a:t> in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nodurile</a:t>
            </a:r>
            <a:r>
              <a:rPr lang="en-US" dirty="0" smtClean="0"/>
              <a:t> care se </a:t>
            </a:r>
            <a:r>
              <a:rPr lang="en-US" dirty="0" err="1" smtClean="0"/>
              <a:t>invecineaza</a:t>
            </a:r>
            <a:r>
              <a:rPr lang="en-US" dirty="0" smtClean="0"/>
              <a:t> cu </a:t>
            </a:r>
            <a:r>
              <a:rPr lang="en-US" dirty="0" err="1" smtClean="0"/>
              <a:t>nodul</a:t>
            </a:r>
            <a:r>
              <a:rPr lang="en-US" dirty="0" smtClean="0"/>
              <a:t> ales din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care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stergem</a:t>
            </a:r>
            <a:r>
              <a:rPr lang="en-US" dirty="0" smtClean="0"/>
              <a:t>.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acesti</a:t>
            </a:r>
            <a:r>
              <a:rPr lang="en-US" dirty="0" smtClean="0"/>
              <a:t> 2 </a:t>
            </a:r>
            <a:r>
              <a:rPr lang="en-US" dirty="0" err="1" smtClean="0"/>
              <a:t>pasi</a:t>
            </a:r>
            <a:r>
              <a:rPr lang="en-US" dirty="0" smtClean="0"/>
              <a:t>,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in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err="1" smtClean="0"/>
              <a:t>vecinii</a:t>
            </a:r>
            <a:r>
              <a:rPr lang="en-US" dirty="0" smtClean="0"/>
              <a:t> de </a:t>
            </a:r>
            <a:r>
              <a:rPr lang="en-US" dirty="0" err="1" smtClean="0"/>
              <a:t>gradul</a:t>
            </a:r>
            <a:r>
              <a:rPr lang="en-US" dirty="0" smtClean="0"/>
              <a:t> 2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nodului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l-am pus prima </a:t>
            </a:r>
            <a:r>
              <a:rPr lang="en-US" dirty="0" err="1" smtClean="0"/>
              <a:t>oara</a:t>
            </a:r>
            <a:r>
              <a:rPr lang="en-US" dirty="0" smtClean="0"/>
              <a:t> in </a:t>
            </a:r>
            <a:r>
              <a:rPr lang="en-US" dirty="0" err="1" smtClean="0"/>
              <a:t>deque</a:t>
            </a:r>
            <a:r>
              <a:rPr lang="en-US" dirty="0" smtClean="0"/>
              <a:t>. Mai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de </a:t>
            </a:r>
            <a:r>
              <a:rPr lang="en-US" dirty="0" err="1" smtClean="0"/>
              <a:t>numarat</a:t>
            </a:r>
            <a:r>
              <a:rPr lang="en-US" dirty="0" smtClean="0"/>
              <a:t> de </a:t>
            </a:r>
            <a:r>
              <a:rPr lang="en-US" dirty="0" err="1" smtClean="0"/>
              <a:t>cate</a:t>
            </a:r>
            <a:r>
              <a:rPr lang="en-US" dirty="0" smtClean="0"/>
              <a:t>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apare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stim</a:t>
            </a:r>
            <a:r>
              <a:rPr lang="en-US" dirty="0" smtClean="0"/>
              <a:t> in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le </a:t>
            </a:r>
            <a:r>
              <a:rPr lang="en-US" dirty="0" err="1" smtClean="0"/>
              <a:t>afisam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lucru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face cu un vector de </a:t>
            </a:r>
            <a:r>
              <a:rPr lang="en-US" dirty="0" err="1" smtClean="0"/>
              <a:t>frecventa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folosii</a:t>
            </a:r>
            <a:r>
              <a:rPr lang="en-US" dirty="0" smtClean="0"/>
              <a:t> un map in care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cheia</a:t>
            </a:r>
            <a:r>
              <a:rPr lang="en-US" dirty="0" smtClean="0"/>
              <a:t> </a:t>
            </a:r>
            <a:r>
              <a:rPr lang="en-US" dirty="0" err="1" smtClean="0"/>
              <a:t>frecventa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o </a:t>
            </a:r>
            <a:r>
              <a:rPr lang="en-US" dirty="0" err="1" smtClean="0"/>
              <a:t>sortare</a:t>
            </a:r>
            <a:r>
              <a:rPr lang="en-US" dirty="0" smtClean="0"/>
              <a:t> cu </a:t>
            </a:r>
            <a:r>
              <a:rPr lang="en-US" dirty="0" err="1" smtClean="0"/>
              <a:t>conditie</a:t>
            </a:r>
            <a:r>
              <a:rPr lang="en-US" dirty="0" smtClean="0"/>
              <a:t> custom.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543800" cy="914400"/>
          </a:xfrm>
        </p:spPr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371600"/>
            <a:ext cx="8305800" cy="5334000"/>
          </a:xfrm>
        </p:spPr>
        <p:txBody>
          <a:bodyPr anchor="t"/>
          <a:lstStyle/>
          <a:p>
            <a:r>
              <a:rPr lang="en-US" dirty="0" err="1" smtClean="0"/>
              <a:t>Secventa</a:t>
            </a:r>
            <a:r>
              <a:rPr lang="en-US" dirty="0" smtClean="0"/>
              <a:t> de </a:t>
            </a:r>
            <a:r>
              <a:rPr lang="en-US" dirty="0" err="1" smtClean="0"/>
              <a:t>citire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creeare</a:t>
            </a:r>
            <a:r>
              <a:rPr lang="en-US" dirty="0" smtClean="0"/>
              <a:t> a </a:t>
            </a:r>
            <a:r>
              <a:rPr lang="en-US" dirty="0" err="1" smtClean="0"/>
              <a:t>vectorilor</a:t>
            </a:r>
            <a:r>
              <a:rPr lang="en-US" dirty="0" smtClean="0"/>
              <a:t> in care </a:t>
            </a:r>
            <a:r>
              <a:rPr lang="en-US" dirty="0" err="1" smtClean="0"/>
              <a:t>stocam</a:t>
            </a:r>
            <a:r>
              <a:rPr lang="en-US" dirty="0" smtClean="0"/>
              <a:t> </a:t>
            </a:r>
            <a:r>
              <a:rPr lang="en-US" dirty="0" err="1" smtClean="0"/>
              <a:t>vecinii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Adaugarea</a:t>
            </a:r>
            <a:r>
              <a:rPr lang="en-US" dirty="0" smtClean="0"/>
              <a:t> in </a:t>
            </a:r>
            <a:r>
              <a:rPr lang="en-US" dirty="0" err="1" smtClean="0"/>
              <a:t>coada</a:t>
            </a:r>
            <a:r>
              <a:rPr lang="en-US" dirty="0" smtClean="0"/>
              <a:t> a </a:t>
            </a:r>
            <a:r>
              <a:rPr lang="en-US" dirty="0" err="1" smtClean="0"/>
              <a:t>primilor</a:t>
            </a:r>
            <a:r>
              <a:rPr lang="en-US" dirty="0" smtClean="0"/>
              <a:t> </a:t>
            </a:r>
            <a:r>
              <a:rPr lang="en-US" dirty="0" err="1" smtClean="0"/>
              <a:t>vecini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nodului</a:t>
            </a:r>
            <a:r>
              <a:rPr lang="en-US" dirty="0" smtClean="0"/>
              <a:t> </a:t>
            </a:r>
            <a:r>
              <a:rPr lang="en-US" dirty="0" err="1" smtClean="0"/>
              <a:t>caruia</a:t>
            </a:r>
            <a:r>
              <a:rPr lang="en-US" dirty="0" smtClean="0"/>
              <a:t> </a:t>
            </a:r>
            <a:r>
              <a:rPr lang="en-US" dirty="0" err="1" smtClean="0"/>
              <a:t>vrem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ii </a:t>
            </a:r>
            <a:r>
              <a:rPr lang="en-US" dirty="0" err="1" smtClean="0"/>
              <a:t>calculam</a:t>
            </a:r>
            <a:r>
              <a:rPr lang="en-US" dirty="0" smtClean="0"/>
              <a:t> </a:t>
            </a:r>
            <a:r>
              <a:rPr lang="en-US" dirty="0" err="1" smtClean="0"/>
              <a:t>prietenii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543800" cy="914400"/>
          </a:xfrm>
        </p:spPr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66675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0"/>
            <a:ext cx="6667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371600"/>
            <a:ext cx="8305800" cy="5334000"/>
          </a:xfrm>
        </p:spPr>
        <p:txBody>
          <a:bodyPr anchor="t"/>
          <a:lstStyle/>
          <a:p>
            <a:r>
              <a:rPr lang="en-US" dirty="0" err="1" smtClean="0"/>
              <a:t>Procedeul</a:t>
            </a:r>
            <a:r>
              <a:rPr lang="en-US" dirty="0" smtClean="0"/>
              <a:t> de </a:t>
            </a:r>
            <a:r>
              <a:rPr lang="en-US" dirty="0" err="1" smtClean="0"/>
              <a:t>calculare</a:t>
            </a:r>
            <a:r>
              <a:rPr lang="en-US" dirty="0" smtClean="0"/>
              <a:t> al </a:t>
            </a:r>
            <a:r>
              <a:rPr lang="en-US" dirty="0" err="1" smtClean="0"/>
              <a:t>numarului</a:t>
            </a:r>
            <a:r>
              <a:rPr lang="en-US" dirty="0" smtClean="0"/>
              <a:t> de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Inserare</a:t>
            </a:r>
            <a:r>
              <a:rPr lang="en-US" dirty="0" smtClean="0"/>
              <a:t> in set a pair-</a:t>
            </a:r>
            <a:r>
              <a:rPr lang="en-US" dirty="0" err="1" smtClean="0"/>
              <a:t>urilor</a:t>
            </a:r>
            <a:r>
              <a:rPr lang="en-US" dirty="0" smtClean="0"/>
              <a:t> care </a:t>
            </a:r>
            <a:r>
              <a:rPr lang="en-US" dirty="0" err="1" smtClean="0"/>
              <a:t>contin</a:t>
            </a:r>
            <a:r>
              <a:rPr lang="en-US" dirty="0" smtClean="0"/>
              <a:t> &lt;nr de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r>
              <a:rPr lang="en-US" dirty="0" smtClean="0"/>
              <a:t>, nod&gt;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543800" cy="914400"/>
          </a:xfrm>
        </p:spPr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66675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15000"/>
            <a:ext cx="6667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3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371600"/>
            <a:ext cx="8305800" cy="5334000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prietenilor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543800" cy="914400"/>
          </a:xfrm>
        </p:spPr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"/>
          <a:stretch/>
        </p:blipFill>
        <p:spPr bwMode="auto">
          <a:xfrm>
            <a:off x="838200" y="2514600"/>
            <a:ext cx="6667500" cy="23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6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260</TotalTime>
  <Words>585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Turcu Gabriel </vt:lpstr>
      <vt:lpstr>Prezentare Input/Output</vt:lpstr>
      <vt:lpstr>Exemplu Input/Output</vt:lpstr>
      <vt:lpstr>PowerPoint Presentation</vt:lpstr>
      <vt:lpstr>Solutie Algoritmica</vt:lpstr>
      <vt:lpstr>Solutie Algoritmica</vt:lpstr>
      <vt:lpstr>Code Snippets</vt:lpstr>
      <vt:lpstr>Code Snippets</vt:lpstr>
      <vt:lpstr>Code Snippets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Turcu Gabriel </dc:title>
  <dc:creator>Mickey</dc:creator>
  <cp:lastModifiedBy>Mickey</cp:lastModifiedBy>
  <cp:revision>18</cp:revision>
  <dcterms:created xsi:type="dcterms:W3CDTF">2017-01-10T14:58:44Z</dcterms:created>
  <dcterms:modified xsi:type="dcterms:W3CDTF">2017-02-22T20:06:42Z</dcterms:modified>
</cp:coreProperties>
</file>