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574" y="-5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E7FC-63DB-4BF2-B5A4-D60D12C667F9}" type="datetimeFigureOut">
              <a:rPr lang="en-US" smtClean="0"/>
              <a:t>22-Feb-17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6D44EB-59D7-48D9-B2BC-4190DD36A7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E7FC-63DB-4BF2-B5A4-D60D12C667F9}" type="datetimeFigureOut">
              <a:rPr lang="en-US" smtClean="0"/>
              <a:t>22-Feb-17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D44EB-59D7-48D9-B2BC-4190DD36A7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E7FC-63DB-4BF2-B5A4-D60D12C667F9}" type="datetimeFigureOut">
              <a:rPr lang="en-US" smtClean="0"/>
              <a:t>22-Feb-17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D44EB-59D7-48D9-B2BC-4190DD36A7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E7FC-63DB-4BF2-B5A4-D60D12C667F9}" type="datetimeFigureOut">
              <a:rPr lang="en-US" smtClean="0"/>
              <a:t>22-Feb-17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D44EB-59D7-48D9-B2BC-4190DD36A7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E7FC-63DB-4BF2-B5A4-D60D12C667F9}" type="datetimeFigureOut">
              <a:rPr lang="en-US" smtClean="0"/>
              <a:t>22-Feb-17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D44EB-59D7-48D9-B2BC-4190DD36A71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E7FC-63DB-4BF2-B5A4-D60D12C667F9}" type="datetimeFigureOut">
              <a:rPr lang="en-US" smtClean="0"/>
              <a:t>22-Feb-17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D44EB-59D7-48D9-B2BC-4190DD36A7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E7FC-63DB-4BF2-B5A4-D60D12C667F9}" type="datetimeFigureOut">
              <a:rPr lang="en-US" smtClean="0"/>
              <a:t>22-Feb-17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D44EB-59D7-48D9-B2BC-4190DD36A71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E7FC-63DB-4BF2-B5A4-D60D12C667F9}" type="datetimeFigureOut">
              <a:rPr lang="en-US" smtClean="0"/>
              <a:t>22-Feb-17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D44EB-59D7-48D9-B2BC-4190DD36A7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E7FC-63DB-4BF2-B5A4-D60D12C667F9}" type="datetimeFigureOut">
              <a:rPr lang="en-US" smtClean="0"/>
              <a:t>22-Feb-17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D44EB-59D7-48D9-B2BC-4190DD36A7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E7FC-63DB-4BF2-B5A4-D60D12C667F9}" type="datetimeFigureOut">
              <a:rPr lang="en-US" smtClean="0"/>
              <a:t>22-Feb-17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D44EB-59D7-48D9-B2BC-4190DD36A7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E7FC-63DB-4BF2-B5A4-D60D12C667F9}" type="datetimeFigureOut">
              <a:rPr lang="en-US" smtClean="0"/>
              <a:t>22-Feb-17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D44EB-59D7-48D9-B2BC-4190DD36A7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DEAE7FC-63DB-4BF2-B5A4-D60D12C667F9}" type="datetimeFigureOut">
              <a:rPr lang="en-US" smtClean="0"/>
              <a:t>22-Feb-17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C6D44EB-59D7-48D9-B2BC-4190DD36A71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-1066800"/>
            <a:ext cx="7772400" cy="4267200"/>
          </a:xfrm>
        </p:spPr>
        <p:txBody>
          <a:bodyPr/>
          <a:lstStyle/>
          <a:p>
            <a:r>
              <a:rPr lang="en-US" dirty="0" err="1" smtClean="0"/>
              <a:t>Prezentare</a:t>
            </a:r>
            <a:r>
              <a:rPr lang="en-US" dirty="0" smtClean="0"/>
              <a:t> </a:t>
            </a:r>
            <a:r>
              <a:rPr lang="en-US" dirty="0" err="1" smtClean="0"/>
              <a:t>Rfinv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124200"/>
            <a:ext cx="6400800" cy="12192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Turcu</a:t>
            </a:r>
            <a:r>
              <a:rPr lang="en-US" dirty="0"/>
              <a:t> Gabriel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Prezentare</a:t>
            </a:r>
            <a:r>
              <a:rPr lang="en-US" dirty="0" smtClean="0"/>
              <a:t> </a:t>
            </a:r>
            <a:r>
              <a:rPr lang="en-US" dirty="0" err="1" smtClean="0"/>
              <a:t>facuta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err="1"/>
              <a:t>cadrul</a:t>
            </a:r>
            <a:r>
              <a:rPr lang="en-US" dirty="0"/>
              <a:t> </a:t>
            </a:r>
            <a:r>
              <a:rPr lang="en-US" dirty="0" err="1"/>
              <a:t>Cercului</a:t>
            </a:r>
            <a:r>
              <a:rPr lang="en-US" dirty="0"/>
              <a:t> de </a:t>
            </a:r>
            <a:r>
              <a:rPr lang="en-US" dirty="0" err="1"/>
              <a:t>Programarea</a:t>
            </a:r>
            <a:r>
              <a:rPr lang="en-US" dirty="0"/>
              <a:t> </a:t>
            </a:r>
            <a:r>
              <a:rPr lang="en-US" dirty="0" err="1"/>
              <a:t>Calculatoarelor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Algoritmica</a:t>
            </a:r>
            <a:endParaRPr lang="en-US" dirty="0"/>
          </a:p>
        </p:txBody>
      </p:sp>
      <p:pic>
        <p:nvPicPr>
          <p:cNvPr id="4" name="Picture 2" descr="C:\Users\Mickey\Desktop\logoNetR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273349"/>
            <a:ext cx="114300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Mickey\Desktop\logo_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500688"/>
            <a:ext cx="3895725" cy="866775"/>
          </a:xfrm>
          <a:prstGeom prst="rect">
            <a:avLst/>
          </a:prstGeom>
          <a:ln w="2286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Mickey\Desktop\small-logo-caphy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5" y="5600700"/>
            <a:ext cx="2524125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76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839200" cy="4525963"/>
          </a:xfrm>
        </p:spPr>
        <p:txBody>
          <a:bodyPr/>
          <a:lstStyle/>
          <a:p>
            <a:r>
              <a:rPr lang="en-US" dirty="0" err="1" smtClean="0"/>
              <a:t>Aplicarea</a:t>
            </a:r>
            <a:r>
              <a:rPr lang="en-US" dirty="0" smtClean="0"/>
              <a:t> </a:t>
            </a:r>
            <a:r>
              <a:rPr lang="en-US" dirty="0" err="1" smtClean="0"/>
              <a:t>algoritmului</a:t>
            </a:r>
            <a:r>
              <a:rPr lang="en-US" dirty="0" smtClean="0"/>
              <a:t> Roy-Floyd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matrice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Compararea</a:t>
            </a:r>
            <a:r>
              <a:rPr lang="en-US" dirty="0" smtClean="0"/>
              <a:t> cu </a:t>
            </a:r>
            <a:r>
              <a:rPr lang="en-US" dirty="0" err="1" smtClean="0"/>
              <a:t>matricea</a:t>
            </a:r>
            <a:r>
              <a:rPr lang="en-US" dirty="0" smtClean="0"/>
              <a:t> </a:t>
            </a:r>
            <a:r>
              <a:rPr lang="en-US" dirty="0" err="1" smtClean="0"/>
              <a:t>initiala</a:t>
            </a:r>
            <a:r>
              <a:rPr lang="en-US" dirty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afisarea</a:t>
            </a:r>
            <a:r>
              <a:rPr lang="en-US" dirty="0" smtClean="0"/>
              <a:t> </a:t>
            </a:r>
            <a:r>
              <a:rPr lang="en-US" dirty="0" err="1" smtClean="0"/>
              <a:t>rezultatului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71562"/>
            <a:ext cx="8288323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495800"/>
            <a:ext cx="4752975" cy="1910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847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00400" y="1295400"/>
            <a:ext cx="6096000" cy="3657599"/>
          </a:xfrm>
        </p:spPr>
        <p:txBody>
          <a:bodyPr/>
          <a:lstStyle/>
          <a:p>
            <a:pPr marL="18288" indent="0">
              <a:buNone/>
            </a:pPr>
            <a:endParaRPr lang="en-US" dirty="0" smtClean="0"/>
          </a:p>
          <a:p>
            <a:pPr marL="18288" indent="0">
              <a:buNone/>
            </a:pPr>
            <a:endParaRPr lang="en-US" dirty="0"/>
          </a:p>
          <a:p>
            <a:pPr marL="18288" indent="0">
              <a:buNone/>
            </a:pPr>
            <a:endParaRPr lang="en-US" dirty="0" smtClean="0"/>
          </a:p>
          <a:p>
            <a:pPr marL="18288" indent="0">
              <a:buNone/>
            </a:pPr>
            <a:r>
              <a:rPr lang="en-US" dirty="0" smtClean="0"/>
              <a:t> </a:t>
            </a:r>
            <a:r>
              <a:rPr lang="en-US" sz="3600" dirty="0" err="1" smtClean="0"/>
              <a:t>Intrebari</a:t>
            </a:r>
            <a:r>
              <a:rPr lang="en-US" sz="3600" dirty="0" smtClean="0"/>
              <a:t> </a:t>
            </a:r>
            <a:r>
              <a:rPr lang="en-US" sz="3600" dirty="0"/>
              <a:t>?</a:t>
            </a:r>
            <a:endParaRPr lang="en-US" dirty="0"/>
          </a:p>
        </p:txBody>
      </p:sp>
      <p:pic>
        <p:nvPicPr>
          <p:cNvPr id="7" name="Picture 3" descr="C:\Users\Mickey\Desktop\logo_a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500688"/>
            <a:ext cx="3895725" cy="866775"/>
          </a:xfrm>
          <a:prstGeom prst="rect">
            <a:avLst/>
          </a:prstGeom>
          <a:ln w="2286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Mickey\Desktop\small-logo-caphy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5" y="5600700"/>
            <a:ext cx="2524125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Mickey\Desktop\logoNetRo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273349"/>
            <a:ext cx="114300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05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Prezentare</a:t>
            </a:r>
            <a:r>
              <a:rPr lang="en-US" dirty="0" smtClean="0"/>
              <a:t> </a:t>
            </a:r>
            <a:r>
              <a:rPr lang="en-US" dirty="0" err="1" smtClean="0"/>
              <a:t>Input/Output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Pe</a:t>
            </a:r>
            <a:r>
              <a:rPr lang="en-US" dirty="0" smtClean="0"/>
              <a:t> prima </a:t>
            </a:r>
            <a:r>
              <a:rPr lang="en-US" dirty="0" err="1" smtClean="0"/>
              <a:t>linie</a:t>
            </a:r>
            <a:r>
              <a:rPr lang="en-US" dirty="0" smtClean="0"/>
              <a:t> </a:t>
            </a:r>
            <a:r>
              <a:rPr lang="en-US" dirty="0" err="1" smtClean="0"/>
              <a:t>avem</a:t>
            </a:r>
            <a:r>
              <a:rPr lang="en-US" dirty="0" smtClean="0"/>
              <a:t> </a:t>
            </a:r>
            <a:r>
              <a:rPr lang="en-US" dirty="0" err="1" smtClean="0"/>
              <a:t>numarul</a:t>
            </a:r>
            <a:r>
              <a:rPr lang="en-US" dirty="0" smtClean="0"/>
              <a:t> t care ne </a:t>
            </a:r>
            <a:r>
              <a:rPr lang="en-US" dirty="0" err="1" smtClean="0"/>
              <a:t>spune</a:t>
            </a:r>
            <a:r>
              <a:rPr lang="en-US" dirty="0" smtClean="0"/>
              <a:t> </a:t>
            </a:r>
            <a:r>
              <a:rPr lang="en-US" dirty="0" err="1" smtClean="0"/>
              <a:t>cate</a:t>
            </a:r>
            <a:r>
              <a:rPr lang="en-US" dirty="0" smtClean="0"/>
              <a:t> </a:t>
            </a:r>
            <a:r>
              <a:rPr lang="en-US" dirty="0" err="1" smtClean="0"/>
              <a:t>teste</a:t>
            </a:r>
            <a:r>
              <a:rPr lang="en-US" dirty="0" smtClean="0"/>
              <a:t> </a:t>
            </a:r>
            <a:r>
              <a:rPr lang="en-US" dirty="0" err="1" smtClean="0"/>
              <a:t>avem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fiecare</a:t>
            </a:r>
            <a:r>
              <a:rPr lang="en-US" dirty="0" smtClean="0"/>
              <a:t> test </a:t>
            </a: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avea</a:t>
            </a:r>
            <a:r>
              <a:rPr lang="en-US" dirty="0" smtClean="0"/>
              <a:t>:</a:t>
            </a:r>
          </a:p>
          <a:p>
            <a:r>
              <a:rPr lang="en-US" dirty="0" err="1"/>
              <a:t>Pe</a:t>
            </a:r>
            <a:r>
              <a:rPr lang="en-US" dirty="0"/>
              <a:t> prima </a:t>
            </a:r>
            <a:r>
              <a:rPr lang="en-US" dirty="0" err="1"/>
              <a:t>linie</a:t>
            </a:r>
            <a:r>
              <a:rPr lang="en-US" dirty="0"/>
              <a:t> </a:t>
            </a:r>
            <a:r>
              <a:rPr lang="en-US" dirty="0" err="1"/>
              <a:t>numerele</a:t>
            </a:r>
            <a:r>
              <a:rPr lang="en-US" dirty="0"/>
              <a:t> n </a:t>
            </a:r>
            <a:r>
              <a:rPr lang="en-US" dirty="0" err="1"/>
              <a:t>si</a:t>
            </a:r>
            <a:r>
              <a:rPr lang="en-US" dirty="0"/>
              <a:t> m, </a:t>
            </a:r>
            <a:r>
              <a:rPr lang="en-US" dirty="0" err="1"/>
              <a:t>unde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 </a:t>
            </a:r>
            <a:r>
              <a:rPr lang="en-US" dirty="0" err="1"/>
              <a:t>reprezinta</a:t>
            </a:r>
            <a:r>
              <a:rPr lang="en-US" dirty="0"/>
              <a:t> </a:t>
            </a:r>
            <a:r>
              <a:rPr lang="en-US" dirty="0" err="1"/>
              <a:t>numarul</a:t>
            </a:r>
            <a:r>
              <a:rPr lang="en-US" dirty="0"/>
              <a:t> de </a:t>
            </a:r>
            <a:r>
              <a:rPr lang="en-US" dirty="0" err="1"/>
              <a:t>noduri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m </a:t>
            </a:r>
            <a:r>
              <a:rPr lang="en-US" dirty="0" err="1"/>
              <a:t>reprezinta</a:t>
            </a:r>
            <a:r>
              <a:rPr lang="en-US" dirty="0"/>
              <a:t> </a:t>
            </a:r>
            <a:r>
              <a:rPr lang="en-US" dirty="0" err="1"/>
              <a:t>numarul</a:t>
            </a:r>
            <a:r>
              <a:rPr lang="en-US" dirty="0"/>
              <a:t> de </a:t>
            </a:r>
            <a:r>
              <a:rPr lang="en-US" dirty="0" err="1"/>
              <a:t>muchii</a:t>
            </a:r>
            <a:r>
              <a:rPr lang="en-US" dirty="0"/>
              <a:t> in </a:t>
            </a:r>
            <a:r>
              <a:rPr lang="en-US" dirty="0" err="1"/>
              <a:t>graf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urmatoarele</a:t>
            </a:r>
            <a:r>
              <a:rPr lang="en-US" dirty="0" smtClean="0"/>
              <a:t> m </a:t>
            </a:r>
            <a:r>
              <a:rPr lang="en-US" dirty="0" err="1" smtClean="0"/>
              <a:t>linii</a:t>
            </a:r>
            <a:r>
              <a:rPr lang="en-US" dirty="0" smtClean="0"/>
              <a:t> </a:t>
            </a: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avea</a:t>
            </a:r>
            <a:r>
              <a:rPr lang="en-US" dirty="0" smtClean="0"/>
              <a:t> </a:t>
            </a:r>
            <a:r>
              <a:rPr lang="en-US" dirty="0" err="1" smtClean="0"/>
              <a:t>perechi</a:t>
            </a:r>
            <a:r>
              <a:rPr lang="en-US" dirty="0" smtClean="0"/>
              <a:t> a </a:t>
            </a:r>
            <a:r>
              <a:rPr lang="en-US" dirty="0" err="1" smtClean="0"/>
              <a:t>si</a:t>
            </a:r>
            <a:r>
              <a:rPr lang="en-US" dirty="0" smtClean="0"/>
              <a:t> b care ne spun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exista</a:t>
            </a:r>
            <a:r>
              <a:rPr lang="en-US" dirty="0" smtClean="0"/>
              <a:t> o </a:t>
            </a:r>
            <a:r>
              <a:rPr lang="en-US" dirty="0" err="1" smtClean="0"/>
              <a:t>muchie</a:t>
            </a:r>
            <a:r>
              <a:rPr lang="en-US" dirty="0" smtClean="0"/>
              <a:t> </a:t>
            </a:r>
            <a:r>
              <a:rPr lang="en-US" dirty="0" err="1" smtClean="0"/>
              <a:t>directa</a:t>
            </a:r>
            <a:r>
              <a:rPr lang="en-US" dirty="0" smtClean="0"/>
              <a:t> de la a la b.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continuare</a:t>
            </a:r>
            <a:r>
              <a:rPr lang="en-US" dirty="0" smtClean="0"/>
              <a:t> </a:t>
            </a: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avea</a:t>
            </a:r>
            <a:r>
              <a:rPr lang="en-US" dirty="0" smtClean="0"/>
              <a:t> o </a:t>
            </a:r>
            <a:r>
              <a:rPr lang="en-US" dirty="0" err="1" smtClean="0"/>
              <a:t>matrice</a:t>
            </a:r>
            <a:r>
              <a:rPr lang="en-US" dirty="0" smtClean="0"/>
              <a:t> de </a:t>
            </a:r>
            <a:r>
              <a:rPr lang="en-US" dirty="0" err="1" smtClean="0"/>
              <a:t>dimensiune</a:t>
            </a:r>
            <a:r>
              <a:rPr lang="en-US" dirty="0" smtClean="0"/>
              <a:t>   n x n care </a:t>
            </a:r>
            <a:r>
              <a:rPr lang="en-US" dirty="0" err="1" smtClean="0"/>
              <a:t>reprezinta</a:t>
            </a:r>
            <a:r>
              <a:rPr lang="en-US" dirty="0" smtClean="0"/>
              <a:t> </a:t>
            </a:r>
            <a:r>
              <a:rPr lang="en-US" dirty="0" err="1" smtClean="0"/>
              <a:t>rezultatul</a:t>
            </a:r>
            <a:r>
              <a:rPr lang="en-US" dirty="0" smtClean="0"/>
              <a:t> </a:t>
            </a:r>
            <a:r>
              <a:rPr lang="en-US" dirty="0" err="1" smtClean="0"/>
              <a:t>aplicarii</a:t>
            </a:r>
            <a:r>
              <a:rPr lang="en-US" dirty="0" smtClean="0"/>
              <a:t> </a:t>
            </a:r>
            <a:r>
              <a:rPr lang="en-US" dirty="0" err="1" smtClean="0"/>
              <a:t>algoritmului</a:t>
            </a:r>
            <a:r>
              <a:rPr lang="en-US" dirty="0" smtClean="0"/>
              <a:t> Roy-Floyd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matricea</a:t>
            </a:r>
            <a:r>
              <a:rPr lang="en-US" dirty="0" smtClean="0"/>
              <a:t> cu </a:t>
            </a:r>
            <a:r>
              <a:rPr lang="en-US" dirty="0" err="1" smtClean="0"/>
              <a:t>costurile</a:t>
            </a:r>
            <a:r>
              <a:rPr lang="en-US" dirty="0" smtClean="0"/>
              <a:t> </a:t>
            </a:r>
            <a:r>
              <a:rPr lang="en-US" dirty="0" err="1" smtClean="0"/>
              <a:t>initiale</a:t>
            </a:r>
            <a:r>
              <a:rPr lang="en-US" dirty="0" smtClean="0"/>
              <a:t> care au </a:t>
            </a:r>
            <a:r>
              <a:rPr lang="en-US" dirty="0" err="1" smtClean="0"/>
              <a:t>fost</a:t>
            </a:r>
            <a:r>
              <a:rPr lang="en-US" dirty="0" smtClean="0"/>
              <a:t> </a:t>
            </a:r>
            <a:r>
              <a:rPr lang="en-US" dirty="0" err="1" smtClean="0"/>
              <a:t>sterse</a:t>
            </a:r>
            <a:r>
              <a:rPr lang="en-US" dirty="0" smtClean="0"/>
              <a:t>.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545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Prezentare</a:t>
            </a:r>
            <a:r>
              <a:rPr lang="en-US" dirty="0" smtClean="0"/>
              <a:t> </a:t>
            </a:r>
            <a:r>
              <a:rPr lang="en-US" dirty="0" err="1" smtClean="0"/>
              <a:t>Input/Output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434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400" dirty="0"/>
              <a:t>In output </a:t>
            </a:r>
            <a:r>
              <a:rPr lang="en-US" sz="2400" dirty="0" err="1"/>
              <a:t>trebuie</a:t>
            </a:r>
            <a:r>
              <a:rPr lang="en-US" sz="2400" dirty="0"/>
              <a:t> </a:t>
            </a:r>
            <a:r>
              <a:rPr lang="en-US" sz="2400" dirty="0" err="1"/>
              <a:t>sa</a:t>
            </a:r>
            <a:r>
              <a:rPr lang="en-US" sz="2400" dirty="0"/>
              <a:t> </a:t>
            </a:r>
            <a:r>
              <a:rPr lang="en-US" sz="2400" dirty="0" err="1"/>
              <a:t>afisam</a:t>
            </a:r>
            <a:r>
              <a:rPr lang="en-US" sz="2400" dirty="0"/>
              <a:t> </a:t>
            </a:r>
            <a:r>
              <a:rPr lang="en-US" sz="2400" dirty="0" err="1"/>
              <a:t>mesajul</a:t>
            </a:r>
            <a:r>
              <a:rPr lang="en-US" sz="2400" dirty="0"/>
              <a:t> “DA” </a:t>
            </a:r>
            <a:r>
              <a:rPr lang="en-US" sz="2400" dirty="0" err="1"/>
              <a:t>daca</a:t>
            </a:r>
            <a:r>
              <a:rPr lang="en-US" sz="2400" dirty="0"/>
              <a:t> </a:t>
            </a:r>
            <a:r>
              <a:rPr lang="en-US" sz="2400" dirty="0" err="1"/>
              <a:t>putem</a:t>
            </a:r>
            <a:r>
              <a:rPr lang="en-US" sz="2400" dirty="0"/>
              <a:t> </a:t>
            </a:r>
            <a:r>
              <a:rPr lang="en-US" sz="2400" dirty="0" err="1"/>
              <a:t>sa</a:t>
            </a:r>
            <a:r>
              <a:rPr lang="en-US" sz="2400" dirty="0"/>
              <a:t> dam un cost </a:t>
            </a:r>
            <a:r>
              <a:rPr lang="en-US" sz="2400" dirty="0" err="1"/>
              <a:t>muchiilor</a:t>
            </a:r>
            <a:r>
              <a:rPr lang="en-US" sz="2400" dirty="0"/>
              <a:t> date in input </a:t>
            </a:r>
            <a:r>
              <a:rPr lang="en-US" sz="2400" dirty="0" err="1"/>
              <a:t>astfel</a:t>
            </a:r>
            <a:r>
              <a:rPr lang="en-US" sz="2400" dirty="0"/>
              <a:t> </a:t>
            </a:r>
            <a:r>
              <a:rPr lang="en-US" sz="2400" dirty="0" err="1"/>
              <a:t>incat</a:t>
            </a:r>
            <a:r>
              <a:rPr lang="en-US" sz="2400" dirty="0"/>
              <a:t> </a:t>
            </a:r>
            <a:r>
              <a:rPr lang="en-US" sz="2400" dirty="0" err="1"/>
              <a:t>daca</a:t>
            </a:r>
            <a:r>
              <a:rPr lang="en-US" sz="2400" dirty="0"/>
              <a:t> </a:t>
            </a:r>
            <a:r>
              <a:rPr lang="en-US" sz="2400" dirty="0" err="1"/>
              <a:t>aplicam</a:t>
            </a:r>
            <a:r>
              <a:rPr lang="en-US" sz="2400" dirty="0"/>
              <a:t> </a:t>
            </a:r>
            <a:r>
              <a:rPr lang="en-US" sz="2400" dirty="0" err="1"/>
              <a:t>algoritmul</a:t>
            </a:r>
            <a:r>
              <a:rPr lang="en-US" sz="2400" dirty="0"/>
              <a:t> Roy-Floyd </a:t>
            </a:r>
            <a:r>
              <a:rPr lang="en-US" sz="2400" dirty="0" err="1"/>
              <a:t>pe</a:t>
            </a:r>
            <a:r>
              <a:rPr lang="en-US" sz="2400" dirty="0"/>
              <a:t> </a:t>
            </a:r>
            <a:r>
              <a:rPr lang="en-US" sz="2400" dirty="0" err="1"/>
              <a:t>matricea</a:t>
            </a:r>
            <a:r>
              <a:rPr lang="en-US" sz="2400" dirty="0"/>
              <a:t> </a:t>
            </a:r>
            <a:r>
              <a:rPr lang="en-US" sz="2400" dirty="0" err="1"/>
              <a:t>costurilor</a:t>
            </a:r>
            <a:r>
              <a:rPr lang="en-US" sz="2400" dirty="0"/>
              <a:t>, </a:t>
            </a:r>
            <a:r>
              <a:rPr lang="en-US" sz="2400" dirty="0" err="1"/>
              <a:t>sa</a:t>
            </a:r>
            <a:r>
              <a:rPr lang="en-US" sz="2400" dirty="0"/>
              <a:t> ne </a:t>
            </a:r>
            <a:r>
              <a:rPr lang="en-US" sz="2400" dirty="0" err="1"/>
              <a:t>dea</a:t>
            </a:r>
            <a:r>
              <a:rPr lang="en-US" sz="2400" dirty="0"/>
              <a:t> </a:t>
            </a:r>
            <a:r>
              <a:rPr lang="en-US" sz="2400" dirty="0" err="1"/>
              <a:t>acelasi</a:t>
            </a:r>
            <a:r>
              <a:rPr lang="en-US" sz="2400" dirty="0"/>
              <a:t> </a:t>
            </a:r>
            <a:r>
              <a:rPr lang="en-US" sz="2400" dirty="0" err="1"/>
              <a:t>lucru</a:t>
            </a:r>
            <a:r>
              <a:rPr lang="en-US" sz="2400" dirty="0"/>
              <a:t> cu </a:t>
            </a:r>
            <a:r>
              <a:rPr lang="en-US" sz="2400" dirty="0" err="1"/>
              <a:t>matricea</a:t>
            </a:r>
            <a:r>
              <a:rPr lang="en-US" sz="2400" dirty="0"/>
              <a:t> data in </a:t>
            </a:r>
            <a:r>
              <a:rPr lang="en-US" sz="2400" dirty="0" smtClean="0"/>
              <a:t>input. In </a:t>
            </a:r>
            <a:r>
              <a:rPr lang="en-US" sz="2400" dirty="0" err="1" smtClean="0"/>
              <a:t>caz</a:t>
            </a:r>
            <a:r>
              <a:rPr lang="en-US" sz="2400" dirty="0" smtClean="0"/>
              <a:t> </a:t>
            </a:r>
            <a:r>
              <a:rPr lang="en-US" sz="2400" dirty="0" err="1" smtClean="0"/>
              <a:t>contrar</a:t>
            </a:r>
            <a:r>
              <a:rPr lang="en-US" sz="2400" dirty="0" smtClean="0"/>
              <a:t>, </a:t>
            </a:r>
            <a:r>
              <a:rPr lang="en-US" sz="2400" dirty="0" err="1" smtClean="0"/>
              <a:t>trebuie</a:t>
            </a:r>
            <a:r>
              <a:rPr lang="en-US" sz="2400" dirty="0" smtClean="0"/>
              <a:t> </a:t>
            </a:r>
            <a:r>
              <a:rPr lang="en-US" sz="2400" dirty="0" err="1" smtClean="0"/>
              <a:t>sa</a:t>
            </a:r>
            <a:r>
              <a:rPr lang="en-US" sz="2400" dirty="0" smtClean="0"/>
              <a:t> </a:t>
            </a:r>
            <a:r>
              <a:rPr lang="en-US" sz="2400" dirty="0" err="1" smtClean="0"/>
              <a:t>afisam</a:t>
            </a:r>
            <a:r>
              <a:rPr lang="en-US" sz="2400" dirty="0" smtClean="0"/>
              <a:t> </a:t>
            </a:r>
            <a:r>
              <a:rPr lang="en-US" sz="2400" dirty="0" err="1" smtClean="0"/>
              <a:t>mesajul</a:t>
            </a:r>
            <a:r>
              <a:rPr lang="en-US" sz="2400" dirty="0" smtClean="0"/>
              <a:t> “NU”.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946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Exemplu</a:t>
            </a:r>
            <a:r>
              <a:rPr lang="en-US" dirty="0" smtClean="0"/>
              <a:t> </a:t>
            </a:r>
            <a:r>
              <a:rPr lang="en-US" dirty="0" err="1" smtClean="0"/>
              <a:t>Input/Output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dirty="0" err="1" smtClean="0"/>
              <a:t>luam</a:t>
            </a:r>
            <a:r>
              <a:rPr lang="en-US" dirty="0" smtClean="0"/>
              <a:t> </a:t>
            </a:r>
            <a:r>
              <a:rPr lang="en-US" dirty="0" err="1" smtClean="0"/>
              <a:t>exemplul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in </a:t>
            </a:r>
            <a:r>
              <a:rPr lang="en-US" dirty="0" err="1" smtClean="0"/>
              <a:t>enunt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primul</a:t>
            </a:r>
            <a:r>
              <a:rPr lang="en-US" dirty="0" smtClean="0"/>
              <a:t> test, am </a:t>
            </a:r>
            <a:r>
              <a:rPr lang="en-US" dirty="0" err="1" smtClean="0"/>
              <a:t>avea</a:t>
            </a:r>
            <a:r>
              <a:rPr lang="en-US" dirty="0" smtClean="0"/>
              <a:t> </a:t>
            </a:r>
            <a:r>
              <a:rPr lang="en-US" dirty="0" err="1" smtClean="0"/>
              <a:t>graful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2224088"/>
            <a:ext cx="8420100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2057400" y="6172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124200" y="54864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343400" y="6172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8" name="Straight Arrow Connector 7"/>
          <p:cNvCxnSpPr>
            <a:endCxn id="6" idx="3"/>
          </p:cNvCxnSpPr>
          <p:nvPr/>
        </p:nvCxnSpPr>
        <p:spPr>
          <a:xfrm flipV="1">
            <a:off x="2286000" y="5746563"/>
            <a:ext cx="882837" cy="425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5"/>
            <a:endCxn id="7" idx="1"/>
          </p:cNvCxnSpPr>
          <p:nvPr/>
        </p:nvCxnSpPr>
        <p:spPr>
          <a:xfrm>
            <a:off x="3384363" y="5746563"/>
            <a:ext cx="1003674" cy="4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10000" y="56388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14600" y="56388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72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Exemplu</a:t>
            </a:r>
            <a:r>
              <a:rPr lang="en-US" dirty="0"/>
              <a:t> </a:t>
            </a:r>
            <a:r>
              <a:rPr lang="en-US" dirty="0" err="1"/>
              <a:t>Input/Output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acest</a:t>
            </a:r>
            <a:r>
              <a:rPr lang="en-US" dirty="0" smtClean="0"/>
              <a:t> </a:t>
            </a:r>
            <a:r>
              <a:rPr lang="en-US" dirty="0" err="1" smtClean="0"/>
              <a:t>graf</a:t>
            </a:r>
            <a:r>
              <a:rPr lang="en-US" dirty="0" smtClean="0"/>
              <a:t>, </a:t>
            </a:r>
            <a:r>
              <a:rPr lang="en-US" dirty="0" err="1" smtClean="0"/>
              <a:t>putem</a:t>
            </a:r>
            <a:r>
              <a:rPr lang="en-US" dirty="0" smtClean="0"/>
              <a:t> </a:t>
            </a:r>
            <a:r>
              <a:rPr lang="en-US" dirty="0" err="1" smtClean="0"/>
              <a:t>observa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drumul</a:t>
            </a:r>
            <a:r>
              <a:rPr lang="en-US" dirty="0" smtClean="0"/>
              <a:t> minim </a:t>
            </a:r>
            <a:r>
              <a:rPr lang="en-US" dirty="0" err="1" smtClean="0"/>
              <a:t>trecut</a:t>
            </a:r>
            <a:r>
              <a:rPr lang="en-US" dirty="0" smtClean="0"/>
              <a:t> in </a:t>
            </a:r>
            <a:r>
              <a:rPr lang="en-US" dirty="0" err="1" smtClean="0"/>
              <a:t>matrice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10, </a:t>
            </a:r>
            <a:r>
              <a:rPr lang="en-US" dirty="0" err="1" smtClean="0"/>
              <a:t>dar</a:t>
            </a:r>
            <a:r>
              <a:rPr lang="en-US" dirty="0" smtClean="0"/>
              <a:t> </a:t>
            </a:r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calcula</a:t>
            </a:r>
            <a:r>
              <a:rPr lang="en-US" dirty="0" smtClean="0"/>
              <a:t> </a:t>
            </a:r>
            <a:r>
              <a:rPr lang="en-US" dirty="0" err="1" smtClean="0"/>
              <a:t>drumul</a:t>
            </a:r>
            <a:r>
              <a:rPr lang="en-US" dirty="0" smtClean="0"/>
              <a:t> minim de la 1 la 3, </a:t>
            </a:r>
            <a:r>
              <a:rPr lang="en-US" dirty="0" err="1" smtClean="0"/>
              <a:t>acesta</a:t>
            </a:r>
            <a:r>
              <a:rPr lang="en-US" dirty="0" smtClean="0"/>
              <a:t> </a:t>
            </a:r>
            <a:r>
              <a:rPr lang="en-US" dirty="0" err="1" smtClean="0"/>
              <a:t>ar</a:t>
            </a:r>
            <a:r>
              <a:rPr lang="en-US" dirty="0" smtClean="0"/>
              <a:t> fi 9. </a:t>
            </a:r>
            <a:r>
              <a:rPr lang="en-US" dirty="0" err="1" smtClean="0"/>
              <a:t>Cea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inseamna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primul</a:t>
            </a:r>
            <a:r>
              <a:rPr lang="en-US" dirty="0" smtClean="0"/>
              <a:t> </a:t>
            </a:r>
            <a:r>
              <a:rPr lang="en-US" dirty="0" err="1" smtClean="0"/>
              <a:t>exemplu</a:t>
            </a:r>
            <a:r>
              <a:rPr lang="en-US" dirty="0" smtClean="0"/>
              <a:t> </a:t>
            </a:r>
            <a:r>
              <a:rPr lang="en-US" dirty="0" err="1" smtClean="0"/>
              <a:t>afisam</a:t>
            </a:r>
            <a:r>
              <a:rPr lang="en-US" dirty="0" smtClean="0"/>
              <a:t> “NU”. 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14400" y="2667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057400" y="20574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289674" y="2667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219200" y="2337256"/>
            <a:ext cx="882837" cy="425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286000" y="2314937"/>
            <a:ext cx="1003674" cy="4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47800" y="226452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87837" y="22865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56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Solutie</a:t>
            </a:r>
            <a:r>
              <a:rPr lang="en-US" dirty="0" smtClean="0"/>
              <a:t> </a:t>
            </a:r>
            <a:r>
              <a:rPr lang="en-US" dirty="0" err="1" smtClean="0"/>
              <a:t>Algoritmica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Aceasta</a:t>
            </a:r>
            <a:r>
              <a:rPr lang="en-US" dirty="0" smtClean="0"/>
              <a:t> </a:t>
            </a:r>
            <a:r>
              <a:rPr lang="en-US" dirty="0" err="1" smtClean="0"/>
              <a:t>problema</a:t>
            </a:r>
            <a:r>
              <a:rPr lang="en-US" dirty="0" smtClean="0"/>
              <a:t> se </a:t>
            </a:r>
            <a:r>
              <a:rPr lang="en-US" dirty="0" err="1" smtClean="0"/>
              <a:t>rezolva</a:t>
            </a:r>
            <a:r>
              <a:rPr lang="en-US" dirty="0" smtClean="0"/>
              <a:t> cu </a:t>
            </a:r>
            <a:r>
              <a:rPr lang="en-US" dirty="0" err="1" smtClean="0"/>
              <a:t>acelasi</a:t>
            </a:r>
            <a:r>
              <a:rPr lang="en-US" dirty="0" smtClean="0"/>
              <a:t> </a:t>
            </a:r>
            <a:r>
              <a:rPr lang="en-US" dirty="0" err="1" smtClean="0"/>
              <a:t>algoritm</a:t>
            </a:r>
            <a:r>
              <a:rPr lang="en-US" dirty="0" smtClean="0"/>
              <a:t> cu care a </a:t>
            </a:r>
            <a:r>
              <a:rPr lang="en-US" dirty="0" err="1" smtClean="0"/>
              <a:t>fost</a:t>
            </a:r>
            <a:r>
              <a:rPr lang="en-US" dirty="0" smtClean="0"/>
              <a:t> </a:t>
            </a:r>
            <a:r>
              <a:rPr lang="en-US" dirty="0" err="1" smtClean="0"/>
              <a:t>creata</a:t>
            </a:r>
            <a:r>
              <a:rPr lang="en-US" dirty="0" smtClean="0"/>
              <a:t> </a:t>
            </a:r>
            <a:r>
              <a:rPr lang="en-US" dirty="0" err="1" smtClean="0"/>
              <a:t>matricea</a:t>
            </a:r>
            <a:r>
              <a:rPr lang="en-US" dirty="0" smtClean="0"/>
              <a:t> in prima </a:t>
            </a:r>
            <a:r>
              <a:rPr lang="en-US" dirty="0" err="1" smtClean="0"/>
              <a:t>faza</a:t>
            </a:r>
            <a:r>
              <a:rPr lang="en-US" dirty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anume</a:t>
            </a:r>
            <a:r>
              <a:rPr lang="en-US" dirty="0" smtClean="0"/>
              <a:t> </a:t>
            </a:r>
            <a:r>
              <a:rPr lang="en-US" dirty="0" err="1" smtClean="0"/>
              <a:t>algoritmul</a:t>
            </a:r>
            <a:r>
              <a:rPr lang="en-US" dirty="0" smtClean="0"/>
              <a:t> Roy-Floyd. </a:t>
            </a:r>
            <a:r>
              <a:rPr lang="en-US" dirty="0" err="1" smtClean="0"/>
              <a:t>Doar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de </a:t>
            </a:r>
            <a:r>
              <a:rPr lang="en-US" dirty="0" err="1" smtClean="0"/>
              <a:t>aceasta</a:t>
            </a:r>
            <a:r>
              <a:rPr lang="en-US" dirty="0" smtClean="0"/>
              <a:t> data, </a:t>
            </a:r>
            <a:r>
              <a:rPr lang="en-US" dirty="0" err="1" smtClean="0"/>
              <a:t>vom</a:t>
            </a:r>
            <a:r>
              <a:rPr lang="en-US" dirty="0" smtClean="0"/>
              <a:t> face </a:t>
            </a:r>
            <a:r>
              <a:rPr lang="en-US" dirty="0" err="1" smtClean="0"/>
              <a:t>urmatorul</a:t>
            </a:r>
            <a:r>
              <a:rPr lang="en-US" dirty="0" smtClean="0"/>
              <a:t> </a:t>
            </a:r>
            <a:r>
              <a:rPr lang="en-US" dirty="0" err="1" smtClean="0"/>
              <a:t>procedeu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considera</a:t>
            </a:r>
            <a:r>
              <a:rPr lang="en-US" dirty="0" smtClean="0"/>
              <a:t> </a:t>
            </a:r>
            <a:r>
              <a:rPr lang="en-US" dirty="0" err="1" smtClean="0"/>
              <a:t>doar</a:t>
            </a:r>
            <a:r>
              <a:rPr lang="en-US" dirty="0" smtClean="0"/>
              <a:t> </a:t>
            </a:r>
            <a:r>
              <a:rPr lang="en-US" dirty="0" err="1" smtClean="0"/>
              <a:t>valorile</a:t>
            </a:r>
            <a:r>
              <a:rPr lang="en-US" dirty="0" smtClean="0"/>
              <a:t> din </a:t>
            </a:r>
            <a:r>
              <a:rPr lang="en-US" dirty="0" err="1" smtClean="0"/>
              <a:t>matrice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care </a:t>
            </a:r>
            <a:r>
              <a:rPr lang="en-US" dirty="0" err="1" smtClean="0"/>
              <a:t>exista</a:t>
            </a:r>
            <a:r>
              <a:rPr lang="en-US" dirty="0" smtClean="0"/>
              <a:t> o </a:t>
            </a:r>
            <a:r>
              <a:rPr lang="en-US" dirty="0" err="1" smtClean="0"/>
              <a:t>muchie</a:t>
            </a:r>
            <a:r>
              <a:rPr lang="en-US" dirty="0" smtClean="0"/>
              <a:t> </a:t>
            </a:r>
            <a:r>
              <a:rPr lang="en-US" dirty="0" err="1" smtClean="0"/>
              <a:t>directa</a:t>
            </a:r>
            <a:r>
              <a:rPr lang="en-US" dirty="0" smtClean="0"/>
              <a:t>. </a:t>
            </a:r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dirty="0" err="1" smtClean="0"/>
              <a:t>valorile</a:t>
            </a:r>
            <a:r>
              <a:rPr lang="en-US" dirty="0" smtClean="0"/>
              <a:t> din </a:t>
            </a:r>
            <a:r>
              <a:rPr lang="en-US" dirty="0" err="1" smtClean="0"/>
              <a:t>matrice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corecte</a:t>
            </a:r>
            <a:r>
              <a:rPr lang="en-US" dirty="0" smtClean="0"/>
              <a:t>, </a:t>
            </a:r>
            <a:r>
              <a:rPr lang="en-US" dirty="0" err="1" smtClean="0"/>
              <a:t>inseamna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dirty="0" err="1" smtClean="0"/>
              <a:t>aplicam</a:t>
            </a:r>
            <a:r>
              <a:rPr lang="en-US" dirty="0" smtClean="0"/>
              <a:t> Roy-Floyd </a:t>
            </a:r>
            <a:r>
              <a:rPr lang="en-US" dirty="0" err="1" smtClean="0"/>
              <a:t>decat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matricea</a:t>
            </a:r>
            <a:r>
              <a:rPr lang="en-US" dirty="0" smtClean="0"/>
              <a:t> cu </a:t>
            </a:r>
            <a:r>
              <a:rPr lang="en-US" dirty="0" err="1" smtClean="0"/>
              <a:t>valorile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care </a:t>
            </a:r>
            <a:r>
              <a:rPr lang="en-US" dirty="0" err="1" smtClean="0"/>
              <a:t>muchia</a:t>
            </a:r>
            <a:r>
              <a:rPr lang="en-US" dirty="0" smtClean="0"/>
              <a:t> </a:t>
            </a:r>
            <a:r>
              <a:rPr lang="en-US" dirty="0" err="1" smtClean="0"/>
              <a:t>respectiva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direct, </a:t>
            </a:r>
            <a:r>
              <a:rPr lang="en-US" dirty="0" err="1" smtClean="0"/>
              <a:t>atunci</a:t>
            </a:r>
            <a:r>
              <a:rPr lang="en-US" dirty="0" smtClean="0"/>
              <a:t> 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trebuii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ne </a:t>
            </a:r>
            <a:r>
              <a:rPr lang="en-US" dirty="0" err="1" smtClean="0"/>
              <a:t>dea</a:t>
            </a:r>
            <a:r>
              <a:rPr lang="en-US" dirty="0" smtClean="0"/>
              <a:t> </a:t>
            </a:r>
            <a:r>
              <a:rPr lang="en-US" dirty="0" err="1" smtClean="0"/>
              <a:t>aceeasi</a:t>
            </a:r>
            <a:r>
              <a:rPr lang="en-US" dirty="0" smtClean="0"/>
              <a:t> </a:t>
            </a:r>
            <a:r>
              <a:rPr lang="en-US" dirty="0" err="1" smtClean="0"/>
              <a:t>matrice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802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Solutie</a:t>
            </a:r>
            <a:r>
              <a:rPr lang="en-US" dirty="0" smtClean="0"/>
              <a:t> </a:t>
            </a:r>
            <a:r>
              <a:rPr lang="en-US" dirty="0" err="1" smtClean="0"/>
              <a:t>Algoritmica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Spre</a:t>
            </a:r>
            <a:r>
              <a:rPr lang="en-US" dirty="0" smtClean="0"/>
              <a:t> </a:t>
            </a:r>
            <a:r>
              <a:rPr lang="en-US" dirty="0" err="1" smtClean="0"/>
              <a:t>exemplu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Pentru</a:t>
            </a:r>
            <a:r>
              <a:rPr lang="en-US" dirty="0" smtClean="0"/>
              <a:t> prima </a:t>
            </a:r>
            <a:r>
              <a:rPr lang="en-US" dirty="0" err="1" smtClean="0"/>
              <a:t>matrice</a:t>
            </a:r>
            <a:r>
              <a:rPr lang="en-US" dirty="0" smtClean="0"/>
              <a:t> din input:</a:t>
            </a:r>
          </a:p>
          <a:p>
            <a:pPr marL="0" indent="0">
              <a:buNone/>
            </a:pPr>
            <a:r>
              <a:rPr lang="en-US" dirty="0" smtClean="0"/>
              <a:t>0   5   10</a:t>
            </a:r>
          </a:p>
          <a:p>
            <a:pPr marL="0" indent="0">
              <a:buNone/>
            </a:pPr>
            <a:r>
              <a:rPr lang="en-US" dirty="0" smtClean="0"/>
              <a:t>5   0   4</a:t>
            </a:r>
          </a:p>
          <a:p>
            <a:pPr marL="0" indent="0">
              <a:buNone/>
            </a:pPr>
            <a:r>
              <a:rPr lang="en-US" dirty="0" smtClean="0"/>
              <a:t>10 4   0</a:t>
            </a:r>
          </a:p>
          <a:p>
            <a:pPr marL="0" indent="0">
              <a:buNone/>
            </a:pPr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dirty="0" err="1" smtClean="0"/>
              <a:t>consideram</a:t>
            </a:r>
            <a:r>
              <a:rPr lang="en-US" dirty="0" smtClean="0"/>
              <a:t> </a:t>
            </a:r>
            <a:r>
              <a:rPr lang="en-US" dirty="0" err="1" smtClean="0"/>
              <a:t>doar</a:t>
            </a:r>
            <a:r>
              <a:rPr lang="en-US" dirty="0" smtClean="0"/>
              <a:t> </a:t>
            </a:r>
            <a:r>
              <a:rPr lang="en-US" dirty="0" err="1" smtClean="0"/>
              <a:t>muchiile</a:t>
            </a:r>
            <a:r>
              <a:rPr lang="en-US" dirty="0" smtClean="0"/>
              <a:t> 3-2 </a:t>
            </a:r>
            <a:r>
              <a:rPr lang="en-US" dirty="0" err="1" smtClean="0"/>
              <a:t>si</a:t>
            </a:r>
            <a:r>
              <a:rPr lang="en-US" dirty="0" smtClean="0"/>
              <a:t> 1-2 care ne </a:t>
            </a:r>
            <a:r>
              <a:rPr lang="en-US" dirty="0" err="1" smtClean="0"/>
              <a:t>sunt</a:t>
            </a:r>
            <a:r>
              <a:rPr lang="en-US" dirty="0" smtClean="0"/>
              <a:t> date in input, </a:t>
            </a:r>
            <a:r>
              <a:rPr lang="en-US" dirty="0" err="1" smtClean="0"/>
              <a:t>atunci</a:t>
            </a:r>
            <a:r>
              <a:rPr lang="en-US" dirty="0" smtClean="0"/>
              <a:t> </a:t>
            </a: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avea</a:t>
            </a:r>
            <a:r>
              <a:rPr lang="en-US" dirty="0" smtClean="0"/>
              <a:t> </a:t>
            </a:r>
            <a:r>
              <a:rPr lang="en-US" dirty="0" err="1" smtClean="0"/>
              <a:t>matricea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0   5   0</a:t>
            </a:r>
          </a:p>
          <a:p>
            <a:pPr marL="0" indent="0">
              <a:buNone/>
            </a:pPr>
            <a:r>
              <a:rPr lang="en-US" dirty="0"/>
              <a:t>5   0   4</a:t>
            </a:r>
          </a:p>
          <a:p>
            <a:pPr marL="0" indent="0">
              <a:buNone/>
            </a:pPr>
            <a:r>
              <a:rPr lang="en-US" dirty="0"/>
              <a:t>0</a:t>
            </a:r>
            <a:r>
              <a:rPr lang="en-US" dirty="0" smtClean="0"/>
              <a:t>   4   </a:t>
            </a:r>
            <a:r>
              <a:rPr lang="en-US" dirty="0"/>
              <a:t>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5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Solutie</a:t>
            </a:r>
            <a:r>
              <a:rPr lang="en-US" dirty="0" smtClean="0"/>
              <a:t> </a:t>
            </a:r>
            <a:r>
              <a:rPr lang="en-US" dirty="0" err="1" smtClean="0"/>
              <a:t>Algoritmica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Dupa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facem</a:t>
            </a:r>
            <a:r>
              <a:rPr lang="en-US" dirty="0" smtClean="0"/>
              <a:t> Roy-Floyd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matricea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0   5   0</a:t>
            </a:r>
          </a:p>
          <a:p>
            <a:pPr marL="0" indent="0">
              <a:buNone/>
            </a:pPr>
            <a:r>
              <a:rPr lang="en-US" dirty="0"/>
              <a:t>5   0   4</a:t>
            </a:r>
          </a:p>
          <a:p>
            <a:pPr marL="0" indent="0">
              <a:buNone/>
            </a:pPr>
            <a:r>
              <a:rPr lang="en-US" dirty="0"/>
              <a:t>0   4   0</a:t>
            </a:r>
          </a:p>
          <a:p>
            <a:r>
              <a:rPr lang="en-US" dirty="0" smtClean="0"/>
              <a:t>Ne </a:t>
            </a:r>
            <a:r>
              <a:rPr lang="en-US" dirty="0" err="1" smtClean="0"/>
              <a:t>rezulta</a:t>
            </a:r>
            <a:r>
              <a:rPr lang="en-US" dirty="0" smtClean="0"/>
              <a:t> </a:t>
            </a:r>
            <a:r>
              <a:rPr lang="en-US" dirty="0" err="1" smtClean="0"/>
              <a:t>matricea</a:t>
            </a:r>
            <a:r>
              <a:rPr lang="en-US" dirty="0" smtClean="0"/>
              <a:t> </a:t>
            </a:r>
            <a:r>
              <a:rPr lang="en-US" dirty="0" err="1" smtClean="0"/>
              <a:t>urmatoare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0   5   </a:t>
            </a:r>
            <a:r>
              <a:rPr lang="en-US" dirty="0" smtClean="0"/>
              <a:t>9                      0   5   10                 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/>
              <a:t>matricea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5   0   </a:t>
            </a:r>
            <a:r>
              <a:rPr lang="en-US" dirty="0" smtClean="0"/>
              <a:t>4                      5   0   4                    data </a:t>
            </a:r>
            <a:r>
              <a:rPr lang="en-US" dirty="0" err="1" smtClean="0"/>
              <a:t>trebuie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endParaRPr lang="en-US" dirty="0"/>
          </a:p>
          <a:p>
            <a:pPr marL="457200" indent="-457200">
              <a:buAutoNum type="arabicPlain" startAt="9"/>
            </a:pPr>
            <a:r>
              <a:rPr lang="en-US" dirty="0" smtClean="0"/>
              <a:t>4   0                     10  4   0                    </a:t>
            </a:r>
            <a:r>
              <a:rPr lang="en-US" dirty="0" err="1" smtClean="0"/>
              <a:t>afisam</a:t>
            </a:r>
            <a:r>
              <a:rPr lang="en-US" dirty="0" smtClean="0"/>
              <a:t> ”NU”.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Not Equal 3"/>
          <p:cNvSpPr/>
          <p:nvPr/>
        </p:nvSpPr>
        <p:spPr>
          <a:xfrm>
            <a:off x="2057400" y="4191000"/>
            <a:ext cx="914400" cy="533400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5169982" y="4343400"/>
            <a:ext cx="838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0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dirty="0" err="1" smtClean="0"/>
              <a:t>Citirea</a:t>
            </a:r>
            <a:r>
              <a:rPr lang="en-US" dirty="0" smtClean="0"/>
              <a:t> </a:t>
            </a:r>
            <a:r>
              <a:rPr lang="en-US" dirty="0" err="1" smtClean="0"/>
              <a:t>muchiilor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marcarea</a:t>
            </a:r>
            <a:r>
              <a:rPr lang="en-US" dirty="0" smtClean="0"/>
              <a:t> </a:t>
            </a:r>
            <a:r>
              <a:rPr lang="en-US" dirty="0" err="1" smtClean="0"/>
              <a:t>drumurilor</a:t>
            </a:r>
            <a:r>
              <a:rPr lang="en-US" dirty="0" smtClean="0"/>
              <a:t> </a:t>
            </a:r>
            <a:r>
              <a:rPr lang="en-US" dirty="0" err="1" smtClean="0"/>
              <a:t>intr</a:t>
            </a:r>
            <a:r>
              <a:rPr lang="en-US" dirty="0" smtClean="0"/>
              <a:t>-o </a:t>
            </a:r>
            <a:r>
              <a:rPr lang="en-US" dirty="0" err="1" smtClean="0"/>
              <a:t>matrice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Citirea</a:t>
            </a:r>
            <a:r>
              <a:rPr lang="en-US" dirty="0" smtClean="0"/>
              <a:t> </a:t>
            </a:r>
            <a:r>
              <a:rPr lang="en-US" dirty="0" err="1" smtClean="0"/>
              <a:t>matricii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formarea</a:t>
            </a:r>
            <a:r>
              <a:rPr lang="en-US" dirty="0" smtClean="0"/>
              <a:t> </a:t>
            </a:r>
            <a:r>
              <a:rPr lang="en-US" dirty="0" err="1" smtClean="0"/>
              <a:t>matricei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care o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aplicam</a:t>
            </a:r>
            <a:r>
              <a:rPr lang="en-US" dirty="0" smtClean="0"/>
              <a:t> </a:t>
            </a:r>
            <a:r>
              <a:rPr lang="en-US" dirty="0" err="1" smtClean="0"/>
              <a:t>algoritmul</a:t>
            </a:r>
            <a:r>
              <a:rPr lang="en-US" dirty="0" smtClean="0"/>
              <a:t> Roy-Floyd.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6667500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724400"/>
            <a:ext cx="6657975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727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364</TotalTime>
  <Words>454</Words>
  <Application>Microsoft Office PowerPoint</Application>
  <PresentationFormat>On-screen Show (4:3)</PresentationFormat>
  <Paragraphs>85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Executive</vt:lpstr>
      <vt:lpstr>Prezentare Rfinv</vt:lpstr>
      <vt:lpstr>Prezentare Input/Output</vt:lpstr>
      <vt:lpstr>Prezentare Input/Output</vt:lpstr>
      <vt:lpstr>Exemplu Input/Output</vt:lpstr>
      <vt:lpstr>Exemplu Input/Output</vt:lpstr>
      <vt:lpstr>Solutie Algoritmica</vt:lpstr>
      <vt:lpstr>Solutie Algoritmica</vt:lpstr>
      <vt:lpstr>Solutie Algoritmica</vt:lpstr>
      <vt:lpstr>Code Snippets</vt:lpstr>
      <vt:lpstr>Code Snippets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Mickey</dc:creator>
  <cp:lastModifiedBy>Mickey</cp:lastModifiedBy>
  <cp:revision>15</cp:revision>
  <dcterms:created xsi:type="dcterms:W3CDTF">2017-01-10T16:34:24Z</dcterms:created>
  <dcterms:modified xsi:type="dcterms:W3CDTF">2017-02-22T20:06:45Z</dcterms:modified>
</cp:coreProperties>
</file>