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879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7EB5E5-65A1-489B-8C1B-4F77CA470717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B9655C3-E281-4A63-95F2-DA9368E9CC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8382000" cy="762000"/>
          </a:xfrm>
        </p:spPr>
        <p:txBody>
          <a:bodyPr/>
          <a:lstStyle/>
          <a:p>
            <a:r>
              <a:rPr lang="en-US" sz="6000" dirty="0" smtClean="0"/>
              <a:t>CF ED#24 D - </a:t>
            </a:r>
            <a:r>
              <a:rPr lang="en-US" sz="6000" dirty="0" err="1" smtClean="0"/>
              <a:t>Turcu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610600" cy="5410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The problem task is to pick a color(B), such that, at any point during the game, the color we picked has the frequency higher </a:t>
            </a:r>
            <a:r>
              <a:rPr lang="en-US" smtClean="0"/>
              <a:t>or equal </a:t>
            </a:r>
            <a:r>
              <a:rPr lang="en-US" dirty="0" smtClean="0"/>
              <a:t>compared to the frequency of the color that the other player picked(A). </a:t>
            </a:r>
          </a:p>
          <a:p>
            <a:pPr algn="l"/>
            <a:r>
              <a:rPr lang="en-US" dirty="0" smtClean="0"/>
              <a:t>If </a:t>
            </a:r>
            <a:r>
              <a:rPr lang="en-US" dirty="0" err="1" smtClean="0"/>
              <a:t>imposible</a:t>
            </a:r>
            <a:r>
              <a:rPr lang="en-US" dirty="0" smtClean="0"/>
              <a:t>, print -1.</a:t>
            </a:r>
          </a:p>
          <a:p>
            <a:pPr algn="l"/>
            <a:r>
              <a:rPr lang="en-US" dirty="0" smtClean="0"/>
              <a:t>To solve the task, we will need to have a </a:t>
            </a:r>
            <a:r>
              <a:rPr lang="en-US" dirty="0" err="1" smtClean="0"/>
              <a:t>deque</a:t>
            </a:r>
            <a:r>
              <a:rPr lang="en-US" dirty="0" smtClean="0"/>
              <a:t> that holds all the colors that respected the task until that point. After every </a:t>
            </a:r>
            <a:r>
              <a:rPr lang="en-US" dirty="0" err="1" smtClean="0"/>
              <a:t>aparition</a:t>
            </a:r>
            <a:r>
              <a:rPr lang="en-US" dirty="0" smtClean="0"/>
              <a:t> of player’s A color, we need to check how many colors in our </a:t>
            </a:r>
            <a:r>
              <a:rPr lang="en-US" dirty="0" err="1" smtClean="0"/>
              <a:t>deque</a:t>
            </a:r>
            <a:r>
              <a:rPr lang="en-US" dirty="0" smtClean="0"/>
              <a:t> still respect that task. If they no longer respect the task, we remove them from the </a:t>
            </a:r>
            <a:r>
              <a:rPr lang="en-US" dirty="0" err="1" smtClean="0"/>
              <a:t>deque</a:t>
            </a:r>
            <a:r>
              <a:rPr lang="en-US" dirty="0" smtClean="0"/>
              <a:t>. Every color that we read, we increase its frequency. If at any point the </a:t>
            </a:r>
            <a:r>
              <a:rPr lang="en-US" dirty="0" err="1" smtClean="0"/>
              <a:t>deque</a:t>
            </a:r>
            <a:r>
              <a:rPr lang="en-US" dirty="0" smtClean="0"/>
              <a:t> is </a:t>
            </a:r>
            <a:r>
              <a:rPr lang="en-US" dirty="0" err="1" smtClean="0"/>
              <a:t>emtpy</a:t>
            </a:r>
            <a:r>
              <a:rPr lang="en-US" dirty="0" smtClean="0"/>
              <a:t>, that means it is impossible, so we need to print -1. Otherwise, if we have reached the end and still have a color in the </a:t>
            </a:r>
            <a:r>
              <a:rPr lang="en-US" dirty="0" err="1" smtClean="0"/>
              <a:t>deque</a:t>
            </a:r>
            <a:r>
              <a:rPr lang="en-US" dirty="0" smtClean="0"/>
              <a:t>, we print that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9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</TotalTime>
  <Words>173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CF ED#24 D - Turcu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Mickey</dc:creator>
  <cp:lastModifiedBy>Mickey</cp:lastModifiedBy>
  <cp:revision>3</cp:revision>
  <dcterms:created xsi:type="dcterms:W3CDTF">2017-07-04T09:07:13Z</dcterms:created>
  <dcterms:modified xsi:type="dcterms:W3CDTF">2017-07-04T09:44:16Z</dcterms:modified>
</cp:coreProperties>
</file>