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1930" y="-6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522710-03FB-43D4-A34C-38960EA9B2CE}" type="datetimeFigureOut">
              <a:rPr lang="en-US" smtClean="0"/>
              <a:t>11-Jul-17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D5CF319-06C8-4ED2-9896-36B53E1BA8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5CF319-06C8-4ED2-9896-36B53E1BA8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5CF319-06C8-4ED2-9896-36B53E1BA8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5CF319-06C8-4ED2-9896-36B53E1BA8E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5CF319-06C8-4ED2-9896-36B53E1BA8E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5CF319-06C8-4ED2-9896-36B53E1BA8E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D5CF319-06C8-4ED2-9896-36B53E1BA8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D5CF319-06C8-4ED2-9896-36B53E1BA8E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522710-03FB-43D4-A34C-38960EA9B2CE}" type="datetimeFigureOut">
              <a:rPr lang="en-US" smtClean="0"/>
              <a:t>11-Jul-17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D5CF319-06C8-4ED2-9896-36B53E1BA8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522710-03FB-43D4-A34C-38960EA9B2CE}" type="datetimeFigureOut">
              <a:rPr lang="en-US" smtClean="0"/>
              <a:t>11-Jul-17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5CF319-06C8-4ED2-9896-36B53E1BA8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522710-03FB-43D4-A34C-38960EA9B2CE}" type="datetimeFigureOut">
              <a:rPr lang="en-US" smtClean="0"/>
              <a:t>11-Jul-17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D5CF319-06C8-4ED2-9896-36B53E1BA8E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522710-03FB-43D4-A34C-38960EA9B2CE}" type="datetimeFigureOut">
              <a:rPr lang="en-US" smtClean="0"/>
              <a:t>11-Jul-17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D5CF319-06C8-4ED2-9896-36B53E1BA8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685800"/>
          </a:xfrm>
        </p:spPr>
        <p:txBody>
          <a:bodyPr>
            <a:noAutofit/>
          </a:bodyPr>
          <a:lstStyle/>
          <a:p>
            <a:r>
              <a:rPr lang="en-US" sz="4000" dirty="0" err="1" smtClean="0"/>
              <a:t>CodeChef</a:t>
            </a:r>
            <a:r>
              <a:rPr lang="en-US" sz="4000" dirty="0" smtClean="0"/>
              <a:t> – Calculator - </a:t>
            </a:r>
            <a:r>
              <a:rPr lang="en-US" sz="4000" dirty="0" err="1" smtClean="0"/>
              <a:t>Turcu</a:t>
            </a:r>
            <a:endParaRPr lang="en-US" sz="4000" dirty="0"/>
          </a:p>
        </p:txBody>
      </p:sp>
      <p:sp>
        <p:nvSpPr>
          <p:cNvPr id="3" name="Subtitle 2"/>
          <p:cNvSpPr>
            <a:spLocks noGrp="1"/>
          </p:cNvSpPr>
          <p:nvPr>
            <p:ph type="subTitle" idx="1"/>
          </p:nvPr>
        </p:nvSpPr>
        <p:spPr>
          <a:xfrm>
            <a:off x="304800" y="1066800"/>
            <a:ext cx="8686800" cy="5562600"/>
          </a:xfrm>
        </p:spPr>
        <p:txBody>
          <a:bodyPr>
            <a:normAutofit lnSpcReduction="10000"/>
          </a:bodyPr>
          <a:lstStyle/>
          <a:p>
            <a:pPr algn="l"/>
            <a:r>
              <a:rPr lang="en-US" dirty="0" smtClean="0"/>
              <a:t> One way we can solve this problem is by using binary search. We can set a minimum and maximum possible point for our binary search and try to find the best number of times we can buy second button presses. Knowing how much money we need to spend on second </a:t>
            </a:r>
            <a:r>
              <a:rPr lang="en-US" dirty="0" smtClean="0"/>
              <a:t>button </a:t>
            </a:r>
            <a:r>
              <a:rPr lang="en-US" dirty="0" smtClean="0"/>
              <a:t>presses, we can also find out how many times we will be able to press the first button. All we have to do now is calculate the number that will be displayed on the screen of the calculator and depending on that, see if we need to search in the top half or the bottom half. In the end, we will </a:t>
            </a:r>
            <a:r>
              <a:rPr lang="en-US" dirty="0" smtClean="0"/>
              <a:t>be able </a:t>
            </a:r>
            <a:r>
              <a:rPr lang="en-US" smtClean="0"/>
              <a:t>to know </a:t>
            </a:r>
            <a:r>
              <a:rPr lang="en-US" dirty="0" smtClean="0"/>
              <a:t>the highest amount we can have on the second screen.</a:t>
            </a:r>
            <a:endParaRPr lang="en-US" dirty="0"/>
          </a:p>
        </p:txBody>
      </p:sp>
    </p:spTree>
    <p:extLst>
      <p:ext uri="{BB962C8B-B14F-4D97-AF65-F5344CB8AC3E}">
        <p14:creationId xmlns:p14="http://schemas.microsoft.com/office/powerpoint/2010/main" val="826572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140</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Concourse</vt:lpstr>
      <vt:lpstr>CodeChef – Calculator - Turcu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Mickey</dc:creator>
  <cp:lastModifiedBy>Mickey</cp:lastModifiedBy>
  <cp:revision>3</cp:revision>
  <dcterms:created xsi:type="dcterms:W3CDTF">2017-07-11T17:54:33Z</dcterms:created>
  <dcterms:modified xsi:type="dcterms:W3CDTF">2017-07-11T18:18:07Z</dcterms:modified>
</cp:coreProperties>
</file>