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-1831" y="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DDCB-6E68-4285-B31E-102BECCDA66B}" type="datetimeFigureOut">
              <a:rPr lang="en-US" smtClean="0"/>
              <a:t>10-Jan-17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68C0B8-5B9B-4A9C-9FE5-C976023DBE1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DDCB-6E68-4285-B31E-102BECCDA66B}" type="datetimeFigureOut">
              <a:rPr lang="en-US" smtClean="0"/>
              <a:t>10-Jan-17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C0B8-5B9B-4A9C-9FE5-C976023DBE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DDCB-6E68-4285-B31E-102BECCDA66B}" type="datetimeFigureOut">
              <a:rPr lang="en-US" smtClean="0"/>
              <a:t>10-Jan-17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C0B8-5B9B-4A9C-9FE5-C976023DBE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DDCB-6E68-4285-B31E-102BECCDA66B}" type="datetimeFigureOut">
              <a:rPr lang="en-US" smtClean="0"/>
              <a:t>10-Jan-17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68C0B8-5B9B-4A9C-9FE5-C976023DBE1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DDCB-6E68-4285-B31E-102BECCDA66B}" type="datetimeFigureOut">
              <a:rPr lang="en-US" smtClean="0"/>
              <a:t>10-Jan-17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68C0B8-5B9B-4A9C-9FE5-C976023DBE1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DDCB-6E68-4285-B31E-102BECCDA66B}" type="datetimeFigureOut">
              <a:rPr lang="en-US" smtClean="0"/>
              <a:t>10-Jan-17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68C0B8-5B9B-4A9C-9FE5-C976023DBE1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DDCB-6E68-4285-B31E-102BECCDA66B}" type="datetimeFigureOut">
              <a:rPr lang="en-US" smtClean="0"/>
              <a:t>10-Jan-17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68C0B8-5B9B-4A9C-9FE5-C976023DBE1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DDCB-6E68-4285-B31E-102BECCDA66B}" type="datetimeFigureOut">
              <a:rPr lang="en-US" smtClean="0"/>
              <a:t>10-Jan-17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68C0B8-5B9B-4A9C-9FE5-C976023DBE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DDCB-6E68-4285-B31E-102BECCDA66B}" type="datetimeFigureOut">
              <a:rPr lang="en-US" smtClean="0"/>
              <a:t>10-Jan-17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68C0B8-5B9B-4A9C-9FE5-C976023DBE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DDCB-6E68-4285-B31E-102BECCDA66B}" type="datetimeFigureOut">
              <a:rPr lang="en-US" smtClean="0"/>
              <a:t>10-Jan-17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68C0B8-5B9B-4A9C-9FE5-C976023DBE1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DDCB-6E68-4285-B31E-102BECCDA66B}" type="datetimeFigureOut">
              <a:rPr lang="en-US" smtClean="0"/>
              <a:t>10-Jan-17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68C0B8-5B9B-4A9C-9FE5-C976023DBE1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99DCDDCB-6E68-4285-B31E-102BECCDA66B}" type="datetimeFigureOut">
              <a:rPr lang="en-US" smtClean="0"/>
              <a:t>10-Jan-17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968C0B8-5B9B-4A9C-9FE5-C976023DBE1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Turcu</a:t>
            </a:r>
            <a:r>
              <a:rPr lang="en-US" dirty="0" smtClean="0"/>
              <a:t> Gabriel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Prezentare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 Friend of Friend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4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76400"/>
            <a:ext cx="60960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input, </a:t>
            </a:r>
            <a:r>
              <a:rPr lang="en-US" dirty="0" err="1" smtClean="0"/>
              <a:t>pe</a:t>
            </a:r>
            <a:r>
              <a:rPr lang="en-US" dirty="0" smtClean="0"/>
              <a:t> prima </a:t>
            </a:r>
            <a:r>
              <a:rPr lang="en-US" dirty="0" err="1" smtClean="0"/>
              <a:t>linie</a:t>
            </a:r>
            <a:r>
              <a:rPr lang="en-US" dirty="0" smtClean="0"/>
              <a:t> </a:t>
            </a:r>
            <a:r>
              <a:rPr lang="en-US" dirty="0" err="1" smtClean="0"/>
              <a:t>avem</a:t>
            </a:r>
            <a:r>
              <a:rPr lang="en-US" dirty="0" smtClean="0"/>
              <a:t> </a:t>
            </a:r>
            <a:r>
              <a:rPr lang="en-US" dirty="0" err="1" smtClean="0"/>
              <a:t>numarul</a:t>
            </a:r>
            <a:r>
              <a:rPr lang="en-US" dirty="0" smtClean="0"/>
              <a:t> n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numarul</a:t>
            </a:r>
            <a:r>
              <a:rPr lang="en-US" dirty="0" smtClean="0"/>
              <a:t> m.</a:t>
            </a:r>
          </a:p>
          <a:p>
            <a:r>
              <a:rPr lang="en-US" dirty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reprezinta</a:t>
            </a:r>
            <a:r>
              <a:rPr lang="en-US" dirty="0" smtClean="0"/>
              <a:t> </a:t>
            </a:r>
            <a:r>
              <a:rPr lang="en-US" dirty="0" err="1" smtClean="0"/>
              <a:t>numarul</a:t>
            </a:r>
            <a:r>
              <a:rPr lang="en-US" dirty="0" smtClean="0"/>
              <a:t> de </a:t>
            </a:r>
            <a:r>
              <a:rPr lang="en-US" dirty="0" err="1" smtClean="0"/>
              <a:t>utilizatori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retelei</a:t>
            </a:r>
            <a:r>
              <a:rPr lang="en-US" dirty="0" smtClean="0"/>
              <a:t>.</a:t>
            </a:r>
          </a:p>
          <a:p>
            <a:r>
              <a:rPr lang="en-US" dirty="0" smtClean="0"/>
              <a:t>m </a:t>
            </a:r>
            <a:r>
              <a:rPr lang="en-US" dirty="0" err="1" smtClean="0"/>
              <a:t>reprezinta</a:t>
            </a:r>
            <a:r>
              <a:rPr lang="en-US" dirty="0" smtClean="0"/>
              <a:t> </a:t>
            </a:r>
            <a:r>
              <a:rPr lang="en-US" dirty="0" err="1" smtClean="0"/>
              <a:t>numarul</a:t>
            </a:r>
            <a:r>
              <a:rPr lang="en-US" dirty="0" smtClean="0"/>
              <a:t> de </a:t>
            </a:r>
            <a:r>
              <a:rPr lang="en-US" dirty="0" err="1" smtClean="0"/>
              <a:t>prietenii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2 </a:t>
            </a:r>
            <a:r>
              <a:rPr lang="en-US" dirty="0" err="1" smtClean="0"/>
              <a:t>utilizatori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retelei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urmatoarele</a:t>
            </a:r>
            <a:r>
              <a:rPr lang="en-US" dirty="0" smtClean="0"/>
              <a:t> m </a:t>
            </a:r>
            <a:r>
              <a:rPr lang="en-US" dirty="0" err="1" smtClean="0"/>
              <a:t>linii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avea</a:t>
            </a:r>
            <a:r>
              <a:rPr lang="en-US" dirty="0" smtClean="0"/>
              <a:t> </a:t>
            </a:r>
            <a:r>
              <a:rPr lang="en-US" dirty="0" err="1" smtClean="0"/>
              <a:t>cate</a:t>
            </a:r>
            <a:r>
              <a:rPr lang="en-US" dirty="0" smtClean="0"/>
              <a:t> 2 id-</a:t>
            </a:r>
            <a:r>
              <a:rPr lang="en-US" dirty="0" err="1" smtClean="0"/>
              <a:t>uri</a:t>
            </a:r>
            <a:r>
              <a:rPr lang="en-US" dirty="0" smtClean="0"/>
              <a:t> (</a:t>
            </a:r>
            <a:r>
              <a:rPr lang="en-US" dirty="0" err="1" smtClean="0"/>
              <a:t>x,y</a:t>
            </a:r>
            <a:r>
              <a:rPr lang="en-US" dirty="0" smtClean="0"/>
              <a:t>) care </a:t>
            </a:r>
            <a:r>
              <a:rPr lang="en-US" dirty="0" err="1" smtClean="0"/>
              <a:t>inseamna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o </a:t>
            </a:r>
            <a:r>
              <a:rPr lang="en-US" dirty="0" err="1" smtClean="0"/>
              <a:t>relatie</a:t>
            </a:r>
            <a:r>
              <a:rPr lang="en-US" dirty="0" smtClean="0"/>
              <a:t> de </a:t>
            </a:r>
            <a:r>
              <a:rPr lang="en-US" dirty="0" err="1" smtClean="0"/>
              <a:t>prietenie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x </a:t>
            </a:r>
            <a:r>
              <a:rPr lang="en-US" dirty="0" err="1" smtClean="0"/>
              <a:t>si</a:t>
            </a:r>
            <a:r>
              <a:rPr lang="en-US" dirty="0" smtClean="0"/>
              <a:t> y.</a:t>
            </a:r>
          </a:p>
          <a:p>
            <a:r>
              <a:rPr lang="en-US" dirty="0" smtClean="0"/>
              <a:t>In output ne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cerut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afisam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utilizator</a:t>
            </a:r>
            <a:r>
              <a:rPr lang="en-US" dirty="0" smtClean="0"/>
              <a:t> in parte </a:t>
            </a:r>
            <a:r>
              <a:rPr lang="en-US" dirty="0" err="1" smtClean="0"/>
              <a:t>lista</a:t>
            </a:r>
            <a:r>
              <a:rPr lang="en-US" dirty="0" smtClean="0"/>
              <a:t> cu cine are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putin</a:t>
            </a:r>
            <a:r>
              <a:rPr lang="en-US" dirty="0" smtClean="0"/>
              <a:t> 1 </a:t>
            </a:r>
            <a:r>
              <a:rPr lang="en-US" dirty="0" err="1" smtClean="0"/>
              <a:t>prieten</a:t>
            </a:r>
            <a:r>
              <a:rPr lang="en-US" dirty="0" smtClean="0"/>
              <a:t> </a:t>
            </a:r>
            <a:r>
              <a:rPr lang="en-US" dirty="0" err="1" smtClean="0"/>
              <a:t>comun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 cu care nu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prieten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Aceasta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v-a fi </a:t>
            </a:r>
            <a:r>
              <a:rPr lang="en-US" dirty="0" err="1" smtClean="0"/>
              <a:t>sortata</a:t>
            </a:r>
            <a:r>
              <a:rPr lang="en-US" dirty="0" smtClean="0"/>
              <a:t> </a:t>
            </a:r>
            <a:r>
              <a:rPr lang="en-US" dirty="0" err="1" smtClean="0"/>
              <a:t>descrescator</a:t>
            </a:r>
            <a:r>
              <a:rPr lang="en-US" dirty="0" smtClean="0"/>
              <a:t> </a:t>
            </a:r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 smtClean="0"/>
              <a:t>numarul</a:t>
            </a:r>
            <a:r>
              <a:rPr lang="en-US" dirty="0" smtClean="0"/>
              <a:t> de </a:t>
            </a:r>
            <a:r>
              <a:rPr lang="en-US" dirty="0" err="1" smtClean="0"/>
              <a:t>prieteni</a:t>
            </a:r>
            <a:r>
              <a:rPr lang="en-US" dirty="0" smtClean="0"/>
              <a:t> </a:t>
            </a:r>
            <a:r>
              <a:rPr lang="en-US" dirty="0" err="1" smtClean="0"/>
              <a:t>comuni</a:t>
            </a:r>
            <a:r>
              <a:rPr lang="en-US" dirty="0" smtClean="0"/>
              <a:t>, </a:t>
            </a:r>
            <a:r>
              <a:rPr lang="en-US" dirty="0" err="1" smtClean="0"/>
              <a:t>iar</a:t>
            </a:r>
            <a:r>
              <a:rPr lang="en-US" dirty="0" smtClean="0"/>
              <a:t> in </a:t>
            </a:r>
            <a:r>
              <a:rPr lang="en-US" dirty="0" err="1" smtClean="0"/>
              <a:t>caz</a:t>
            </a:r>
            <a:r>
              <a:rPr lang="en-US" dirty="0" smtClean="0"/>
              <a:t> de </a:t>
            </a:r>
            <a:r>
              <a:rPr lang="en-US" dirty="0" err="1" smtClean="0"/>
              <a:t>egalitate</a:t>
            </a:r>
            <a:r>
              <a:rPr lang="en-US" dirty="0" smtClean="0"/>
              <a:t> </a:t>
            </a:r>
            <a:r>
              <a:rPr lang="en-US" dirty="0" err="1" smtClean="0"/>
              <a:t>crescator</a:t>
            </a:r>
            <a:r>
              <a:rPr lang="en-US" dirty="0" smtClean="0"/>
              <a:t> </a:t>
            </a:r>
            <a:r>
              <a:rPr lang="en-US" dirty="0" err="1" smtClean="0"/>
              <a:t>dupa</a:t>
            </a:r>
            <a:r>
              <a:rPr lang="en-US" dirty="0" smtClean="0"/>
              <a:t> id.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04800"/>
            <a:ext cx="7543800" cy="914400"/>
          </a:xfrm>
        </p:spPr>
        <p:txBody>
          <a:bodyPr/>
          <a:lstStyle/>
          <a:p>
            <a:r>
              <a:rPr lang="en-US" dirty="0" err="1" smtClean="0"/>
              <a:t>Prezentare</a:t>
            </a:r>
            <a:r>
              <a:rPr lang="en-US" dirty="0" smtClean="0"/>
              <a:t> </a:t>
            </a:r>
            <a:r>
              <a:rPr lang="en-US" dirty="0" err="1" smtClean="0"/>
              <a:t>Input/Output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0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447800"/>
            <a:ext cx="72390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inputul</a:t>
            </a:r>
            <a:r>
              <a:rPr lang="en-US" dirty="0" smtClean="0"/>
              <a:t>:</a:t>
            </a:r>
          </a:p>
          <a:p>
            <a:pPr marL="18288" indent="0">
              <a:buNone/>
            </a:pPr>
            <a:r>
              <a:rPr lang="en-US" dirty="0"/>
              <a:t>7</a:t>
            </a:r>
            <a:r>
              <a:rPr lang="en-US" dirty="0" smtClean="0"/>
              <a:t> 8                                          </a:t>
            </a:r>
            <a:r>
              <a:rPr lang="en-US" dirty="0" err="1" smtClean="0"/>
              <a:t>Daca</a:t>
            </a:r>
            <a:r>
              <a:rPr lang="en-US" dirty="0" smtClean="0"/>
              <a:t> am </a:t>
            </a:r>
            <a:r>
              <a:rPr lang="en-US" dirty="0" err="1" smtClean="0"/>
              <a:t>reprezenta</a:t>
            </a:r>
            <a:r>
              <a:rPr lang="en-US" dirty="0" smtClean="0"/>
              <a:t> sub forma de </a:t>
            </a:r>
            <a:r>
              <a:rPr lang="en-US" dirty="0" err="1" smtClean="0"/>
              <a:t>graf</a:t>
            </a:r>
            <a:r>
              <a:rPr lang="en-US" dirty="0" smtClean="0"/>
              <a:t>:</a:t>
            </a:r>
          </a:p>
          <a:p>
            <a:pPr marL="18288" indent="0">
              <a:buNone/>
            </a:pPr>
            <a:r>
              <a:rPr lang="en-US" dirty="0" smtClean="0"/>
              <a:t>1 2</a:t>
            </a:r>
          </a:p>
          <a:p>
            <a:pPr marL="18288" indent="0">
              <a:buNone/>
            </a:pPr>
            <a:r>
              <a:rPr lang="en-US" dirty="0" smtClean="0"/>
              <a:t>6 1</a:t>
            </a:r>
          </a:p>
          <a:p>
            <a:pPr marL="18288" indent="0">
              <a:buNone/>
            </a:pPr>
            <a:r>
              <a:rPr lang="en-US" dirty="0" smtClean="0"/>
              <a:t>5 3</a:t>
            </a:r>
          </a:p>
          <a:p>
            <a:pPr marL="18288" indent="0">
              <a:buNone/>
            </a:pPr>
            <a:r>
              <a:rPr lang="en-US" dirty="0" smtClean="0"/>
              <a:t>3 4</a:t>
            </a:r>
          </a:p>
          <a:p>
            <a:pPr marL="18288" indent="0">
              <a:buNone/>
            </a:pPr>
            <a:r>
              <a:rPr lang="en-US" dirty="0" smtClean="0"/>
              <a:t>5 6</a:t>
            </a:r>
          </a:p>
          <a:p>
            <a:pPr marL="18288" indent="0">
              <a:buNone/>
            </a:pPr>
            <a:r>
              <a:rPr lang="en-US" dirty="0" smtClean="0"/>
              <a:t>5 4</a:t>
            </a:r>
          </a:p>
          <a:p>
            <a:pPr marL="18288" indent="0">
              <a:buNone/>
            </a:pPr>
            <a:r>
              <a:rPr lang="en-US" dirty="0" smtClean="0"/>
              <a:t>7 5</a:t>
            </a:r>
          </a:p>
          <a:p>
            <a:pPr marL="18288" indent="0">
              <a:buNone/>
            </a:pPr>
            <a:r>
              <a:rPr lang="en-US" dirty="0" smtClean="0"/>
              <a:t>2 3</a:t>
            </a:r>
          </a:p>
          <a:p>
            <a:r>
              <a:rPr lang="en-US" dirty="0" err="1" smtClean="0"/>
              <a:t>Rezulta</a:t>
            </a:r>
            <a:r>
              <a:rPr lang="en-US" dirty="0" smtClean="0"/>
              <a:t> </a:t>
            </a:r>
            <a:r>
              <a:rPr lang="en-US" dirty="0" err="1" smtClean="0"/>
              <a:t>outputul</a:t>
            </a:r>
            <a:r>
              <a:rPr lang="en-US" dirty="0" smtClean="0"/>
              <a:t>:</a:t>
            </a:r>
          </a:p>
          <a:p>
            <a:pPr marL="18288" indent="0">
              <a:buNone/>
            </a:pPr>
            <a:r>
              <a:rPr lang="en-US" dirty="0"/>
              <a:t>3 5 </a:t>
            </a:r>
          </a:p>
          <a:p>
            <a:pPr marL="18288" indent="0">
              <a:buNone/>
            </a:pPr>
            <a:r>
              <a:rPr lang="en-US" dirty="0"/>
              <a:t>4 5 6 </a:t>
            </a:r>
          </a:p>
          <a:p>
            <a:pPr marL="18288" indent="0">
              <a:buNone/>
            </a:pPr>
            <a:r>
              <a:rPr lang="en-US" dirty="0"/>
              <a:t>1 6 7 </a:t>
            </a:r>
          </a:p>
          <a:p>
            <a:pPr marL="18288" indent="0">
              <a:buNone/>
            </a:pPr>
            <a:r>
              <a:rPr lang="en-US" dirty="0"/>
              <a:t>2 6 7 </a:t>
            </a:r>
          </a:p>
          <a:p>
            <a:pPr marL="18288" indent="0">
              <a:buNone/>
            </a:pPr>
            <a:r>
              <a:rPr lang="en-US" dirty="0"/>
              <a:t>1 2 </a:t>
            </a:r>
          </a:p>
          <a:p>
            <a:pPr marL="18288" indent="0">
              <a:buNone/>
            </a:pPr>
            <a:r>
              <a:rPr lang="en-US" dirty="0"/>
              <a:t>2 3 4 7 </a:t>
            </a:r>
          </a:p>
          <a:p>
            <a:pPr marL="18288" indent="0">
              <a:buNone/>
            </a:pPr>
            <a:r>
              <a:rPr lang="en-US" dirty="0"/>
              <a:t>3 4 6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43800" cy="914400"/>
          </a:xfrm>
        </p:spPr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Input/Output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0" r="14043" b="10189"/>
          <a:stretch/>
        </p:blipFill>
        <p:spPr bwMode="auto">
          <a:xfrm>
            <a:off x="4038600" y="2220735"/>
            <a:ext cx="3066793" cy="2193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252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953000"/>
          </a:xfrm>
        </p:spPr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rezulta</a:t>
            </a:r>
            <a:r>
              <a:rPr lang="en-US" dirty="0" smtClean="0"/>
              <a:t> </a:t>
            </a:r>
            <a:r>
              <a:rPr lang="en-US" dirty="0" err="1" smtClean="0"/>
              <a:t>acest</a:t>
            </a:r>
            <a:r>
              <a:rPr lang="en-US" dirty="0" smtClean="0"/>
              <a:t> output?</a:t>
            </a:r>
          </a:p>
          <a:p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nodul</a:t>
            </a:r>
            <a:r>
              <a:rPr lang="en-US" dirty="0" smtClean="0"/>
              <a:t> 1 am </a:t>
            </a:r>
            <a:r>
              <a:rPr lang="en-US" dirty="0" err="1" smtClean="0"/>
              <a:t>avut</a:t>
            </a:r>
            <a:r>
              <a:rPr lang="en-US" dirty="0" smtClean="0"/>
              <a:t> </a:t>
            </a:r>
            <a:r>
              <a:rPr lang="en-US" dirty="0" err="1" smtClean="0"/>
              <a:t>rezultatul</a:t>
            </a:r>
            <a:r>
              <a:rPr lang="en-US" dirty="0" smtClean="0"/>
              <a:t>:</a:t>
            </a:r>
          </a:p>
          <a:p>
            <a:r>
              <a:rPr lang="en-US" dirty="0"/>
              <a:t>3 5 </a:t>
            </a:r>
          </a:p>
          <a:p>
            <a:r>
              <a:rPr lang="en-US" dirty="0" err="1" smtClean="0"/>
              <a:t>Prieteni</a:t>
            </a:r>
            <a:r>
              <a:rPr lang="en-US" dirty="0" smtClean="0"/>
              <a:t> </a:t>
            </a:r>
            <a:r>
              <a:rPr lang="en-US" dirty="0" err="1" smtClean="0"/>
              <a:t>directi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1 </a:t>
            </a:r>
            <a:r>
              <a:rPr lang="en-US" dirty="0" err="1" smtClean="0"/>
              <a:t>sunt</a:t>
            </a:r>
            <a:r>
              <a:rPr lang="en-US" dirty="0" smtClean="0"/>
              <a:t> 6 </a:t>
            </a:r>
            <a:r>
              <a:rPr lang="en-US" dirty="0" err="1" smtClean="0"/>
              <a:t>si</a:t>
            </a:r>
            <a:r>
              <a:rPr lang="en-US" dirty="0" smtClean="0"/>
              <a:t> 2.</a:t>
            </a:r>
          </a:p>
          <a:p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prieteni</a:t>
            </a:r>
            <a:r>
              <a:rPr lang="en-US" dirty="0" smtClean="0"/>
              <a:t> </a:t>
            </a:r>
            <a:r>
              <a:rPr lang="en-US" dirty="0" err="1" smtClean="0"/>
              <a:t>propusi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1                                                          o </a:t>
            </a:r>
            <a:r>
              <a:rPr lang="en-US" dirty="0" err="1" smtClean="0"/>
              <a:t>sa</a:t>
            </a:r>
            <a:r>
              <a:rPr lang="en-US" dirty="0" smtClean="0"/>
              <a:t> fie </a:t>
            </a:r>
            <a:r>
              <a:rPr lang="en-US" dirty="0" err="1" smtClean="0"/>
              <a:t>prieteni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2 </a:t>
            </a:r>
            <a:r>
              <a:rPr lang="en-US" dirty="0" err="1" smtClean="0"/>
              <a:t>si</a:t>
            </a:r>
            <a:r>
              <a:rPr lang="en-US" dirty="0" smtClean="0"/>
              <a:t> 6 care nu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prieteni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1 </a:t>
            </a:r>
            <a:r>
              <a:rPr lang="en-US" dirty="0" err="1" smtClean="0"/>
              <a:t>adica</a:t>
            </a:r>
            <a:r>
              <a:rPr lang="en-US" dirty="0" smtClean="0"/>
              <a:t> 3 </a:t>
            </a:r>
            <a:r>
              <a:rPr lang="en-US" dirty="0" err="1" smtClean="0"/>
              <a:t>si</a:t>
            </a:r>
            <a:r>
              <a:rPr lang="en-US" dirty="0" smtClean="0"/>
              <a:t> 5.</a:t>
            </a:r>
          </a:p>
          <a:p>
            <a:r>
              <a:rPr lang="en-US" dirty="0" err="1" smtClean="0"/>
              <a:t>Daca</a:t>
            </a:r>
            <a:r>
              <a:rPr lang="en-US" dirty="0" smtClean="0"/>
              <a:t> am face </a:t>
            </a:r>
            <a:r>
              <a:rPr lang="en-US" dirty="0" err="1" smtClean="0"/>
              <a:t>acelasi</a:t>
            </a:r>
            <a:r>
              <a:rPr lang="en-US" dirty="0" smtClean="0"/>
              <a:t> </a:t>
            </a:r>
            <a:r>
              <a:rPr lang="en-US" dirty="0" err="1" smtClean="0"/>
              <a:t>calcul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6:</a:t>
            </a:r>
          </a:p>
          <a:p>
            <a:r>
              <a:rPr lang="en-US" dirty="0" err="1" smtClean="0"/>
              <a:t>Prieteni</a:t>
            </a:r>
            <a:r>
              <a:rPr lang="en-US" dirty="0" smtClean="0"/>
              <a:t> </a:t>
            </a:r>
            <a:r>
              <a:rPr lang="en-US" dirty="0" err="1" smtClean="0"/>
              <a:t>directi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6 </a:t>
            </a:r>
            <a:r>
              <a:rPr lang="en-US" dirty="0" err="1" smtClean="0"/>
              <a:t>sunt</a:t>
            </a:r>
            <a:r>
              <a:rPr lang="en-US" dirty="0" smtClean="0"/>
              <a:t> 1 </a:t>
            </a:r>
            <a:r>
              <a:rPr lang="en-US" dirty="0" err="1" smtClean="0"/>
              <a:t>si</a:t>
            </a:r>
            <a:r>
              <a:rPr lang="en-US" dirty="0" smtClean="0"/>
              <a:t> 5.</a:t>
            </a:r>
          </a:p>
          <a:p>
            <a:r>
              <a:rPr lang="en-US" dirty="0" err="1" smtClean="0"/>
              <a:t>Prieteni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1 </a:t>
            </a:r>
            <a:r>
              <a:rPr lang="en-US" dirty="0" err="1" smtClean="0"/>
              <a:t>si</a:t>
            </a:r>
            <a:r>
              <a:rPr lang="en-US" dirty="0" smtClean="0"/>
              <a:t> 5 </a:t>
            </a:r>
            <a:r>
              <a:rPr lang="en-US" dirty="0" err="1" smtClean="0"/>
              <a:t>sunt</a:t>
            </a:r>
            <a:r>
              <a:rPr lang="en-US" dirty="0" smtClean="0"/>
              <a:t>: 4,3,7,2</a:t>
            </a:r>
          </a:p>
          <a:p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ii </a:t>
            </a:r>
            <a:r>
              <a:rPr lang="en-US" dirty="0" err="1" smtClean="0"/>
              <a:t>sortam</a:t>
            </a:r>
            <a:r>
              <a:rPr lang="en-US" dirty="0" smtClean="0"/>
              <a:t> </a:t>
            </a:r>
            <a:r>
              <a:rPr lang="en-US" dirty="0" err="1" smtClean="0"/>
              <a:t>descrescator</a:t>
            </a:r>
            <a:r>
              <a:rPr lang="en-US" dirty="0" smtClean="0"/>
              <a:t> </a:t>
            </a:r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 smtClean="0"/>
              <a:t>numarul</a:t>
            </a:r>
            <a:r>
              <a:rPr lang="en-US" dirty="0" smtClean="0"/>
              <a:t> de </a:t>
            </a:r>
            <a:r>
              <a:rPr lang="en-US" dirty="0" err="1" smtClean="0"/>
              <a:t>prieteni</a:t>
            </a:r>
            <a:r>
              <a:rPr lang="en-US" dirty="0" smtClean="0"/>
              <a:t> </a:t>
            </a:r>
            <a:r>
              <a:rPr lang="en-US" dirty="0" err="1" smtClean="0"/>
              <a:t>comuni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care ii au cu 6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ii </a:t>
            </a:r>
            <a:r>
              <a:rPr lang="en-US" dirty="0" err="1" smtClean="0"/>
              <a:t>sortam</a:t>
            </a:r>
            <a:r>
              <a:rPr lang="en-US" dirty="0" smtClean="0"/>
              <a:t> </a:t>
            </a:r>
            <a:r>
              <a:rPr lang="en-US" dirty="0" err="1" smtClean="0"/>
              <a:t>crescator</a:t>
            </a:r>
            <a:r>
              <a:rPr lang="en-US" dirty="0" smtClean="0"/>
              <a:t> </a:t>
            </a:r>
            <a:r>
              <a:rPr lang="en-US" dirty="0" err="1" smtClean="0"/>
              <a:t>dupa</a:t>
            </a:r>
            <a:r>
              <a:rPr lang="en-US" dirty="0" smtClean="0"/>
              <a:t> id, ne </a:t>
            </a:r>
            <a:r>
              <a:rPr lang="en-US" dirty="0" err="1" smtClean="0"/>
              <a:t>iese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2 3 4 7.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685800" y="304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Input/Output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0" r="14043" b="10189"/>
          <a:stretch/>
        </p:blipFill>
        <p:spPr bwMode="auto">
          <a:xfrm>
            <a:off x="5486400" y="1447800"/>
            <a:ext cx="3066793" cy="2193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841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71600"/>
            <a:ext cx="80010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Un mod ideal de a ne </a:t>
            </a:r>
            <a:r>
              <a:rPr lang="en-US" dirty="0" err="1" smtClean="0"/>
              <a:t>imagina</a:t>
            </a:r>
            <a:r>
              <a:rPr lang="en-US" dirty="0" smtClean="0"/>
              <a:t> </a:t>
            </a:r>
            <a:r>
              <a:rPr lang="en-US" dirty="0" err="1" smtClean="0"/>
              <a:t>aceasta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acela</a:t>
            </a:r>
            <a:r>
              <a:rPr lang="en-US" dirty="0" smtClean="0"/>
              <a:t> de a ne </a:t>
            </a:r>
            <a:r>
              <a:rPr lang="en-US" dirty="0" err="1" smtClean="0"/>
              <a:t>imagina</a:t>
            </a:r>
            <a:r>
              <a:rPr lang="en-US" dirty="0" smtClean="0"/>
              <a:t> </a:t>
            </a:r>
            <a:r>
              <a:rPr lang="en-US" dirty="0" err="1" smtClean="0"/>
              <a:t>relatiile</a:t>
            </a:r>
            <a:r>
              <a:rPr lang="en-US" dirty="0" smtClean="0"/>
              <a:t> de </a:t>
            </a:r>
            <a:r>
              <a:rPr lang="en-US" dirty="0" err="1" smtClean="0"/>
              <a:t>prietenie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niste</a:t>
            </a:r>
            <a:r>
              <a:rPr lang="en-US" dirty="0" smtClean="0"/>
              <a:t> </a:t>
            </a:r>
            <a:r>
              <a:rPr lang="en-US" dirty="0" err="1" smtClean="0"/>
              <a:t>muchii</a:t>
            </a:r>
            <a:r>
              <a:rPr lang="en-US" dirty="0" smtClean="0"/>
              <a:t> </a:t>
            </a:r>
            <a:r>
              <a:rPr lang="en-US" dirty="0" err="1" smtClean="0"/>
              <a:t>intr</a:t>
            </a:r>
            <a:r>
              <a:rPr lang="en-US" dirty="0" smtClean="0"/>
              <a:t>-un </a:t>
            </a:r>
            <a:r>
              <a:rPr lang="en-US" dirty="0" err="1" smtClean="0"/>
              <a:t>graf</a:t>
            </a:r>
            <a:r>
              <a:rPr lang="en-US" dirty="0" smtClean="0"/>
              <a:t> </a:t>
            </a:r>
            <a:r>
              <a:rPr lang="en-US" dirty="0" err="1" smtClean="0"/>
              <a:t>neorientat</a:t>
            </a:r>
            <a:r>
              <a:rPr lang="en-US" dirty="0" smtClean="0"/>
              <a:t>. </a:t>
            </a:r>
            <a:r>
              <a:rPr lang="en-US" dirty="0" err="1" smtClean="0"/>
              <a:t>Neorientat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 x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prieten</a:t>
            </a:r>
            <a:r>
              <a:rPr lang="en-US" dirty="0" smtClean="0"/>
              <a:t> cu y,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considera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y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fiind</a:t>
            </a:r>
            <a:r>
              <a:rPr lang="en-US" dirty="0" smtClean="0"/>
              <a:t> </a:t>
            </a:r>
            <a:r>
              <a:rPr lang="en-US" dirty="0" err="1" smtClean="0"/>
              <a:t>prieten</a:t>
            </a:r>
            <a:r>
              <a:rPr lang="en-US" dirty="0" smtClean="0"/>
              <a:t> cu x.</a:t>
            </a:r>
          </a:p>
          <a:p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facem</a:t>
            </a:r>
            <a:r>
              <a:rPr lang="en-US" dirty="0" smtClean="0"/>
              <a:t> </a:t>
            </a:r>
            <a:r>
              <a:rPr lang="en-US" dirty="0" err="1" smtClean="0"/>
              <a:t>asta</a:t>
            </a:r>
            <a:r>
              <a:rPr lang="en-US" dirty="0" smtClean="0"/>
              <a:t> </a:t>
            </a:r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realizam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cerinta</a:t>
            </a:r>
            <a:r>
              <a:rPr lang="en-US" dirty="0" smtClean="0"/>
              <a:t> </a:t>
            </a:r>
            <a:r>
              <a:rPr lang="en-US" dirty="0" err="1" smtClean="0"/>
              <a:t>problemei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de </a:t>
            </a:r>
            <a:r>
              <a:rPr lang="en-US" dirty="0" err="1" smtClean="0"/>
              <a:t>fapt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construim</a:t>
            </a:r>
            <a:r>
              <a:rPr lang="en-US" dirty="0" smtClean="0"/>
              <a:t> o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nod a </a:t>
            </a:r>
            <a:r>
              <a:rPr lang="en-US" dirty="0" err="1" smtClean="0"/>
              <a:t>vecinilor</a:t>
            </a:r>
            <a:r>
              <a:rPr lang="en-US" dirty="0" smtClean="0"/>
              <a:t> de grad 2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ii </a:t>
            </a:r>
            <a:r>
              <a:rPr lang="en-US" dirty="0" err="1" smtClean="0"/>
              <a:t>sortam</a:t>
            </a:r>
            <a:r>
              <a:rPr lang="en-US" dirty="0" smtClean="0"/>
              <a:t> </a:t>
            </a:r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 smtClean="0"/>
              <a:t>cerintele</a:t>
            </a:r>
            <a:r>
              <a:rPr lang="en-US" dirty="0" smtClean="0"/>
              <a:t> din input.</a:t>
            </a:r>
          </a:p>
          <a:p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obtine</a:t>
            </a:r>
            <a:r>
              <a:rPr lang="en-US" dirty="0" smtClean="0"/>
              <a:t> </a:t>
            </a:r>
            <a:r>
              <a:rPr lang="en-US" dirty="0" err="1" smtClean="0"/>
              <a:t>vecinii</a:t>
            </a:r>
            <a:r>
              <a:rPr lang="en-US" dirty="0" smtClean="0"/>
              <a:t> de grad 2 </a:t>
            </a:r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folosim</a:t>
            </a:r>
            <a:r>
              <a:rPr lang="en-US" dirty="0" smtClean="0"/>
              <a:t> </a:t>
            </a:r>
            <a:r>
              <a:rPr lang="en-US" dirty="0" err="1" smtClean="0"/>
              <a:t>algoritmul</a:t>
            </a:r>
            <a:r>
              <a:rPr lang="en-US" dirty="0" smtClean="0"/>
              <a:t> BFS (breadth-first-search).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04800"/>
            <a:ext cx="7543800" cy="914400"/>
          </a:xfrm>
        </p:spPr>
        <p:txBody>
          <a:bodyPr/>
          <a:lstStyle/>
          <a:p>
            <a:r>
              <a:rPr lang="en-US" dirty="0" err="1" smtClean="0"/>
              <a:t>Solutie</a:t>
            </a:r>
            <a:r>
              <a:rPr lang="en-US" dirty="0" smtClean="0"/>
              <a:t> </a:t>
            </a:r>
            <a:r>
              <a:rPr lang="en-US" dirty="0" err="1" smtClean="0"/>
              <a:t>Algoritmica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52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71600"/>
            <a:ext cx="80010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Cum </a:t>
            </a:r>
            <a:r>
              <a:rPr lang="en-US" dirty="0" err="1" smtClean="0"/>
              <a:t>folosim</a:t>
            </a:r>
            <a:r>
              <a:rPr lang="en-US" dirty="0" smtClean="0"/>
              <a:t> </a:t>
            </a:r>
            <a:r>
              <a:rPr lang="en-US" dirty="0" err="1" smtClean="0"/>
              <a:t>algoritmul</a:t>
            </a:r>
            <a:r>
              <a:rPr lang="en-US" dirty="0" smtClean="0"/>
              <a:t> de BFS in </a:t>
            </a:r>
            <a:r>
              <a:rPr lang="en-US" dirty="0" err="1" smtClean="0"/>
              <a:t>acest</a:t>
            </a:r>
            <a:r>
              <a:rPr lang="en-US" dirty="0" smtClean="0"/>
              <a:t> </a:t>
            </a:r>
            <a:r>
              <a:rPr lang="en-US" dirty="0" err="1" smtClean="0"/>
              <a:t>caz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Algoritmul</a:t>
            </a:r>
            <a:r>
              <a:rPr lang="en-US" dirty="0" smtClean="0"/>
              <a:t> de BFS </a:t>
            </a:r>
            <a:r>
              <a:rPr lang="en-US" dirty="0" err="1" smtClean="0"/>
              <a:t>foloseste</a:t>
            </a:r>
            <a:r>
              <a:rPr lang="en-US" dirty="0" smtClean="0"/>
              <a:t> un </a:t>
            </a:r>
            <a:r>
              <a:rPr lang="en-US" dirty="0" err="1" smtClean="0"/>
              <a:t>deque</a:t>
            </a:r>
            <a:r>
              <a:rPr lang="en-US" dirty="0" smtClean="0"/>
              <a:t> in care, la </a:t>
            </a:r>
            <a:r>
              <a:rPr lang="en-US" dirty="0" err="1" smtClean="0"/>
              <a:t>inceput</a:t>
            </a:r>
            <a:r>
              <a:rPr lang="en-US" dirty="0" smtClean="0"/>
              <a:t>, </a:t>
            </a:r>
            <a:r>
              <a:rPr lang="en-US" dirty="0" err="1" smtClean="0"/>
              <a:t>punem</a:t>
            </a:r>
            <a:r>
              <a:rPr lang="en-US" dirty="0" smtClean="0"/>
              <a:t>  </a:t>
            </a:r>
            <a:r>
              <a:rPr lang="en-US" dirty="0" err="1" smtClean="0"/>
              <a:t>nodul</a:t>
            </a:r>
            <a:r>
              <a:rPr lang="en-US" dirty="0" smtClean="0"/>
              <a:t> de la care </a:t>
            </a:r>
            <a:r>
              <a:rPr lang="en-US" dirty="0" err="1" smtClean="0"/>
              <a:t>plecam</a:t>
            </a:r>
            <a:r>
              <a:rPr lang="en-US" dirty="0" smtClean="0"/>
              <a:t>. </a:t>
            </a:r>
            <a:r>
              <a:rPr lang="en-US" dirty="0" err="1" smtClean="0"/>
              <a:t>Apoi</a:t>
            </a:r>
            <a:r>
              <a:rPr lang="en-US" dirty="0" smtClean="0"/>
              <a:t>, de 2 </a:t>
            </a:r>
            <a:r>
              <a:rPr lang="en-US" dirty="0" err="1" smtClean="0"/>
              <a:t>ori</a:t>
            </a:r>
            <a:r>
              <a:rPr lang="en-US" dirty="0" smtClean="0"/>
              <a:t> </a:t>
            </a:r>
            <a:r>
              <a:rPr lang="en-US" dirty="0" err="1" smtClean="0"/>
              <a:t>punem</a:t>
            </a:r>
            <a:r>
              <a:rPr lang="en-US" dirty="0" smtClean="0"/>
              <a:t> in </a:t>
            </a:r>
            <a:r>
              <a:rPr lang="en-US" dirty="0" err="1" smtClean="0"/>
              <a:t>deque</a:t>
            </a:r>
            <a:r>
              <a:rPr lang="en-US" dirty="0" smtClean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nodurile</a:t>
            </a:r>
            <a:r>
              <a:rPr lang="en-US" dirty="0" smtClean="0"/>
              <a:t> care se </a:t>
            </a:r>
            <a:r>
              <a:rPr lang="en-US" dirty="0" err="1" smtClean="0"/>
              <a:t>invecineaza</a:t>
            </a:r>
            <a:r>
              <a:rPr lang="en-US" dirty="0" smtClean="0"/>
              <a:t> cu </a:t>
            </a:r>
            <a:r>
              <a:rPr lang="en-US" dirty="0" err="1" smtClean="0"/>
              <a:t>nodul</a:t>
            </a:r>
            <a:r>
              <a:rPr lang="en-US" dirty="0" smtClean="0"/>
              <a:t> ales din </a:t>
            </a:r>
            <a:r>
              <a:rPr lang="en-US" dirty="0" err="1" smtClean="0"/>
              <a:t>deque</a:t>
            </a:r>
            <a:r>
              <a:rPr lang="en-US" dirty="0" smtClean="0"/>
              <a:t> </a:t>
            </a:r>
            <a:r>
              <a:rPr lang="en-US" dirty="0" err="1" smtClean="0"/>
              <a:t>dupa</a:t>
            </a:r>
            <a:r>
              <a:rPr lang="en-US" dirty="0" smtClean="0"/>
              <a:t> care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stergem</a:t>
            </a:r>
            <a:r>
              <a:rPr lang="en-US" dirty="0" smtClean="0"/>
              <a:t>. </a:t>
            </a:r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facem</a:t>
            </a:r>
            <a:r>
              <a:rPr lang="en-US" dirty="0" smtClean="0"/>
              <a:t> </a:t>
            </a:r>
            <a:r>
              <a:rPr lang="en-US" dirty="0" err="1" smtClean="0"/>
              <a:t>acesti</a:t>
            </a:r>
            <a:r>
              <a:rPr lang="en-US" dirty="0" smtClean="0"/>
              <a:t> 2 </a:t>
            </a:r>
            <a:r>
              <a:rPr lang="en-US" dirty="0" err="1" smtClean="0"/>
              <a:t>pasi</a:t>
            </a:r>
            <a:r>
              <a:rPr lang="en-US" dirty="0" smtClean="0"/>
              <a:t>,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avea</a:t>
            </a:r>
            <a:r>
              <a:rPr lang="en-US" dirty="0" smtClean="0"/>
              <a:t> in </a:t>
            </a:r>
            <a:r>
              <a:rPr lang="en-US" dirty="0" err="1" smtClean="0"/>
              <a:t>deque</a:t>
            </a:r>
            <a:r>
              <a:rPr lang="en-US" dirty="0" smtClean="0"/>
              <a:t> </a:t>
            </a:r>
            <a:r>
              <a:rPr lang="en-US" dirty="0" err="1" smtClean="0"/>
              <a:t>vecinii</a:t>
            </a:r>
            <a:r>
              <a:rPr lang="en-US" dirty="0" smtClean="0"/>
              <a:t> de </a:t>
            </a:r>
            <a:r>
              <a:rPr lang="en-US" dirty="0" err="1" smtClean="0"/>
              <a:t>gradul</a:t>
            </a:r>
            <a:r>
              <a:rPr lang="en-US" dirty="0" smtClean="0"/>
              <a:t> 2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nodului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care l-am pus prima </a:t>
            </a:r>
            <a:r>
              <a:rPr lang="en-US" dirty="0" err="1" smtClean="0"/>
              <a:t>oara</a:t>
            </a:r>
            <a:r>
              <a:rPr lang="en-US" dirty="0" smtClean="0"/>
              <a:t> in </a:t>
            </a:r>
            <a:r>
              <a:rPr lang="en-US" dirty="0" err="1" smtClean="0"/>
              <a:t>deque</a:t>
            </a:r>
            <a:r>
              <a:rPr lang="en-US" dirty="0" smtClean="0"/>
              <a:t>. Mai </a:t>
            </a:r>
            <a:r>
              <a:rPr lang="en-US" dirty="0" err="1" smtClean="0"/>
              <a:t>avem</a:t>
            </a:r>
            <a:r>
              <a:rPr lang="en-US" dirty="0" smtClean="0"/>
              <a:t> </a:t>
            </a:r>
            <a:r>
              <a:rPr lang="en-US" dirty="0" err="1" smtClean="0"/>
              <a:t>doar</a:t>
            </a:r>
            <a:r>
              <a:rPr lang="en-US" dirty="0" smtClean="0"/>
              <a:t> de </a:t>
            </a:r>
            <a:r>
              <a:rPr lang="en-US" dirty="0" err="1" smtClean="0"/>
              <a:t>numarat</a:t>
            </a:r>
            <a:r>
              <a:rPr lang="en-US" dirty="0" smtClean="0"/>
              <a:t> de </a:t>
            </a:r>
            <a:r>
              <a:rPr lang="en-US" dirty="0" err="1" smtClean="0"/>
              <a:t>cate</a:t>
            </a:r>
            <a:r>
              <a:rPr lang="en-US" dirty="0" smtClean="0"/>
              <a:t> </a:t>
            </a:r>
            <a:r>
              <a:rPr lang="en-US" dirty="0" err="1" smtClean="0"/>
              <a:t>ori</a:t>
            </a:r>
            <a:r>
              <a:rPr lang="en-US" dirty="0" smtClean="0"/>
              <a:t> </a:t>
            </a:r>
            <a:r>
              <a:rPr lang="en-US" dirty="0" err="1" smtClean="0"/>
              <a:t>apare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numar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stim</a:t>
            </a:r>
            <a:r>
              <a:rPr lang="en-US" dirty="0" smtClean="0"/>
              <a:t> in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ordine</a:t>
            </a:r>
            <a:r>
              <a:rPr lang="en-US" dirty="0" smtClean="0"/>
              <a:t> le </a:t>
            </a:r>
            <a:r>
              <a:rPr lang="en-US" dirty="0" err="1" smtClean="0"/>
              <a:t>afisam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Acest</a:t>
            </a:r>
            <a:r>
              <a:rPr lang="en-US" dirty="0" smtClean="0"/>
              <a:t> </a:t>
            </a:r>
            <a:r>
              <a:rPr lang="en-US" dirty="0" err="1" smtClean="0"/>
              <a:t>lucru</a:t>
            </a:r>
            <a:r>
              <a:rPr lang="en-US" dirty="0" smtClean="0"/>
              <a:t> se </a:t>
            </a:r>
            <a:r>
              <a:rPr lang="en-US" dirty="0" err="1" smtClean="0"/>
              <a:t>poate</a:t>
            </a:r>
            <a:r>
              <a:rPr lang="en-US" dirty="0" smtClean="0"/>
              <a:t> face cu un vector de </a:t>
            </a:r>
            <a:r>
              <a:rPr lang="en-US" dirty="0" err="1" smtClean="0"/>
              <a:t>frecventa</a:t>
            </a:r>
            <a:r>
              <a:rPr lang="en-US" dirty="0" smtClean="0"/>
              <a:t>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sortare</a:t>
            </a:r>
            <a:r>
              <a:rPr lang="en-US" dirty="0" smtClean="0"/>
              <a:t> </a:t>
            </a:r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folosii</a:t>
            </a:r>
            <a:r>
              <a:rPr lang="en-US" dirty="0" smtClean="0"/>
              <a:t> un map in care </a:t>
            </a:r>
            <a:r>
              <a:rPr lang="en-US" dirty="0" err="1" smtClean="0"/>
              <a:t>avem</a:t>
            </a:r>
            <a:r>
              <a:rPr lang="en-US" dirty="0" smtClean="0"/>
              <a:t> </a:t>
            </a:r>
            <a:r>
              <a:rPr lang="en-US" dirty="0" err="1" smtClean="0"/>
              <a:t>cheia</a:t>
            </a:r>
            <a:r>
              <a:rPr lang="en-US" dirty="0" smtClean="0"/>
              <a:t> </a:t>
            </a:r>
            <a:r>
              <a:rPr lang="en-US" dirty="0" err="1" smtClean="0"/>
              <a:t>frecventa</a:t>
            </a:r>
            <a:r>
              <a:rPr lang="en-US" dirty="0" smtClean="0"/>
              <a:t> </a:t>
            </a:r>
            <a:r>
              <a:rPr lang="en-US" dirty="0" err="1" smtClean="0"/>
              <a:t>numarului</a:t>
            </a:r>
            <a:r>
              <a:rPr lang="en-US" dirty="0" smtClean="0"/>
              <a:t>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valoare</a:t>
            </a:r>
            <a:r>
              <a:rPr lang="en-US" dirty="0" smtClean="0"/>
              <a:t> </a:t>
            </a:r>
            <a:r>
              <a:rPr lang="en-US" dirty="0" err="1" smtClean="0"/>
              <a:t>numarul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o </a:t>
            </a:r>
            <a:r>
              <a:rPr lang="en-US" dirty="0" err="1" smtClean="0"/>
              <a:t>sortare</a:t>
            </a:r>
            <a:r>
              <a:rPr lang="en-US" dirty="0" smtClean="0"/>
              <a:t> cu </a:t>
            </a:r>
            <a:r>
              <a:rPr lang="en-US" dirty="0" err="1" smtClean="0"/>
              <a:t>conditie</a:t>
            </a:r>
            <a:r>
              <a:rPr lang="en-US" dirty="0" smtClean="0"/>
              <a:t> custom.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04800"/>
            <a:ext cx="7543800" cy="914400"/>
          </a:xfrm>
        </p:spPr>
        <p:txBody>
          <a:bodyPr/>
          <a:lstStyle/>
          <a:p>
            <a:r>
              <a:rPr lang="en-US" dirty="0" err="1" smtClean="0"/>
              <a:t>Solutie</a:t>
            </a:r>
            <a:r>
              <a:rPr lang="en-US" dirty="0" smtClean="0"/>
              <a:t> </a:t>
            </a:r>
            <a:r>
              <a:rPr lang="en-US" dirty="0" err="1" smtClean="0"/>
              <a:t>Algoritmica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94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95</TotalTime>
  <Words>513</Words>
  <Application>Microsoft Office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Elemental</vt:lpstr>
      <vt:lpstr>Turcu Gabriel </vt:lpstr>
      <vt:lpstr>Prezentare Input/Output</vt:lpstr>
      <vt:lpstr>Exemplu Input/Output</vt:lpstr>
      <vt:lpstr>PowerPoint Presentation</vt:lpstr>
      <vt:lpstr>Solutie Algoritmica</vt:lpstr>
      <vt:lpstr>Solutie Algoritmica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Turcu Gabriel </dc:title>
  <dc:creator>Mickey</dc:creator>
  <cp:lastModifiedBy>Mickey</cp:lastModifiedBy>
  <cp:revision>11</cp:revision>
  <dcterms:created xsi:type="dcterms:W3CDTF">2017-01-10T14:58:44Z</dcterms:created>
  <dcterms:modified xsi:type="dcterms:W3CDTF">2017-01-10T16:34:15Z</dcterms:modified>
</cp:coreProperties>
</file>