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879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60A83-5044-4F87-A801-33FDD11B5D4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C9E8D3-E352-4967-A329-5DEAD301958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025"/>
            <a:ext cx="8458200" cy="915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Itec</a:t>
            </a:r>
            <a:r>
              <a:rPr lang="en-US" dirty="0" smtClean="0"/>
              <a:t> - Arbore </a:t>
            </a:r>
            <a:r>
              <a:rPr lang="en-US" dirty="0" err="1" smtClean="0"/>
              <a:t>Infinit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rezolva</a:t>
            </a:r>
            <a:r>
              <a:rPr lang="en-US" sz="2800" dirty="0" smtClean="0"/>
              <a:t> </a:t>
            </a:r>
            <a:r>
              <a:rPr lang="en-US" sz="2800" dirty="0" err="1" smtClean="0"/>
              <a:t>problema</a:t>
            </a:r>
            <a:r>
              <a:rPr lang="en-US" sz="2800" dirty="0" smtClean="0"/>
              <a:t>, </a:t>
            </a:r>
            <a:r>
              <a:rPr lang="en-US" sz="2800" dirty="0" err="1" smtClean="0"/>
              <a:t>recurgem</a:t>
            </a:r>
            <a:r>
              <a:rPr lang="en-US" sz="2800" dirty="0" smtClean="0"/>
              <a:t> la </a:t>
            </a:r>
            <a:r>
              <a:rPr lang="en-US" sz="2800" dirty="0" err="1" smtClean="0"/>
              <a:t>ceva</a:t>
            </a:r>
            <a:r>
              <a:rPr lang="en-US" sz="2800" dirty="0" smtClean="0"/>
              <a:t> similar cu </a:t>
            </a:r>
            <a:r>
              <a:rPr lang="en-US" sz="2800" dirty="0" err="1" smtClean="0"/>
              <a:t>algoritmul</a:t>
            </a:r>
            <a:r>
              <a:rPr lang="en-US" sz="2800" dirty="0" smtClean="0"/>
              <a:t> de LCA(Lowest Common Ancestor). Mai </a:t>
            </a:r>
            <a:r>
              <a:rPr lang="en-US" sz="2800" dirty="0" err="1" smtClean="0"/>
              <a:t>intai</a:t>
            </a:r>
            <a:r>
              <a:rPr lang="en-US" sz="2800" dirty="0" smtClean="0"/>
              <a:t> </a:t>
            </a:r>
            <a:r>
              <a:rPr lang="en-US" sz="2800" dirty="0" err="1" smtClean="0"/>
              <a:t>stabilim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ce</a:t>
            </a:r>
            <a:r>
              <a:rPr lang="en-US" sz="2800" dirty="0" smtClean="0"/>
              <a:t> </a:t>
            </a:r>
            <a:r>
              <a:rPr lang="en-US" sz="2800" dirty="0" err="1" smtClean="0"/>
              <a:t>nivel</a:t>
            </a:r>
            <a:r>
              <a:rPr lang="en-US" sz="2800" dirty="0" smtClean="0"/>
              <a:t> se </a:t>
            </a:r>
            <a:r>
              <a:rPr lang="en-US" sz="2800" dirty="0" err="1" smtClean="0"/>
              <a:t>afla</a:t>
            </a:r>
            <a:r>
              <a:rPr lang="en-US" sz="2800" dirty="0" smtClean="0"/>
              <a:t> </a:t>
            </a:r>
            <a:r>
              <a:rPr lang="en-US" sz="2800" dirty="0" err="1" smtClean="0"/>
              <a:t>nodurile</a:t>
            </a:r>
            <a:r>
              <a:rPr lang="en-US" sz="2800" dirty="0" smtClean="0"/>
              <a:t> </a:t>
            </a:r>
            <a:r>
              <a:rPr lang="en-US" sz="2800" dirty="0" err="1" smtClean="0"/>
              <a:t>corespunzatoare</a:t>
            </a:r>
            <a:r>
              <a:rPr lang="en-US" sz="2800" dirty="0" smtClean="0"/>
              <a:t> </a:t>
            </a:r>
            <a:r>
              <a:rPr lang="en-US" sz="2800" dirty="0" err="1" smtClean="0"/>
              <a:t>celor</a:t>
            </a:r>
            <a:r>
              <a:rPr lang="en-US" sz="2800" dirty="0" smtClean="0"/>
              <a:t> </a:t>
            </a:r>
            <a:r>
              <a:rPr lang="en-US" sz="2800" dirty="0" err="1" smtClean="0"/>
              <a:t>doua</a:t>
            </a:r>
            <a:r>
              <a:rPr lang="en-US" sz="2800" dirty="0" smtClean="0"/>
              <a:t> </a:t>
            </a:r>
            <a:r>
              <a:rPr lang="en-US" sz="2800" dirty="0" err="1" smtClean="0"/>
              <a:t>numere</a:t>
            </a:r>
            <a:r>
              <a:rPr lang="en-US" sz="2800" dirty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urcam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cel</a:t>
            </a:r>
            <a:r>
              <a:rPr lang="en-US" sz="2800" dirty="0" smtClean="0"/>
              <a:t> care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jos</a:t>
            </a:r>
            <a:r>
              <a:rPr lang="en-US" sz="2800" dirty="0" smtClean="0"/>
              <a:t> </a:t>
            </a:r>
            <a:r>
              <a:rPr lang="en-US" sz="2800" dirty="0" err="1" smtClean="0"/>
              <a:t>pana</a:t>
            </a:r>
            <a:r>
              <a:rPr lang="en-US" sz="2800" dirty="0" smtClean="0"/>
              <a:t> </a:t>
            </a:r>
            <a:r>
              <a:rPr lang="en-US" sz="2800" dirty="0" err="1" smtClean="0"/>
              <a:t>cand</a:t>
            </a:r>
            <a:r>
              <a:rPr lang="en-US" sz="2800" dirty="0" smtClean="0"/>
              <a:t> </a:t>
            </a:r>
            <a:r>
              <a:rPr lang="en-US" sz="2800" dirty="0" err="1" smtClean="0"/>
              <a:t>cele</a:t>
            </a:r>
            <a:r>
              <a:rPr lang="en-US" sz="2800" dirty="0" smtClean="0"/>
              <a:t> </a:t>
            </a:r>
            <a:r>
              <a:rPr lang="en-US" sz="2800" dirty="0" err="1" smtClean="0"/>
              <a:t>doua</a:t>
            </a:r>
            <a:r>
              <a:rPr lang="en-US" sz="2800" dirty="0" smtClean="0"/>
              <a:t> </a:t>
            </a:r>
            <a:r>
              <a:rPr lang="en-US" sz="2800" dirty="0" err="1" smtClean="0"/>
              <a:t>numere</a:t>
            </a:r>
            <a:r>
              <a:rPr lang="en-US" sz="2800" dirty="0" smtClean="0"/>
              <a:t> se </a:t>
            </a:r>
            <a:r>
              <a:rPr lang="en-US" sz="2800" dirty="0" err="1" smtClean="0"/>
              <a:t>afla</a:t>
            </a:r>
            <a:r>
              <a:rPr lang="en-US" sz="2800" dirty="0" smtClean="0"/>
              <a:t> la </a:t>
            </a:r>
            <a:r>
              <a:rPr lang="en-US" sz="2800" dirty="0" err="1" smtClean="0"/>
              <a:t>acelasi</a:t>
            </a:r>
            <a:r>
              <a:rPr lang="en-US" sz="2800" dirty="0" smtClean="0"/>
              <a:t> </a:t>
            </a:r>
            <a:r>
              <a:rPr lang="en-US" sz="2800" dirty="0" err="1" smtClean="0"/>
              <a:t>nivel</a:t>
            </a:r>
            <a:r>
              <a:rPr lang="en-US" sz="2800" dirty="0" smtClean="0"/>
              <a:t>. </a:t>
            </a:r>
            <a:r>
              <a:rPr lang="en-US" sz="2800" dirty="0" err="1" smtClean="0"/>
              <a:t>Apoi</a:t>
            </a:r>
            <a:r>
              <a:rPr lang="en-US" sz="2800" dirty="0" smtClean="0"/>
              <a:t> le </a:t>
            </a:r>
            <a:r>
              <a:rPr lang="en-US" sz="2800" dirty="0" err="1" smtClean="0"/>
              <a:t>urcam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ambele</a:t>
            </a:r>
            <a:r>
              <a:rPr lang="en-US" sz="2800" dirty="0" smtClean="0"/>
              <a:t> </a:t>
            </a:r>
            <a:r>
              <a:rPr lang="en-US" sz="2800" dirty="0" err="1" smtClean="0"/>
              <a:t>cate</a:t>
            </a:r>
            <a:r>
              <a:rPr lang="en-US" sz="2800" dirty="0" smtClean="0"/>
              <a:t> un </a:t>
            </a:r>
            <a:r>
              <a:rPr lang="en-US" sz="2800" dirty="0" err="1" smtClean="0"/>
              <a:t>nivel</a:t>
            </a:r>
            <a:r>
              <a:rPr lang="en-US" sz="2800" dirty="0" smtClean="0"/>
              <a:t>, cat </a:t>
            </a:r>
            <a:r>
              <a:rPr lang="en-US" sz="2800" dirty="0" err="1" smtClean="0"/>
              <a:t>timp</a:t>
            </a:r>
            <a:r>
              <a:rPr lang="en-US" sz="2800" dirty="0" smtClean="0"/>
              <a:t> </a:t>
            </a:r>
            <a:r>
              <a:rPr lang="en-US" sz="2800" dirty="0" err="1" smtClean="0"/>
              <a:t>valoarea</a:t>
            </a:r>
            <a:r>
              <a:rPr lang="en-US" sz="2800" dirty="0" smtClean="0"/>
              <a:t> </a:t>
            </a:r>
            <a:r>
              <a:rPr lang="en-US" sz="2800" dirty="0" err="1" smtClean="0"/>
              <a:t>nodului</a:t>
            </a:r>
            <a:r>
              <a:rPr lang="en-US" sz="2800" dirty="0" smtClean="0"/>
              <a:t> nu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aceasi</a:t>
            </a:r>
            <a:r>
              <a:rPr lang="en-US" sz="2800" dirty="0" smtClean="0"/>
              <a:t>.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afla</a:t>
            </a:r>
            <a:r>
              <a:rPr lang="en-US" sz="2800" dirty="0" smtClean="0"/>
              <a:t> </a:t>
            </a:r>
            <a:r>
              <a:rPr lang="en-US" sz="2800" dirty="0" err="1" smtClean="0"/>
              <a:t>parintele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nod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vecini</a:t>
            </a:r>
            <a:r>
              <a:rPr lang="en-US" sz="2800" dirty="0" smtClean="0"/>
              <a:t> de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acelasi</a:t>
            </a:r>
            <a:r>
              <a:rPr lang="en-US" sz="2800" dirty="0" smtClean="0"/>
              <a:t> </a:t>
            </a:r>
            <a:r>
              <a:rPr lang="en-US" sz="2800" dirty="0" err="1" smtClean="0"/>
              <a:t>nivel</a:t>
            </a:r>
            <a:r>
              <a:rPr lang="en-US" sz="2800" dirty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nivelul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nod </a:t>
            </a:r>
            <a:r>
              <a:rPr lang="en-US" sz="2800" dirty="0" err="1" smtClean="0"/>
              <a:t>trebuiesc</a:t>
            </a:r>
            <a:r>
              <a:rPr lang="en-US" sz="2800" dirty="0" smtClean="0"/>
              <a:t> </a:t>
            </a:r>
            <a:r>
              <a:rPr lang="en-US" sz="2800" dirty="0" err="1" smtClean="0"/>
              <a:t>deduse</a:t>
            </a:r>
            <a:r>
              <a:rPr lang="en-US" sz="2800" dirty="0" smtClean="0"/>
              <a:t> </a:t>
            </a:r>
            <a:r>
              <a:rPr lang="en-US" sz="2800" dirty="0" err="1" smtClean="0"/>
              <a:t>niste</a:t>
            </a:r>
            <a:r>
              <a:rPr lang="en-US" sz="2800" dirty="0" smtClean="0"/>
              <a:t> </a:t>
            </a:r>
            <a:r>
              <a:rPr lang="en-US" sz="2800" dirty="0" err="1" smtClean="0"/>
              <a:t>formule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lucrat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biti</a:t>
            </a:r>
            <a:r>
              <a:rPr lang="en-US" sz="2800" dirty="0" smtClean="0"/>
              <a:t>. Ex: </a:t>
            </a:r>
            <a:r>
              <a:rPr lang="en-US" sz="2800" dirty="0" err="1" smtClean="0"/>
              <a:t>transformarea</a:t>
            </a:r>
            <a:r>
              <a:rPr lang="en-US" sz="2800" dirty="0" smtClean="0"/>
              <a:t> </a:t>
            </a:r>
            <a:r>
              <a:rPr lang="en-US" sz="2800" dirty="0" err="1"/>
              <a:t>copilului</a:t>
            </a:r>
            <a:r>
              <a:rPr lang="en-US" sz="2800" dirty="0"/>
              <a:t> in </a:t>
            </a:r>
            <a:r>
              <a:rPr lang="en-US" sz="2800" dirty="0" err="1"/>
              <a:t>parinte</a:t>
            </a:r>
            <a:r>
              <a:rPr lang="en-US" sz="2800" dirty="0"/>
              <a:t> se face </a:t>
            </a:r>
            <a:r>
              <a:rPr lang="en-US" sz="2800" dirty="0" err="1"/>
              <a:t>simplu</a:t>
            </a:r>
            <a:r>
              <a:rPr lang="en-US" sz="2800" dirty="0"/>
              <a:t> </a:t>
            </a:r>
            <a:r>
              <a:rPr lang="en-US" sz="2800" dirty="0" err="1"/>
              <a:t>adunand</a:t>
            </a:r>
            <a:r>
              <a:rPr lang="en-US" sz="2800" dirty="0"/>
              <a:t>/</a:t>
            </a:r>
            <a:r>
              <a:rPr lang="en-US" sz="2800" dirty="0" err="1"/>
              <a:t>scazand</a:t>
            </a:r>
            <a:r>
              <a:rPr lang="en-US" sz="2800" dirty="0"/>
              <a:t> </a:t>
            </a:r>
            <a:r>
              <a:rPr lang="en-US" sz="2800" dirty="0" err="1"/>
              <a:t>lsb-ul</a:t>
            </a:r>
            <a:r>
              <a:rPr lang="en-US" sz="2800" dirty="0"/>
              <a:t> </a:t>
            </a:r>
            <a:r>
              <a:rPr lang="en-US" sz="2800" dirty="0" err="1"/>
              <a:t>setat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smtClean="0"/>
              <a:t>1. </a:t>
            </a:r>
            <a:r>
              <a:rPr lang="en-US" sz="2800" dirty="0"/>
              <a:t>Cat </a:t>
            </a:r>
            <a:r>
              <a:rPr lang="en-US" sz="2800" dirty="0" err="1"/>
              <a:t>timp</a:t>
            </a:r>
            <a:r>
              <a:rPr lang="en-US" sz="2800" dirty="0"/>
              <a:t> </a:t>
            </a:r>
            <a:r>
              <a:rPr lang="en-US" sz="2800" dirty="0" err="1"/>
              <a:t>cele</a:t>
            </a:r>
            <a:r>
              <a:rPr lang="en-US" sz="2800" dirty="0"/>
              <a:t> 2 nu </a:t>
            </a:r>
            <a:r>
              <a:rPr lang="en-US" sz="2800" dirty="0" err="1"/>
              <a:t>coincid</a:t>
            </a:r>
            <a:r>
              <a:rPr lang="en-US" sz="2800" dirty="0"/>
              <a:t>, a=a </a:t>
            </a:r>
            <a:r>
              <a:rPr lang="en-US" sz="2800" dirty="0" err="1"/>
              <a:t>parinte</a:t>
            </a:r>
            <a:r>
              <a:rPr lang="en-US" sz="2800" dirty="0"/>
              <a:t>(a); b=</a:t>
            </a:r>
            <a:r>
              <a:rPr lang="en-US" sz="2800" dirty="0" err="1"/>
              <a:t>parinte</a:t>
            </a:r>
            <a:r>
              <a:rPr lang="en-US" sz="2800"/>
              <a:t>(b).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87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149</TotalTime>
  <Words>124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 Problema Itec - Arbore Infinit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Itec - Arbore Infinit</dc:title>
  <dc:creator>Mickey</dc:creator>
  <cp:lastModifiedBy>Mickey</cp:lastModifiedBy>
  <cp:revision>5</cp:revision>
  <dcterms:created xsi:type="dcterms:W3CDTF">2017-05-16T19:01:34Z</dcterms:created>
  <dcterms:modified xsi:type="dcterms:W3CDTF">2017-05-16T21:31:17Z</dcterms:modified>
</cp:coreProperties>
</file>