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930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03D0-E434-4C01-BF96-B238B06A809D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6053-F6D3-418D-8BE6-86ED90753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A: Random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Fiind</a:t>
            </a:r>
            <a:r>
              <a:rPr lang="en-US" dirty="0" smtClean="0"/>
              <a:t> date 2 </a:t>
            </a:r>
            <a:r>
              <a:rPr lang="en-US" dirty="0" err="1" smtClean="0"/>
              <a:t>turnuri</a:t>
            </a:r>
            <a:r>
              <a:rPr lang="en-US" dirty="0" smtClean="0"/>
              <a:t> de control </a:t>
            </a:r>
            <a:r>
              <a:rPr lang="en-US" dirty="0" err="1" smtClean="0"/>
              <a:t>si</a:t>
            </a:r>
            <a:r>
              <a:rPr lang="en-US" dirty="0" smtClean="0"/>
              <a:t> N </a:t>
            </a:r>
            <a:r>
              <a:rPr lang="en-US" dirty="0" err="1" smtClean="0"/>
              <a:t>pioni</a:t>
            </a:r>
            <a:r>
              <a:rPr lang="en-US" dirty="0" smtClean="0"/>
              <a:t> (</a:t>
            </a:r>
            <a:r>
              <a:rPr lang="en-US" dirty="0" err="1" smtClean="0"/>
              <a:t>Coordonate</a:t>
            </a:r>
            <a:r>
              <a:rPr lang="en-US" dirty="0" smtClean="0"/>
              <a:t> de forma X,Y),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gasim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pioni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controlati</a:t>
            </a:r>
            <a:r>
              <a:rPr lang="en-US" dirty="0" smtClean="0"/>
              <a:t> de 1 </a:t>
            </a:r>
            <a:r>
              <a:rPr lang="en-US" dirty="0" err="1" smtClean="0"/>
              <a:t>singur</a:t>
            </a:r>
            <a:r>
              <a:rPr lang="en-US" dirty="0" smtClean="0"/>
              <a:t> turn din </a:t>
            </a:r>
            <a:r>
              <a:rPr lang="en-US" dirty="0" err="1" smtClean="0"/>
              <a:t>cele</a:t>
            </a:r>
            <a:r>
              <a:rPr lang="en-US" dirty="0" smtClean="0"/>
              <a:t> 2. Un pion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controlat</a:t>
            </a:r>
            <a:r>
              <a:rPr lang="en-US" dirty="0" smtClean="0"/>
              <a:t> de un turn </a:t>
            </a:r>
            <a:r>
              <a:rPr lang="en-US" dirty="0" err="1" smtClean="0"/>
              <a:t>daca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la o </a:t>
            </a:r>
            <a:r>
              <a:rPr lang="en-US" dirty="0" err="1" smtClean="0"/>
              <a:t>distanta</a:t>
            </a:r>
            <a:r>
              <a:rPr lang="en-US" dirty="0" smtClean="0"/>
              <a:t> maxima de R de </a:t>
            </a:r>
            <a:r>
              <a:rPr lang="en-US" dirty="0" err="1" smtClean="0"/>
              <a:t>acel</a:t>
            </a:r>
            <a:r>
              <a:rPr lang="en-US" dirty="0" smtClean="0"/>
              <a:t> turn. </a:t>
            </a:r>
            <a:r>
              <a:rPr lang="en-US" dirty="0" err="1" smtClean="0"/>
              <a:t>Ca</a:t>
            </a:r>
            <a:r>
              <a:rPr lang="en-US" dirty="0" smtClean="0"/>
              <a:t> un pion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controlat</a:t>
            </a:r>
            <a:r>
              <a:rPr lang="en-US" dirty="0" smtClean="0"/>
              <a:t> de un </a:t>
            </a:r>
            <a:r>
              <a:rPr lang="en-US" dirty="0" err="1" smtClean="0"/>
              <a:t>singur</a:t>
            </a:r>
            <a:r>
              <a:rPr lang="en-US" dirty="0" smtClean="0"/>
              <a:t> turn,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afle</a:t>
            </a:r>
            <a:r>
              <a:rPr lang="en-US" dirty="0" smtClean="0"/>
              <a:t> la o </a:t>
            </a:r>
            <a:r>
              <a:rPr lang="en-US" dirty="0" err="1" smtClean="0"/>
              <a:t>distanta</a:t>
            </a:r>
            <a:r>
              <a:rPr lang="en-US" dirty="0" smtClean="0"/>
              <a:t> &lt;= R de un turn </a:t>
            </a:r>
            <a:r>
              <a:rPr lang="en-US" dirty="0" err="1" smtClean="0"/>
              <a:t>si</a:t>
            </a:r>
            <a:r>
              <a:rPr lang="en-US" dirty="0" smtClean="0"/>
              <a:t> la o </a:t>
            </a:r>
            <a:r>
              <a:rPr lang="en-US" dirty="0" err="1" smtClean="0"/>
              <a:t>distanta</a:t>
            </a:r>
            <a:r>
              <a:rPr lang="en-US" dirty="0" smtClean="0"/>
              <a:t> &gt; R de </a:t>
            </a:r>
            <a:r>
              <a:rPr lang="en-US" dirty="0" err="1" smtClean="0"/>
              <a:t>celalalt</a:t>
            </a:r>
            <a:r>
              <a:rPr lang="en-US" dirty="0" smtClean="0"/>
              <a:t>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Problema A: Random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2</cp:revision>
  <dcterms:created xsi:type="dcterms:W3CDTF">2017-04-04T14:41:12Z</dcterms:created>
  <dcterms:modified xsi:type="dcterms:W3CDTF">2017-04-04T14:58:51Z</dcterms:modified>
</cp:coreProperties>
</file>