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930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9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3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E08D-F753-41DC-88D5-6267A4488D98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513B-CC5C-4303-8651-32FD8234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2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 smtClean="0"/>
              <a:t> B: </a:t>
            </a:r>
            <a:r>
              <a:rPr lang="en-US" dirty="0" err="1" smtClean="0"/>
              <a:t>Efort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Fiind</a:t>
            </a:r>
            <a:r>
              <a:rPr lang="en-US" dirty="0" smtClean="0"/>
              <a:t> data o </a:t>
            </a:r>
            <a:r>
              <a:rPr lang="en-US" dirty="0" err="1" smtClean="0"/>
              <a:t>matrice</a:t>
            </a:r>
            <a:r>
              <a:rPr lang="en-US" dirty="0" smtClean="0"/>
              <a:t> in care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litera</a:t>
            </a:r>
            <a:r>
              <a:rPr lang="en-US" dirty="0" smtClean="0"/>
              <a:t>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o data, </a:t>
            </a:r>
            <a:r>
              <a:rPr lang="en-US" dirty="0" err="1" smtClean="0"/>
              <a:t>aflati</a:t>
            </a:r>
            <a:r>
              <a:rPr lang="en-US" dirty="0" smtClean="0"/>
              <a:t> </a:t>
            </a:r>
            <a:r>
              <a:rPr lang="en-US" dirty="0" err="1" smtClean="0"/>
              <a:t>costul</a:t>
            </a:r>
            <a:r>
              <a:rPr lang="en-US" dirty="0" smtClean="0"/>
              <a:t> </a:t>
            </a:r>
            <a:r>
              <a:rPr lang="en-US" dirty="0" err="1" smtClean="0"/>
              <a:t>crearii</a:t>
            </a:r>
            <a:r>
              <a:rPr lang="en-US" dirty="0" smtClean="0"/>
              <a:t> </a:t>
            </a:r>
            <a:r>
              <a:rPr lang="en-US" dirty="0" err="1" smtClean="0"/>
              <a:t>unuor</a:t>
            </a:r>
            <a:r>
              <a:rPr lang="en-US" dirty="0" smtClean="0"/>
              <a:t> </a:t>
            </a:r>
            <a:r>
              <a:rPr lang="en-US" dirty="0" err="1" smtClean="0"/>
              <a:t>cuvinte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afisati</a:t>
            </a:r>
            <a:r>
              <a:rPr lang="en-US" dirty="0" smtClean="0"/>
              <a:t> -1 </a:t>
            </a:r>
            <a:r>
              <a:rPr lang="en-US" dirty="0" err="1" smtClean="0"/>
              <a:t>daca</a:t>
            </a:r>
            <a:r>
              <a:rPr lang="en-US" dirty="0" smtClean="0"/>
              <a:t> nu se </a:t>
            </a:r>
            <a:r>
              <a:rPr lang="en-US" dirty="0" err="1" smtClean="0"/>
              <a:t>poate</a:t>
            </a:r>
            <a:r>
              <a:rPr lang="en-US" dirty="0" smtClean="0"/>
              <a:t>.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rezolvam</a:t>
            </a:r>
            <a:r>
              <a:rPr lang="en-US" dirty="0" smtClean="0"/>
              <a:t> </a:t>
            </a:r>
            <a:r>
              <a:rPr lang="en-US" dirty="0" err="1" smtClean="0"/>
              <a:t>citim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element cu element, </a:t>
            </a:r>
            <a:r>
              <a:rPr lang="en-US" dirty="0" err="1"/>
              <a:t>s</a:t>
            </a:r>
            <a:r>
              <a:rPr lang="en-US" dirty="0" err="1" smtClean="0"/>
              <a:t>alvam</a:t>
            </a:r>
            <a:r>
              <a:rPr lang="en-US" dirty="0" smtClean="0"/>
              <a:t> </a:t>
            </a:r>
            <a:r>
              <a:rPr lang="en-US" dirty="0" err="1" smtClean="0"/>
              <a:t>coordonatele</a:t>
            </a:r>
            <a:r>
              <a:rPr lang="en-US" dirty="0" smtClean="0"/>
              <a:t> </a:t>
            </a:r>
            <a:r>
              <a:rPr lang="en-US" dirty="0" err="1" smtClean="0"/>
              <a:t>fiecarei</a:t>
            </a:r>
            <a:r>
              <a:rPr lang="en-US" dirty="0" smtClean="0"/>
              <a:t> </a:t>
            </a:r>
            <a:r>
              <a:rPr lang="en-US" dirty="0" err="1" smtClean="0"/>
              <a:t>litere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calculam</a:t>
            </a:r>
            <a:r>
              <a:rPr lang="en-US" dirty="0" smtClean="0"/>
              <a:t>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2 </a:t>
            </a:r>
            <a:r>
              <a:rPr lang="en-US" dirty="0" err="1" smtClean="0"/>
              <a:t>litere</a:t>
            </a:r>
            <a:r>
              <a:rPr lang="en-US" dirty="0" smtClean="0"/>
              <a:t> </a:t>
            </a:r>
            <a:r>
              <a:rPr lang="en-US" dirty="0" err="1" smtClean="0"/>
              <a:t>adiacente</a:t>
            </a:r>
            <a:r>
              <a:rPr lang="en-US" dirty="0" smtClean="0"/>
              <a:t>.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litera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ne </a:t>
            </a:r>
            <a:r>
              <a:rPr lang="en-US" dirty="0" err="1" smtClean="0"/>
              <a:t>trebuie</a:t>
            </a:r>
            <a:r>
              <a:rPr lang="en-US" dirty="0" smtClean="0"/>
              <a:t> nu </a:t>
            </a:r>
            <a:r>
              <a:rPr lang="en-US" dirty="0" err="1" smtClean="0"/>
              <a:t>exista</a:t>
            </a:r>
            <a:r>
              <a:rPr lang="en-US" dirty="0" smtClean="0"/>
              <a:t>, </a:t>
            </a:r>
            <a:r>
              <a:rPr lang="en-US" dirty="0" err="1" smtClean="0"/>
              <a:t>afisam</a:t>
            </a:r>
            <a:r>
              <a:rPr lang="en-US" dirty="0" smtClean="0"/>
              <a:t> -1, </a:t>
            </a:r>
            <a:r>
              <a:rPr lang="en-US" dirty="0" err="1" smtClean="0"/>
              <a:t>altfel</a:t>
            </a:r>
            <a:r>
              <a:rPr lang="en-US" dirty="0" smtClean="0"/>
              <a:t> </a:t>
            </a:r>
            <a:r>
              <a:rPr lang="en-US" dirty="0" err="1" smtClean="0"/>
              <a:t>adunam</a:t>
            </a:r>
            <a:r>
              <a:rPr lang="en-US" dirty="0" smtClean="0"/>
              <a:t> </a:t>
            </a:r>
            <a:r>
              <a:rPr lang="en-US" dirty="0" err="1" smtClean="0"/>
              <a:t>distanta</a:t>
            </a:r>
            <a:r>
              <a:rPr lang="en-US" dirty="0" smtClean="0"/>
              <a:t> la cost. Nu </a:t>
            </a:r>
            <a:r>
              <a:rPr lang="en-US" dirty="0" err="1" smtClean="0"/>
              <a:t>salvam</a:t>
            </a:r>
            <a:r>
              <a:rPr lang="en-US" dirty="0" smtClean="0"/>
              <a:t> </a:t>
            </a:r>
            <a:r>
              <a:rPr lang="en-US" dirty="0" err="1" smtClean="0"/>
              <a:t>matricea</a:t>
            </a:r>
            <a:r>
              <a:rPr lang="en-US" dirty="0" smtClean="0"/>
              <a:t> ci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25 de </a:t>
            </a:r>
            <a:r>
              <a:rPr lang="en-US" dirty="0" err="1" smtClean="0"/>
              <a:t>perechi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litere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altfel</a:t>
            </a:r>
            <a:r>
              <a:rPr lang="en-US" dirty="0" smtClean="0"/>
              <a:t> am </a:t>
            </a:r>
            <a:r>
              <a:rPr lang="en-US" dirty="0" err="1" smtClean="0"/>
              <a:t>ramane</a:t>
            </a:r>
            <a:r>
              <a:rPr lang="en-US" dirty="0" smtClean="0"/>
              <a:t>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. Un mod de </a:t>
            </a:r>
            <a:r>
              <a:rPr lang="en-US" dirty="0" err="1" smtClean="0"/>
              <a:t>eficientizare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sa</a:t>
            </a:r>
            <a:r>
              <a:rPr lang="en-US" dirty="0" smtClean="0"/>
              <a:t> pre-</a:t>
            </a:r>
            <a:r>
              <a:rPr lang="en-US" dirty="0" err="1" smtClean="0"/>
              <a:t>calculam</a:t>
            </a:r>
            <a:r>
              <a:rPr lang="en-US" dirty="0" smtClean="0"/>
              <a:t> </a:t>
            </a:r>
            <a:r>
              <a:rPr lang="en-US" dirty="0" err="1" smtClean="0"/>
              <a:t>costul</a:t>
            </a:r>
            <a:r>
              <a:rPr lang="en-US" dirty="0" smtClean="0"/>
              <a:t> de la o </a:t>
            </a:r>
            <a:r>
              <a:rPr lang="en-US" dirty="0" err="1" smtClean="0"/>
              <a:t>litera</a:t>
            </a:r>
            <a:r>
              <a:rPr lang="en-US" dirty="0" smtClean="0"/>
              <a:t> la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nu </a:t>
            </a:r>
            <a:r>
              <a:rPr lang="en-US" dirty="0" err="1" smtClean="0"/>
              <a:t>mai</a:t>
            </a:r>
            <a:r>
              <a:rPr lang="en-US" dirty="0" smtClean="0"/>
              <a:t> re-</a:t>
            </a:r>
            <a:r>
              <a:rPr lang="en-US" dirty="0" err="1" smtClean="0"/>
              <a:t>calculam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cuvant</a:t>
            </a:r>
            <a:r>
              <a:rPr lang="en-US" dirty="0" smtClean="0"/>
              <a:t> in parte.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Problema B: Efort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Mickey</dc:creator>
  <cp:lastModifiedBy>Mickey</cp:lastModifiedBy>
  <cp:revision>5</cp:revision>
  <dcterms:created xsi:type="dcterms:W3CDTF">2017-04-04T14:58:58Z</dcterms:created>
  <dcterms:modified xsi:type="dcterms:W3CDTF">2017-04-04T18:24:45Z</dcterms:modified>
</cp:coreProperties>
</file>