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886" y="-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87DB-D20C-4E17-BCF1-14BB7D787EB4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87DB-D20C-4E17-BCF1-14BB7D787EB4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87DB-D20C-4E17-BCF1-14BB7D787EB4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87DB-D20C-4E17-BCF1-14BB7D787EB4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87DB-D20C-4E17-BCF1-14BB7D787EB4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87DB-D20C-4E17-BCF1-14BB7D787EB4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87DB-D20C-4E17-BCF1-14BB7D787EB4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87DB-D20C-4E17-BCF1-14BB7D787EB4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87DB-D20C-4E17-BCF1-14BB7D787EB4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87DB-D20C-4E17-BCF1-14BB7D787EB4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87DB-D20C-4E17-BCF1-14BB7D787EB4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8587DB-D20C-4E17-BCF1-14BB7D787EB4}" type="datetimeFigureOut">
              <a:rPr lang="en-US" smtClean="0"/>
              <a:t>11-Jan-17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EEA2072-8EDD-4116-AA0A-7622EAE5F9A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Catun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Turcu</a:t>
            </a:r>
            <a:r>
              <a:rPr lang="en-US" dirty="0" smtClean="0"/>
              <a:t> Gabriel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1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91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7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Prezentare Problema Catun</vt:lpstr>
      <vt:lpstr>Prezentare Input/Output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Problema Catun</dc:title>
  <dc:creator>Mickey</dc:creator>
  <cp:lastModifiedBy>Mickey</cp:lastModifiedBy>
  <cp:revision>2</cp:revision>
  <dcterms:created xsi:type="dcterms:W3CDTF">2017-01-11T13:17:46Z</dcterms:created>
  <dcterms:modified xsi:type="dcterms:W3CDTF">2017-01-11T13:38:45Z</dcterms:modified>
</cp:coreProperties>
</file>