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831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EAE7FC-63DB-4BF2-B5A4-D60D12C667F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6D44EB-59D7-48D9-B2BC-4190DD36A7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Rfinv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Turcu</a:t>
            </a:r>
            <a:r>
              <a:rPr lang="en-US" dirty="0"/>
              <a:t> Gabriel </a:t>
            </a:r>
          </a:p>
        </p:txBody>
      </p:sp>
    </p:spTree>
    <p:extLst>
      <p:ext uri="{BB962C8B-B14F-4D97-AF65-F5344CB8AC3E}">
        <p14:creationId xmlns:p14="http://schemas.microsoft.com/office/powerpoint/2010/main" val="1686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t care ne </a:t>
            </a:r>
            <a:r>
              <a:rPr lang="en-US" dirty="0" err="1" smtClean="0"/>
              <a:t>spune</a:t>
            </a:r>
            <a:r>
              <a:rPr lang="en-US" dirty="0" smtClean="0"/>
              <a:t> </a:t>
            </a:r>
            <a:r>
              <a:rPr lang="en-US" dirty="0" err="1" smtClean="0"/>
              <a:t>cate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:</a:t>
            </a:r>
          </a:p>
          <a:p>
            <a:r>
              <a:rPr lang="en-US" dirty="0" err="1"/>
              <a:t>Pe</a:t>
            </a:r>
            <a:r>
              <a:rPr lang="en-US" dirty="0"/>
              <a:t> prima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n </a:t>
            </a:r>
            <a:r>
              <a:rPr lang="en-US" dirty="0" err="1"/>
              <a:t>si</a:t>
            </a:r>
            <a:r>
              <a:rPr lang="en-US" dirty="0"/>
              <a:t> m, </a:t>
            </a:r>
            <a:r>
              <a:rPr lang="en-US" dirty="0" err="1"/>
              <a:t>unde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noduri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muchii</a:t>
            </a:r>
            <a:r>
              <a:rPr lang="en-US" dirty="0"/>
              <a:t> in </a:t>
            </a:r>
            <a:r>
              <a:rPr lang="en-US" dirty="0" err="1"/>
              <a:t>graf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m </a:t>
            </a:r>
            <a:r>
              <a:rPr lang="en-US" dirty="0" err="1" smtClean="0"/>
              <a:t>linii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perechi</a:t>
            </a:r>
            <a:r>
              <a:rPr lang="en-US" dirty="0" smtClean="0"/>
              <a:t> a </a:t>
            </a:r>
            <a:r>
              <a:rPr lang="en-US" dirty="0" err="1" smtClean="0"/>
              <a:t>si</a:t>
            </a:r>
            <a:r>
              <a:rPr lang="en-US" dirty="0" smtClean="0"/>
              <a:t> b care ne spun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muchie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 de la a la b.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continuare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o </a:t>
            </a:r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dimensiune</a:t>
            </a:r>
            <a:r>
              <a:rPr lang="en-US" dirty="0" smtClean="0"/>
              <a:t>   n x n care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aplicarii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Roy-Floyd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cu </a:t>
            </a:r>
            <a:r>
              <a:rPr lang="en-US" dirty="0" err="1" smtClean="0"/>
              <a:t>costurile</a:t>
            </a:r>
            <a:r>
              <a:rPr lang="en-US" dirty="0" smtClean="0"/>
              <a:t> </a:t>
            </a:r>
            <a:r>
              <a:rPr lang="en-US" dirty="0" err="1" smtClean="0"/>
              <a:t>initiale</a:t>
            </a:r>
            <a:r>
              <a:rPr lang="en-US" dirty="0" smtClean="0"/>
              <a:t> care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sterse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4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In output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afisam</a:t>
            </a:r>
            <a:r>
              <a:rPr lang="en-US" sz="2400" dirty="0"/>
              <a:t> </a:t>
            </a:r>
            <a:r>
              <a:rPr lang="en-US" sz="2400" dirty="0" err="1"/>
              <a:t>mesajul</a:t>
            </a:r>
            <a:r>
              <a:rPr lang="en-US" sz="2400" dirty="0"/>
              <a:t> “DA”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dam un cost </a:t>
            </a:r>
            <a:r>
              <a:rPr lang="en-US" sz="2400" dirty="0" err="1"/>
              <a:t>muchiilor</a:t>
            </a:r>
            <a:r>
              <a:rPr lang="en-US" sz="2400" dirty="0"/>
              <a:t> date in input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incat</a:t>
            </a:r>
            <a:r>
              <a:rPr lang="en-US" sz="2400" dirty="0"/>
              <a:t>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aplicam</a:t>
            </a:r>
            <a:r>
              <a:rPr lang="en-US" sz="2400" dirty="0"/>
              <a:t> </a:t>
            </a:r>
            <a:r>
              <a:rPr lang="en-US" sz="2400" dirty="0" err="1"/>
              <a:t>algoritmul</a:t>
            </a:r>
            <a:r>
              <a:rPr lang="en-US" sz="2400" dirty="0"/>
              <a:t> Roy-Floyd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matricea</a:t>
            </a:r>
            <a:r>
              <a:rPr lang="en-US" sz="2400" dirty="0"/>
              <a:t> </a:t>
            </a:r>
            <a:r>
              <a:rPr lang="en-US" sz="2400" dirty="0" err="1"/>
              <a:t>costurilor</a:t>
            </a:r>
            <a:r>
              <a:rPr lang="en-US" sz="2400" dirty="0"/>
              <a:t>, </a:t>
            </a:r>
            <a:r>
              <a:rPr lang="en-US" sz="2400" dirty="0" err="1"/>
              <a:t>sa</a:t>
            </a:r>
            <a:r>
              <a:rPr lang="en-US" sz="2400" dirty="0"/>
              <a:t> ne </a:t>
            </a:r>
            <a:r>
              <a:rPr lang="en-US" sz="2400" dirty="0" err="1"/>
              <a:t>dea</a:t>
            </a:r>
            <a:r>
              <a:rPr lang="en-US" sz="2400" dirty="0"/>
              <a:t> </a:t>
            </a:r>
            <a:r>
              <a:rPr lang="en-US" sz="2400" dirty="0" err="1"/>
              <a:t>acelasi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cu </a:t>
            </a:r>
            <a:r>
              <a:rPr lang="en-US" sz="2400" dirty="0" err="1"/>
              <a:t>matricea</a:t>
            </a:r>
            <a:r>
              <a:rPr lang="en-US" sz="2400" dirty="0"/>
              <a:t> data in </a:t>
            </a:r>
            <a:r>
              <a:rPr lang="en-US" sz="2400" dirty="0" smtClean="0"/>
              <a:t>input. In </a:t>
            </a:r>
            <a:r>
              <a:rPr lang="en-US" sz="2400" dirty="0" err="1" smtClean="0"/>
              <a:t>caz</a:t>
            </a:r>
            <a:r>
              <a:rPr lang="en-US" sz="2400" dirty="0" smtClean="0"/>
              <a:t> </a:t>
            </a:r>
            <a:r>
              <a:rPr lang="en-US" sz="2400" dirty="0" err="1" smtClean="0"/>
              <a:t>contrar</a:t>
            </a:r>
            <a:r>
              <a:rPr lang="en-US" sz="2400" dirty="0" smtClean="0"/>
              <a:t>,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afisam</a:t>
            </a:r>
            <a:r>
              <a:rPr lang="en-US" sz="2400" dirty="0" smtClean="0"/>
              <a:t> </a:t>
            </a:r>
            <a:r>
              <a:rPr lang="en-US" sz="2400" dirty="0" err="1" smtClean="0"/>
              <a:t>mesajul</a:t>
            </a:r>
            <a:r>
              <a:rPr lang="en-US" sz="2400" dirty="0" smtClean="0"/>
              <a:t> “NU”.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4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luam</a:t>
            </a:r>
            <a:r>
              <a:rPr lang="en-US" dirty="0" smtClean="0"/>
              <a:t> </a:t>
            </a:r>
            <a:r>
              <a:rPr lang="en-US" dirty="0" err="1" smtClean="0"/>
              <a:t>exemplul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in </a:t>
            </a:r>
            <a:r>
              <a:rPr lang="en-US" dirty="0" err="1" smtClean="0"/>
              <a:t>enunt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test, am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graful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24088"/>
            <a:ext cx="84201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057400" y="617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548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43400" y="617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V="1">
            <a:off x="2286000" y="5746563"/>
            <a:ext cx="882837" cy="42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>
            <a:off x="3384363" y="5746563"/>
            <a:ext cx="1003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563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563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,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drumul</a:t>
            </a:r>
            <a:r>
              <a:rPr lang="en-US" dirty="0" smtClean="0"/>
              <a:t> minim </a:t>
            </a:r>
            <a:r>
              <a:rPr lang="en-US" dirty="0" err="1" smtClean="0"/>
              <a:t>trecut</a:t>
            </a:r>
            <a:r>
              <a:rPr lang="en-US" dirty="0" smtClean="0"/>
              <a:t> in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10,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drumul</a:t>
            </a:r>
            <a:r>
              <a:rPr lang="en-US" dirty="0" smtClean="0"/>
              <a:t> minim de la 1 la 3,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9.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afisam</a:t>
            </a:r>
            <a:r>
              <a:rPr lang="en-US" dirty="0" smtClean="0"/>
              <a:t> “NU”.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4400" y="2667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57400" y="2057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89674" y="2667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19200" y="2337256"/>
            <a:ext cx="882837" cy="42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2314937"/>
            <a:ext cx="1003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22645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7837" y="2286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se </a:t>
            </a:r>
            <a:r>
              <a:rPr lang="en-US" dirty="0" err="1" smtClean="0"/>
              <a:t>rezolva</a:t>
            </a:r>
            <a:r>
              <a:rPr lang="en-US" dirty="0" smtClean="0"/>
              <a:t> cu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cu care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creata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in prima </a:t>
            </a:r>
            <a:r>
              <a:rPr lang="en-US" dirty="0" err="1" smtClean="0"/>
              <a:t>faza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anume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Roy-Floyd.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de </a:t>
            </a:r>
            <a:r>
              <a:rPr lang="en-US" dirty="0" err="1" smtClean="0"/>
              <a:t>aceasta</a:t>
            </a:r>
            <a:r>
              <a:rPr lang="en-US" dirty="0" smtClean="0"/>
              <a:t> data, </a:t>
            </a:r>
            <a:r>
              <a:rPr lang="en-US" dirty="0" err="1" smtClean="0"/>
              <a:t>vom</a:t>
            </a:r>
            <a:r>
              <a:rPr lang="en-US" dirty="0" smtClean="0"/>
              <a:t> face </a:t>
            </a:r>
            <a:r>
              <a:rPr lang="en-US" dirty="0" err="1" smtClean="0"/>
              <a:t>urmatorul</a:t>
            </a:r>
            <a:r>
              <a:rPr lang="en-US" dirty="0" smtClean="0"/>
              <a:t> </a:t>
            </a:r>
            <a:r>
              <a:rPr lang="en-US" dirty="0" err="1" smtClean="0"/>
              <a:t>procedeu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 din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muchie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.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 din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corecte</a:t>
            </a:r>
            <a:r>
              <a:rPr lang="en-US" dirty="0" smtClean="0"/>
              <a:t>,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aplicam</a:t>
            </a:r>
            <a:r>
              <a:rPr lang="en-US" dirty="0" smtClean="0"/>
              <a:t> Roy-Floyd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cu </a:t>
            </a: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muchia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direct,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dea</a:t>
            </a:r>
            <a:r>
              <a:rPr lang="en-US" dirty="0" smtClean="0"/>
              <a:t>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0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prima </a:t>
            </a:r>
            <a:r>
              <a:rPr lang="en-US" dirty="0" err="1" smtClean="0"/>
              <a:t>matrice</a:t>
            </a:r>
            <a:r>
              <a:rPr lang="en-US" dirty="0" smtClean="0"/>
              <a:t> din input:</a:t>
            </a:r>
          </a:p>
          <a:p>
            <a:pPr marL="0" indent="0">
              <a:buNone/>
            </a:pPr>
            <a:r>
              <a:rPr lang="en-US" dirty="0" smtClean="0"/>
              <a:t>0   5   10</a:t>
            </a:r>
          </a:p>
          <a:p>
            <a:pPr marL="0" indent="0">
              <a:buNone/>
            </a:pPr>
            <a:r>
              <a:rPr lang="en-US" dirty="0" smtClean="0"/>
              <a:t>5   0   4</a:t>
            </a:r>
          </a:p>
          <a:p>
            <a:pPr marL="0" indent="0">
              <a:buNone/>
            </a:pPr>
            <a:r>
              <a:rPr lang="en-US" dirty="0" smtClean="0"/>
              <a:t>10 4   0</a:t>
            </a:r>
          </a:p>
          <a:p>
            <a:pPr marL="0" indent="0">
              <a:buNone/>
            </a:pP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consideram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muchiile</a:t>
            </a:r>
            <a:r>
              <a:rPr lang="en-US" dirty="0" smtClean="0"/>
              <a:t> 3-2 </a:t>
            </a:r>
            <a:r>
              <a:rPr lang="en-US" dirty="0" err="1" smtClean="0"/>
              <a:t>si</a:t>
            </a:r>
            <a:r>
              <a:rPr lang="en-US" dirty="0" smtClean="0"/>
              <a:t> 1-2 care ne </a:t>
            </a:r>
            <a:r>
              <a:rPr lang="en-US" dirty="0" err="1" smtClean="0"/>
              <a:t>sunt</a:t>
            </a:r>
            <a:r>
              <a:rPr lang="en-US" dirty="0" smtClean="0"/>
              <a:t> date in input,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0   5   0</a:t>
            </a:r>
          </a:p>
          <a:p>
            <a:pPr marL="0" indent="0">
              <a:buNone/>
            </a:pPr>
            <a:r>
              <a:rPr lang="en-US" dirty="0"/>
              <a:t>5   0   4</a:t>
            </a:r>
          </a:p>
          <a:p>
            <a:pPr marL="0" indent="0">
              <a:buNone/>
            </a:pPr>
            <a:r>
              <a:rPr lang="en-US" dirty="0"/>
              <a:t>0</a:t>
            </a:r>
            <a:r>
              <a:rPr lang="en-US" dirty="0" smtClean="0"/>
              <a:t>   4   </a:t>
            </a:r>
            <a:r>
              <a:rPr lang="en-US" dirty="0"/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Algoritmica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Roy-Floyd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0   5   0</a:t>
            </a:r>
          </a:p>
          <a:p>
            <a:pPr marL="0" indent="0">
              <a:buNone/>
            </a:pPr>
            <a:r>
              <a:rPr lang="en-US" dirty="0"/>
              <a:t>5   0   4</a:t>
            </a:r>
          </a:p>
          <a:p>
            <a:pPr marL="0" indent="0">
              <a:buNone/>
            </a:pPr>
            <a:r>
              <a:rPr lang="en-US" dirty="0"/>
              <a:t>0   4   0</a:t>
            </a:r>
          </a:p>
          <a:p>
            <a:r>
              <a:rPr lang="en-US" dirty="0" smtClean="0"/>
              <a:t>Ne </a:t>
            </a:r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0   5   </a:t>
            </a:r>
            <a:r>
              <a:rPr lang="en-US" dirty="0" smtClean="0"/>
              <a:t>9                      0   5   10                 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/>
              <a:t>matricea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5   0   </a:t>
            </a:r>
            <a:r>
              <a:rPr lang="en-US" dirty="0" smtClean="0"/>
              <a:t>4                      5   0   4                    data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endParaRPr lang="en-US" dirty="0"/>
          </a:p>
          <a:p>
            <a:pPr marL="457200" indent="-457200">
              <a:buAutoNum type="arabicPlain" startAt="9"/>
            </a:pPr>
            <a:r>
              <a:rPr lang="en-US" dirty="0" smtClean="0"/>
              <a:t>4   0                     10  4   0                    </a:t>
            </a:r>
            <a:r>
              <a:rPr lang="en-US" dirty="0" err="1" smtClean="0"/>
              <a:t>afisam</a:t>
            </a:r>
            <a:r>
              <a:rPr lang="en-US" dirty="0" smtClean="0"/>
              <a:t> ”NU”.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Not Equal 3"/>
          <p:cNvSpPr/>
          <p:nvPr/>
        </p:nvSpPr>
        <p:spPr>
          <a:xfrm>
            <a:off x="2057400" y="4191000"/>
            <a:ext cx="914400" cy="533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69982" y="43434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269</TotalTime>
  <Words>402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Prezentare Rfinv</vt:lpstr>
      <vt:lpstr>Prezentare Input/Output</vt:lpstr>
      <vt:lpstr>Prezentare Input/Output</vt:lpstr>
      <vt:lpstr>Exemplu Input/Output</vt:lpstr>
      <vt:lpstr>Exemplu Input/Output</vt:lpstr>
      <vt:lpstr>Solutie Algoritmica</vt:lpstr>
      <vt:lpstr>Solutie Algoritmica</vt:lpstr>
      <vt:lpstr>Solutie Algoritmica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</dc:creator>
  <cp:lastModifiedBy>Mickey</cp:lastModifiedBy>
  <cp:revision>8</cp:revision>
  <dcterms:created xsi:type="dcterms:W3CDTF">2017-01-10T16:34:24Z</dcterms:created>
  <dcterms:modified xsi:type="dcterms:W3CDTF">2017-01-10T21:03:56Z</dcterms:modified>
</cp:coreProperties>
</file>