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831" y="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2D91345-EE89-4A87-9A8D-1559B38DFFF5}" type="datetimeFigureOut">
              <a:rPr lang="en-US" smtClean="0"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4353A0C-0CA4-451E-87B1-42A6AC6082E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Turcu</a:t>
            </a:r>
            <a:r>
              <a:rPr lang="en-US" dirty="0" smtClean="0"/>
              <a:t> Gabriel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Muzeu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41829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4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0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93166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5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07993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6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3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21771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7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7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7739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8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9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2388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92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Inlocuim</a:t>
            </a:r>
            <a:r>
              <a:rPr lang="en-US" dirty="0" smtClean="0"/>
              <a:t> </a:t>
            </a:r>
            <a:r>
              <a:rPr lang="en-US" dirty="0" err="1" smtClean="0"/>
              <a:t>locurile</a:t>
            </a:r>
            <a:r>
              <a:rPr lang="en-US" dirty="0" smtClean="0"/>
              <a:t> cu # cu -2, </a:t>
            </a:r>
            <a:r>
              <a:rPr lang="en-US" dirty="0" err="1" smtClean="0"/>
              <a:t>locurile</a:t>
            </a:r>
            <a:r>
              <a:rPr lang="en-US" dirty="0" smtClean="0"/>
              <a:t> </a:t>
            </a:r>
            <a:r>
              <a:rPr lang="en-US" dirty="0" err="1" smtClean="0"/>
              <a:t>nevizitate</a:t>
            </a:r>
            <a:r>
              <a:rPr lang="en-US" dirty="0" smtClean="0"/>
              <a:t> cu -1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locurile</a:t>
            </a:r>
            <a:r>
              <a:rPr lang="en-US" dirty="0" smtClean="0"/>
              <a:t> cu </a:t>
            </a:r>
            <a:r>
              <a:rPr lang="en-US" dirty="0" err="1" smtClean="0"/>
              <a:t>paznic</a:t>
            </a:r>
            <a:r>
              <a:rPr lang="en-US" dirty="0" smtClean="0"/>
              <a:t> cu 0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obtinem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din output.</a:t>
            </a:r>
          </a:p>
        </p:txBody>
      </p:sp>
    </p:spTree>
    <p:extLst>
      <p:ext uri="{BB962C8B-B14F-4D97-AF65-F5344CB8AC3E}">
        <p14:creationId xmlns:p14="http://schemas.microsoft.com/office/powerpoint/2010/main" val="6343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7543800" cy="914400"/>
          </a:xfrm>
        </p:spPr>
        <p:txBody>
          <a:bodyPr/>
          <a:lstStyle/>
          <a:p>
            <a:r>
              <a:rPr lang="en-US" sz="7200" dirty="0" err="1" smtClean="0"/>
              <a:t>Intrebari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362542"/>
            <a:ext cx="6848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¿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383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953000"/>
          </a:xfrm>
        </p:spPr>
        <p:txBody>
          <a:bodyPr/>
          <a:lstStyle/>
          <a:p>
            <a:r>
              <a:rPr lang="en-US" dirty="0" err="1" smtClean="0"/>
              <a:t>Pe</a:t>
            </a:r>
            <a:r>
              <a:rPr lang="en-US" dirty="0" smtClean="0"/>
              <a:t> 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n, care ne </a:t>
            </a:r>
            <a:r>
              <a:rPr lang="en-US" dirty="0" err="1" smtClean="0"/>
              <a:t>spune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coloane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o are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n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propriu-zisa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caracterul</a:t>
            </a:r>
            <a:r>
              <a:rPr lang="en-US" dirty="0" smtClean="0"/>
              <a:t> ‘.’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, camera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libera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caracterul</a:t>
            </a:r>
            <a:r>
              <a:rPr lang="en-US" dirty="0" smtClean="0"/>
              <a:t> ‘#’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, camera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inschisa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caracterul</a:t>
            </a:r>
            <a:r>
              <a:rPr lang="en-US" dirty="0" smtClean="0"/>
              <a:t> ‘P’ </a:t>
            </a:r>
            <a:r>
              <a:rPr lang="en-US" dirty="0" err="1" smtClean="0"/>
              <a:t>Inseamna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, camera </a:t>
            </a:r>
            <a:r>
              <a:rPr lang="en-US" dirty="0" err="1" smtClean="0"/>
              <a:t>contine</a:t>
            </a:r>
            <a:r>
              <a:rPr lang="en-US" dirty="0" smtClean="0"/>
              <a:t> un </a:t>
            </a:r>
            <a:r>
              <a:rPr lang="en-US" dirty="0" err="1" smtClean="0"/>
              <a:t>paznic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output,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afisam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celula</a:t>
            </a:r>
            <a:r>
              <a:rPr lang="en-US" dirty="0" smtClean="0"/>
              <a:t>, </a:t>
            </a:r>
            <a:r>
              <a:rPr lang="en-US" dirty="0" err="1" smtClean="0"/>
              <a:t>afisam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‘-1’ </a:t>
            </a:r>
            <a:r>
              <a:rPr lang="en-US" dirty="0" err="1" smtClean="0"/>
              <a:t>daca</a:t>
            </a:r>
            <a:r>
              <a:rPr lang="en-US" dirty="0" smtClean="0"/>
              <a:t> nu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ajunge</a:t>
            </a:r>
            <a:r>
              <a:rPr lang="en-US" dirty="0" smtClean="0"/>
              <a:t> la </a:t>
            </a:r>
            <a:r>
              <a:rPr lang="en-US" dirty="0" err="1" smtClean="0"/>
              <a:t>acea</a:t>
            </a:r>
            <a:r>
              <a:rPr lang="en-US" dirty="0" smtClean="0"/>
              <a:t> camera.</a:t>
            </a:r>
          </a:p>
          <a:p>
            <a:r>
              <a:rPr lang="en-US" dirty="0" smtClean="0"/>
              <a:t>‘-2’ </a:t>
            </a:r>
            <a:r>
              <a:rPr lang="en-US" dirty="0" err="1" smtClean="0"/>
              <a:t>daca</a:t>
            </a:r>
            <a:r>
              <a:rPr lang="en-US" dirty="0" smtClean="0"/>
              <a:t> era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ocupata</a:t>
            </a:r>
            <a:r>
              <a:rPr lang="en-US" dirty="0" smtClean="0"/>
              <a:t> in input(</a:t>
            </a:r>
            <a:r>
              <a:rPr lang="en-US" dirty="0" err="1" smtClean="0"/>
              <a:t>semnalata</a:t>
            </a:r>
            <a:r>
              <a:rPr lang="en-US" dirty="0" smtClean="0"/>
              <a:t> cu ‘#’)</a:t>
            </a:r>
          </a:p>
          <a:p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apropriat</a:t>
            </a:r>
            <a:r>
              <a:rPr lang="en-US" dirty="0" smtClean="0"/>
              <a:t> </a:t>
            </a:r>
            <a:r>
              <a:rPr lang="en-US" dirty="0" err="1" smtClean="0"/>
              <a:t>paznic</a:t>
            </a:r>
            <a:r>
              <a:rPr lang="en-US" dirty="0" smtClean="0"/>
              <a:t> la care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ajunga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0" y="22098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545" y="1676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37974"/>
              </p:ext>
            </p:extLst>
          </p:nvPr>
        </p:nvGraphicFramePr>
        <p:xfrm>
          <a:off x="990600" y="35052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0" y="22098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545" y="1676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97425"/>
              </p:ext>
            </p:extLst>
          </p:nvPr>
        </p:nvGraphicFramePr>
        <p:xfrm>
          <a:off x="990600" y="35052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3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86348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[3,5];[8,2]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81957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[3,5];[8,2]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1676400" y="579120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2514600" y="5791199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514600" y="359664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352800" y="359664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2950362" y="318079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5583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4" y="3657600"/>
            <a:ext cx="39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[2,5];[3,4];[3,6];[8,2];[8,4]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1295400" y="579120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2895600" y="5775617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5400000">
            <a:off x="2514600" y="533400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6200000">
            <a:off x="2514600" y="4026932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6200000">
            <a:off x="3337560" y="4026932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5400000">
            <a:off x="3337560" y="320040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00000">
            <a:off x="3733800" y="359664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5400000">
            <a:off x="2906705" y="2743200"/>
            <a:ext cx="228600" cy="12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38662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[1,5];[2,6];[3,7];[4,6];[</a:t>
            </a:r>
            <a:r>
              <a:rPr lang="en-US" dirty="0"/>
              <a:t>4</a:t>
            </a:r>
            <a:r>
              <a:rPr lang="en-US" dirty="0" smtClean="0"/>
              <a:t>,4];[7,4];[8,1];[8,5]</a:t>
            </a:r>
          </a:p>
        </p:txBody>
      </p:sp>
    </p:spTree>
    <p:extLst>
      <p:ext uri="{BB962C8B-B14F-4D97-AF65-F5344CB8AC3E}">
        <p14:creationId xmlns:p14="http://schemas.microsoft.com/office/powerpoint/2010/main" val="3615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I/O + </a:t>
            </a:r>
            <a:r>
              <a:rPr lang="en-US" dirty="0" err="1" smtClean="0"/>
              <a:t>Explicatii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016829" cy="114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145" y="140386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71132"/>
              </p:ext>
            </p:extLst>
          </p:nvPr>
        </p:nvGraphicFramePr>
        <p:xfrm>
          <a:off x="685800" y="2133600"/>
          <a:ext cx="393192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30"/>
                <a:gridCol w="419405"/>
                <a:gridCol w="419405"/>
                <a:gridCol w="419405"/>
                <a:gridCol w="419405"/>
                <a:gridCol w="419405"/>
                <a:gridCol w="419405"/>
                <a:gridCol w="419405"/>
                <a:gridCol w="524256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6145" y="3657600"/>
            <a:ext cx="316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coada</a:t>
            </a:r>
            <a:r>
              <a:rPr lang="en-US" dirty="0" smtClean="0"/>
              <a:t>: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cu </a:t>
            </a:r>
            <a:r>
              <a:rPr lang="en-US" dirty="0" err="1" smtClean="0"/>
              <a:t>valoarea</a:t>
            </a:r>
            <a:r>
              <a:rPr lang="en-US" dirty="0" smtClean="0"/>
              <a:t> 3 din </a:t>
            </a:r>
            <a:r>
              <a:rPr lang="en-US" dirty="0" err="1" smtClean="0"/>
              <a:t>matrice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0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77</TotalTime>
  <Words>1043</Words>
  <Application>Microsoft Office PowerPoint</Application>
  <PresentationFormat>On-screen Show (4:3)</PresentationFormat>
  <Paragraphs>719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Turcu Gabriel</vt:lpstr>
      <vt:lpstr>Prezentare Input/Output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Exemplu I/O + Explicatii</vt:lpstr>
      <vt:lpstr>Intrebari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12</cp:revision>
  <dcterms:created xsi:type="dcterms:W3CDTF">2016-12-04T14:49:17Z</dcterms:created>
  <dcterms:modified xsi:type="dcterms:W3CDTF">2016-12-04T16:06:59Z</dcterms:modified>
</cp:coreProperties>
</file>