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913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042EE44-786D-41D4-BDD2-04E6A5ED20DC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2CA41A2-2871-4593-8D4D-CAA5B2F947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CF #422 C - </a:t>
            </a:r>
            <a:r>
              <a:rPr lang="en-US" dirty="0" err="1" smtClean="0"/>
              <a:t>Turcu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+mj-lt"/>
              </a:rPr>
              <a:t>The task is to find exactly two intervals that: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+mj-lt"/>
              </a:rPr>
              <a:t>Have their total length equal to x.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+mj-lt"/>
              </a:rPr>
              <a:t>Do not intersect.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+mj-lt"/>
              </a:rPr>
              <a:t>Have their total cost the lowest possible.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+mj-lt"/>
              </a:rPr>
              <a:t>If no intervals can match the first two conditions, print -1</a:t>
            </a:r>
          </a:p>
          <a:p>
            <a:r>
              <a:rPr lang="en-US" sz="1600" dirty="0" smtClean="0">
                <a:latin typeface="+mj-lt"/>
              </a:rPr>
              <a:t>In </a:t>
            </a:r>
            <a:r>
              <a:rPr lang="en-US" sz="1600" dirty="0" err="1" smtClean="0">
                <a:latin typeface="+mj-lt"/>
              </a:rPr>
              <a:t>orderd</a:t>
            </a:r>
            <a:r>
              <a:rPr lang="en-US" sz="1600" dirty="0" smtClean="0">
                <a:latin typeface="+mj-lt"/>
              </a:rPr>
              <a:t> to solve the problem, we need to sort all the intervals by their starting point. To this intervals vector we need to add all the intervals backwards and have a way to tell the program that they belong to the backwards part. We do this because for each interval we look behind to find an interval of length (x-Current length) of minimal cost. So for this, we’ll need a vector to hold the best cost for each length(BEST[n]). This is where the backwards intervals come in, whenever we find a backwards interval in our sorted vector, that means we have passed its normal back end, so we can now try to update best[length of current interval]. The vector that holds the intervals will need to be sorted first by the beginning </a:t>
            </a:r>
            <a:r>
              <a:rPr lang="en-US" sz="1600" dirty="0" err="1" smtClean="0">
                <a:latin typeface="+mj-lt"/>
              </a:rPr>
              <a:t>coordonate</a:t>
            </a:r>
            <a:r>
              <a:rPr lang="en-US" sz="1600" dirty="0" smtClean="0">
                <a:latin typeface="+mj-lt"/>
              </a:rPr>
              <a:t> and then sorted by the type of the interval(normal or backwards).</a:t>
            </a:r>
          </a:p>
        </p:txBody>
      </p:sp>
    </p:spTree>
    <p:extLst>
      <p:ext uri="{BB962C8B-B14F-4D97-AF65-F5344CB8AC3E}">
        <p14:creationId xmlns:p14="http://schemas.microsoft.com/office/powerpoint/2010/main" val="268862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</TotalTime>
  <Words>207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CF #422 C - Turcu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 #422 C - Turcu</dc:title>
  <dc:creator>Mickey</dc:creator>
  <cp:lastModifiedBy>Mickey</cp:lastModifiedBy>
  <cp:revision>2</cp:revision>
  <dcterms:created xsi:type="dcterms:W3CDTF">2017-07-04T08:45:10Z</dcterms:created>
  <dcterms:modified xsi:type="dcterms:W3CDTF">2017-07-04T09:02:06Z</dcterms:modified>
</cp:coreProperties>
</file>