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400</c:v>
                </c:pt>
                <c:pt idx="2">
                  <c:v>600</c:v>
                </c:pt>
                <c:pt idx="3">
                  <c:v>1100</c:v>
                </c:pt>
                <c:pt idx="4">
                  <c:v>1400</c:v>
                </c:pt>
                <c:pt idx="5">
                  <c:v>1500</c:v>
                </c:pt>
                <c:pt idx="6">
                  <c:v>1700</c:v>
                </c:pt>
                <c:pt idx="7">
                  <c:v>1800</c:v>
                </c:pt>
                <c:pt idx="8">
                  <c:v>2100</c:v>
                </c:pt>
                <c:pt idx="9">
                  <c:v>2400</c:v>
                </c:pt>
                <c:pt idx="10">
                  <c:v>2800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500</c:v>
                </c:pt>
                <c:pt idx="1">
                  <c:v>1100</c:v>
                </c:pt>
                <c:pt idx="2">
                  <c:v>600</c:v>
                </c:pt>
                <c:pt idx="3">
                  <c:v>1200</c:v>
                </c:pt>
                <c:pt idx="4">
                  <c:v>100</c:v>
                </c:pt>
                <c:pt idx="5">
                  <c:v>800</c:v>
                </c:pt>
                <c:pt idx="6">
                  <c:v>600</c:v>
                </c:pt>
                <c:pt idx="7">
                  <c:v>700</c:v>
                </c:pt>
                <c:pt idx="8">
                  <c:v>300</c:v>
                </c:pt>
                <c:pt idx="9">
                  <c:v>500</c:v>
                </c:pt>
                <c:pt idx="1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91392"/>
        <c:axId val="25288704"/>
      </c:scatterChart>
      <c:valAx>
        <c:axId val="2529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288704"/>
        <c:crosses val="autoZero"/>
        <c:crossBetween val="midCat"/>
      </c:valAx>
      <c:valAx>
        <c:axId val="25288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913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400</c:v>
                </c:pt>
                <c:pt idx="2">
                  <c:v>600</c:v>
                </c:pt>
                <c:pt idx="3">
                  <c:v>1100</c:v>
                </c:pt>
                <c:pt idx="4">
                  <c:v>1400</c:v>
                </c:pt>
                <c:pt idx="5">
                  <c:v>1500</c:v>
                </c:pt>
                <c:pt idx="6">
                  <c:v>1700</c:v>
                </c:pt>
                <c:pt idx="7">
                  <c:v>1800</c:v>
                </c:pt>
                <c:pt idx="8">
                  <c:v>2100</c:v>
                </c:pt>
                <c:pt idx="9">
                  <c:v>2400</c:v>
                </c:pt>
                <c:pt idx="10">
                  <c:v>2800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500</c:v>
                </c:pt>
                <c:pt idx="1">
                  <c:v>1100</c:v>
                </c:pt>
                <c:pt idx="2">
                  <c:v>600</c:v>
                </c:pt>
                <c:pt idx="3">
                  <c:v>1200</c:v>
                </c:pt>
                <c:pt idx="4">
                  <c:v>100</c:v>
                </c:pt>
                <c:pt idx="5">
                  <c:v>800</c:v>
                </c:pt>
                <c:pt idx="6">
                  <c:v>600</c:v>
                </c:pt>
                <c:pt idx="7">
                  <c:v>700</c:v>
                </c:pt>
                <c:pt idx="8">
                  <c:v>300</c:v>
                </c:pt>
                <c:pt idx="9">
                  <c:v>500</c:v>
                </c:pt>
                <c:pt idx="1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10720"/>
        <c:axId val="25312640"/>
      </c:scatterChart>
      <c:valAx>
        <c:axId val="2531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312640"/>
        <c:crosses val="autoZero"/>
        <c:crossBetween val="midCat"/>
      </c:valAx>
      <c:valAx>
        <c:axId val="25312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3107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0.88889</cdr:x>
      <cdr:y>0.39284</cdr:y>
    </cdr:from>
    <cdr:to>
      <cdr:x>1</cdr:x>
      <cdr:y>0.59488</cdr:y>
    </cdr:to>
    <cdr:sp macro="" textlink="">
      <cdr:nvSpPr>
        <cdr:cNvPr id="2" name="Sun 1"/>
        <cdr:cNvSpPr/>
      </cdr:nvSpPr>
      <cdr:spPr>
        <a:xfrm xmlns:a="http://schemas.openxmlformats.org/drawingml/2006/main">
          <a:off x="7315200" y="1778000"/>
          <a:ext cx="914400" cy="914400"/>
        </a:xfrm>
        <a:prstGeom xmlns:a="http://schemas.openxmlformats.org/drawingml/2006/main" prst="sun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chemeClr val="tx1">
              <a:alpha val="13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0.88889</cdr:x>
      <cdr:y>0.25254</cdr:y>
    </cdr:from>
    <cdr:to>
      <cdr:x>0.9537</cdr:x>
      <cdr:y>0.28622</cdr:y>
    </cdr:to>
    <cdr:sp macro="" textlink="">
      <cdr:nvSpPr>
        <cdr:cNvPr id="3" name="Left Arrow 2"/>
        <cdr:cNvSpPr/>
      </cdr:nvSpPr>
      <cdr:spPr>
        <a:xfrm xmlns:a="http://schemas.openxmlformats.org/drawingml/2006/main">
          <a:off x="7315200" y="1143000"/>
          <a:ext cx="533400" cy="152400"/>
        </a:xfrm>
        <a:prstGeom xmlns:a="http://schemas.openxmlformats.org/drawingml/2006/main" prst="leftArrow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0.88889</cdr:x>
      <cdr:y>0.35356</cdr:y>
    </cdr:from>
    <cdr:to>
      <cdr:x>0.9537</cdr:x>
      <cdr:y>0.38723</cdr:y>
    </cdr:to>
    <cdr:sp macro="" textlink="">
      <cdr:nvSpPr>
        <cdr:cNvPr id="4" name="Left Arrow 3"/>
        <cdr:cNvSpPr/>
      </cdr:nvSpPr>
      <cdr:spPr>
        <a:xfrm xmlns:a="http://schemas.openxmlformats.org/drawingml/2006/main">
          <a:off x="7315200" y="1600200"/>
          <a:ext cx="533400" cy="152400"/>
        </a:xfrm>
        <a:prstGeom xmlns:a="http://schemas.openxmlformats.org/drawingml/2006/main" prst="leftArrow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0.89815</cdr:x>
      <cdr:y>0.59207</cdr:y>
    </cdr:from>
    <cdr:to>
      <cdr:x>0.96296</cdr:x>
      <cdr:y>0.62575</cdr:y>
    </cdr:to>
    <cdr:sp macro="" textlink="">
      <cdr:nvSpPr>
        <cdr:cNvPr id="5" name="Left Arrow 4"/>
        <cdr:cNvSpPr/>
      </cdr:nvSpPr>
      <cdr:spPr>
        <a:xfrm xmlns:a="http://schemas.openxmlformats.org/drawingml/2006/main">
          <a:off x="7391400" y="2679700"/>
          <a:ext cx="533400" cy="152400"/>
        </a:xfrm>
        <a:prstGeom xmlns:a="http://schemas.openxmlformats.org/drawingml/2006/main" prst="leftArrow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0.89815</cdr:x>
      <cdr:y>0.73855</cdr:y>
    </cdr:from>
    <cdr:to>
      <cdr:x>0.96296</cdr:x>
      <cdr:y>0.77222</cdr:y>
    </cdr:to>
    <cdr:sp macro="" textlink="">
      <cdr:nvSpPr>
        <cdr:cNvPr id="6" name="Left Arrow 5"/>
        <cdr:cNvSpPr/>
      </cdr:nvSpPr>
      <cdr:spPr>
        <a:xfrm xmlns:a="http://schemas.openxmlformats.org/drawingml/2006/main">
          <a:off x="7391400" y="3342640"/>
          <a:ext cx="533400" cy="152400"/>
        </a:xfrm>
        <a:prstGeom xmlns:a="http://schemas.openxmlformats.org/drawingml/2006/main" prst="leftArrow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DCDB56-6001-42B1-ACCA-5A69CB2DFC7F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EFC531-92A1-4208-999B-FD4E165EF6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 – Sunny Mountains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Turcu</a:t>
            </a:r>
            <a:r>
              <a:rPr lang="en-US" dirty="0" smtClean="0"/>
              <a:t> Gabriel</a:t>
            </a:r>
          </a:p>
        </p:txBody>
      </p:sp>
    </p:spTree>
    <p:extLst>
      <p:ext uri="{BB962C8B-B14F-4D97-AF65-F5344CB8AC3E}">
        <p14:creationId xmlns:p14="http://schemas.microsoft.com/office/powerpoint/2010/main" val="332171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</a:t>
            </a:r>
            <a:r>
              <a:rPr lang="en-US" dirty="0" smtClean="0"/>
              <a:t> prima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primim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/>
              <a:t> </a:t>
            </a:r>
            <a:r>
              <a:rPr lang="en-US" dirty="0" smtClean="0"/>
              <a:t>C de </a:t>
            </a:r>
            <a:r>
              <a:rPr lang="en-US" dirty="0" err="1" smtClean="0"/>
              <a:t>teste</a:t>
            </a:r>
            <a:r>
              <a:rPr lang="en-US" dirty="0"/>
              <a:t> </a:t>
            </a:r>
            <a:r>
              <a:rPr lang="en-US" dirty="0" err="1" smtClean="0"/>
              <a:t>iar</a:t>
            </a:r>
            <a:r>
              <a:rPr lang="en-US" dirty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 in parte, </a:t>
            </a:r>
            <a:r>
              <a:rPr lang="en-US" dirty="0" err="1" smtClean="0"/>
              <a:t>pe</a:t>
            </a:r>
            <a:r>
              <a:rPr lang="en-US" dirty="0" smtClean="0"/>
              <a:t> prima </a:t>
            </a:r>
            <a:r>
              <a:rPr lang="en-US" dirty="0" err="1" smtClean="0"/>
              <a:t>linie</a:t>
            </a:r>
            <a:r>
              <a:rPr lang="en-US" dirty="0" smtClean="0"/>
              <a:t> a </a:t>
            </a:r>
            <a:r>
              <a:rPr lang="en-US" dirty="0" err="1" smtClean="0"/>
              <a:t>testului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n care ne </a:t>
            </a:r>
            <a:r>
              <a:rPr lang="en-US" dirty="0" err="1" smtClean="0"/>
              <a:t>spune</a:t>
            </a:r>
            <a:r>
              <a:rPr lang="en-US" dirty="0" smtClean="0"/>
              <a:t> </a:t>
            </a:r>
            <a:r>
              <a:rPr lang="en-US" dirty="0" err="1" smtClean="0"/>
              <a:t>cate</a:t>
            </a:r>
            <a:r>
              <a:rPr lang="en-US" dirty="0" smtClean="0"/>
              <a:t> </a:t>
            </a:r>
            <a:r>
              <a:rPr lang="en-US" dirty="0" err="1" smtClean="0"/>
              <a:t>puncte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n </a:t>
            </a:r>
            <a:r>
              <a:rPr lang="en-US" dirty="0" err="1" smtClean="0"/>
              <a:t>perechi</a:t>
            </a:r>
            <a:r>
              <a:rPr lang="en-US" dirty="0" smtClean="0"/>
              <a:t> de </a:t>
            </a:r>
            <a:r>
              <a:rPr lang="en-US" dirty="0" err="1" smtClean="0"/>
              <a:t>coordonate</a:t>
            </a:r>
            <a:r>
              <a:rPr lang="en-US" dirty="0" smtClean="0"/>
              <a:t> x </a:t>
            </a:r>
            <a:r>
              <a:rPr lang="en-US" dirty="0" err="1" smtClean="0"/>
              <a:t>si</a:t>
            </a:r>
            <a:r>
              <a:rPr lang="en-US" dirty="0" smtClean="0"/>
              <a:t> y.</a:t>
            </a:r>
          </a:p>
          <a:p>
            <a:r>
              <a:rPr lang="en-US" dirty="0"/>
              <a:t>C (0 &lt; C &lt; 100</a:t>
            </a:r>
            <a:r>
              <a:rPr lang="en-US" dirty="0" smtClean="0"/>
              <a:t>)</a:t>
            </a:r>
          </a:p>
          <a:p>
            <a:r>
              <a:rPr lang="en-US" dirty="0"/>
              <a:t>n ≤ 100</a:t>
            </a:r>
            <a:endParaRPr lang="en-US" dirty="0" smtClean="0"/>
          </a:p>
          <a:p>
            <a:r>
              <a:rPr lang="en-US" dirty="0"/>
              <a:t>0 ≤ x ≤ 30000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0 ≤ y ≤ 8848;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8241"/>
              </p:ext>
            </p:extLst>
          </p:nvPr>
        </p:nvGraphicFramePr>
        <p:xfrm>
          <a:off x="457200" y="1447800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8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357509"/>
              </p:ext>
            </p:extLst>
          </p:nvPr>
        </p:nvGraphicFramePr>
        <p:xfrm>
          <a:off x="457200" y="1447800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58000" y="4267200"/>
            <a:ext cx="914400" cy="1097280"/>
          </a:xfrm>
          <a:prstGeom prst="line">
            <a:avLst/>
          </a:prstGeom>
          <a:ln cmpd="sng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86400" y="3810000"/>
            <a:ext cx="381000" cy="457200"/>
          </a:xfrm>
          <a:prstGeom prst="line">
            <a:avLst/>
          </a:prstGeom>
          <a:ln cmpd="sng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53000" y="4343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7400" y="4267200"/>
            <a:ext cx="990600" cy="0"/>
          </a:xfrm>
          <a:prstGeom prst="line">
            <a:avLst/>
          </a:prstGeom>
          <a:ln cmpd="tri"/>
          <a:effectLst>
            <a:glow rad="635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076825" y="3797300"/>
            <a:ext cx="409575" cy="0"/>
          </a:xfrm>
          <a:prstGeom prst="line">
            <a:avLst/>
          </a:prstGeom>
          <a:ln cmpd="tri"/>
          <a:effectLst>
            <a:glow rad="635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0600" y="3581400"/>
            <a:ext cx="223837" cy="203200"/>
          </a:xfrm>
          <a:prstGeom prst="line">
            <a:avLst/>
          </a:prstGeom>
          <a:ln cmpd="sng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191000" y="3581400"/>
            <a:ext cx="609600" cy="0"/>
          </a:xfrm>
          <a:prstGeom prst="line">
            <a:avLst/>
          </a:prstGeom>
          <a:ln cmpd="tri"/>
          <a:effectLst>
            <a:glow rad="635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05250" y="2667000"/>
            <a:ext cx="285750" cy="914400"/>
          </a:xfrm>
          <a:prstGeom prst="line">
            <a:avLst/>
          </a:prstGeom>
          <a:ln cmpd="sng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371601" y="2667000"/>
            <a:ext cx="2533649" cy="0"/>
          </a:xfrm>
          <a:prstGeom prst="line">
            <a:avLst/>
          </a:prstGeom>
          <a:ln cmpd="tri"/>
          <a:effectLst>
            <a:glow rad="635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8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lungimea</a:t>
            </a:r>
            <a:r>
              <a:rPr lang="en-US" dirty="0" smtClean="0"/>
              <a:t> </a:t>
            </a:r>
            <a:r>
              <a:rPr lang="en-US" dirty="0" err="1" smtClean="0"/>
              <a:t>segmentelor</a:t>
            </a:r>
            <a:r>
              <a:rPr lang="en-US" dirty="0" smtClean="0"/>
              <a:t> </a:t>
            </a:r>
            <a:r>
              <a:rPr lang="en-US" dirty="0" err="1" smtClean="0"/>
              <a:t>cerute</a:t>
            </a:r>
            <a:r>
              <a:rPr lang="en-US" dirty="0" smtClean="0"/>
              <a:t>, ne </a:t>
            </a:r>
            <a:r>
              <a:rPr lang="en-US" dirty="0" err="1" smtClean="0"/>
              <a:t>folosim</a:t>
            </a:r>
            <a:r>
              <a:rPr lang="en-US" dirty="0" smtClean="0"/>
              <a:t> de </a:t>
            </a:r>
            <a:r>
              <a:rPr lang="en-US" dirty="0" err="1" smtClean="0"/>
              <a:t>panta</a:t>
            </a:r>
            <a:r>
              <a:rPr lang="en-US" dirty="0" smtClean="0"/>
              <a:t> </a:t>
            </a:r>
            <a:r>
              <a:rPr lang="en-US" dirty="0" err="1" smtClean="0"/>
              <a:t>dreptei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2 </a:t>
            </a:r>
            <a:r>
              <a:rPr lang="en-US" dirty="0" err="1" smtClean="0"/>
              <a:t>puncte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depasire</a:t>
            </a:r>
            <a:r>
              <a:rPr lang="en-US" dirty="0" smtClean="0"/>
              <a:t> a </a:t>
            </a:r>
            <a:r>
              <a:rPr lang="en-US" dirty="0" err="1" smtClean="0"/>
              <a:t>varfului</a:t>
            </a:r>
            <a:r>
              <a:rPr lang="en-US" dirty="0" smtClean="0"/>
              <a:t> maxim, </a:t>
            </a:r>
            <a:r>
              <a:rPr lang="en-US" dirty="0" err="1" smtClean="0"/>
              <a:t>cautam</a:t>
            </a:r>
            <a:r>
              <a:rPr lang="en-US" dirty="0" smtClean="0"/>
              <a:t> </a:t>
            </a:r>
            <a:r>
              <a:rPr lang="en-US" dirty="0" err="1" smtClean="0"/>
              <a:t>intersectia</a:t>
            </a:r>
            <a:r>
              <a:rPr lang="en-US" dirty="0" smtClean="0"/>
              <a:t> </a:t>
            </a:r>
            <a:r>
              <a:rPr lang="en-US" dirty="0" err="1" smtClean="0"/>
              <a:t>paralelei</a:t>
            </a:r>
            <a:r>
              <a:rPr lang="en-US" dirty="0" smtClean="0"/>
              <a:t> cu ox cu </a:t>
            </a:r>
            <a:r>
              <a:rPr lang="en-US" dirty="0" err="1" smtClean="0"/>
              <a:t>primul</a:t>
            </a:r>
            <a:r>
              <a:rPr lang="en-US" dirty="0" smtClean="0"/>
              <a:t> </a:t>
            </a:r>
            <a:r>
              <a:rPr lang="en-US" dirty="0" err="1" smtClean="0"/>
              <a:t>varf</a:t>
            </a:r>
            <a:r>
              <a:rPr lang="en-US" dirty="0" smtClean="0"/>
              <a:t> cu care ne </a:t>
            </a:r>
            <a:r>
              <a:rPr lang="en-US" dirty="0" err="1" smtClean="0"/>
              <a:t>intalnim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</a:t>
            </a:r>
            <a:r>
              <a:rPr lang="en-US" dirty="0" err="1" smtClean="0"/>
              <a:t>punctului</a:t>
            </a:r>
            <a:r>
              <a:rPr lang="en-US" dirty="0" smtClean="0"/>
              <a:t> de </a:t>
            </a:r>
            <a:r>
              <a:rPr lang="en-US" dirty="0" err="1" smtClean="0"/>
              <a:t>intersectie</a:t>
            </a:r>
            <a:r>
              <a:rPr lang="en-US" dirty="0" smtClean="0"/>
              <a:t>,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lungimea</a:t>
            </a:r>
            <a:r>
              <a:rPr lang="en-US" dirty="0" smtClean="0"/>
              <a:t> </a:t>
            </a:r>
            <a:r>
              <a:rPr lang="en-US" dirty="0" err="1" smtClean="0"/>
              <a:t>segmentului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bate </a:t>
            </a:r>
            <a:r>
              <a:rPr lang="en-US" dirty="0" err="1" smtClean="0"/>
              <a:t>soarele</a:t>
            </a:r>
            <a:r>
              <a:rPr lang="en-US" dirty="0" smtClean="0"/>
              <a:t>, </a:t>
            </a:r>
            <a:r>
              <a:rPr lang="en-US" dirty="0" err="1" smtClean="0"/>
              <a:t>lungime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o </a:t>
            </a:r>
            <a:r>
              <a:rPr lang="en-US" dirty="0" err="1" smtClean="0"/>
              <a:t>adaugam</a:t>
            </a:r>
            <a:r>
              <a:rPr lang="en-US" dirty="0" smtClean="0"/>
              <a:t> la </a:t>
            </a:r>
            <a:r>
              <a:rPr lang="en-US" dirty="0" err="1" smtClean="0"/>
              <a:t>solutie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6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147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G – Sunny Mountains</vt:lpstr>
      <vt:lpstr>Prezentare Input/Output</vt:lpstr>
      <vt:lpstr>Exemplu I/O + Explicatii</vt:lpstr>
      <vt:lpstr>Exemplu I/O + Explicatii</vt:lpstr>
      <vt:lpstr>Solutie Algoritmica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 – Sunny Mountains</dc:title>
  <dc:creator>Mickey</dc:creator>
  <cp:lastModifiedBy>Mickey</cp:lastModifiedBy>
  <cp:revision>6</cp:revision>
  <dcterms:created xsi:type="dcterms:W3CDTF">2016-11-14T18:39:07Z</dcterms:created>
  <dcterms:modified xsi:type="dcterms:W3CDTF">2016-11-14T19:34:03Z</dcterms:modified>
</cp:coreProperties>
</file>