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0193" autoAdjust="0"/>
  </p:normalViewPr>
  <p:slideViewPr>
    <p:cSldViewPr>
      <p:cViewPr varScale="1">
        <p:scale>
          <a:sx n="79" d="100"/>
          <a:sy n="79" d="100"/>
        </p:scale>
        <p:origin x="-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57558-FD2A-44C5-ABF5-D1274329F0F1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85122-6AC8-4BB9-A0D5-F66520B6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wget </a:t>
            </a:r>
            <a:r>
              <a:rPr lang="en-US" altLang="en-US" u="sng" smtClean="0"/>
              <a:t>http://rasinsrv07.cstcis.cti.depaul.edu/CSC555/apache-hive-2.0.1-bin.tar.gz</a:t>
            </a:r>
            <a:endParaRPr lang="en-US" altLang="en-US" smtClean="0"/>
          </a:p>
          <a:p>
            <a:r>
              <a:rPr lang="en-US" altLang="en-US" smtClean="0"/>
              <a:t>gunzip apache-hive-2.0.1-bin.tar.gz</a:t>
            </a:r>
          </a:p>
          <a:p>
            <a:r>
              <a:rPr lang="en-US" altLang="en-US" smtClean="0"/>
              <a:t>tar xvf apache-hive-2.0.1-bin.tar</a:t>
            </a:r>
          </a:p>
          <a:p>
            <a:endParaRPr lang="en-US" altLang="en-US" smtClean="0"/>
          </a:p>
          <a:p>
            <a:r>
              <a:rPr lang="en-US" altLang="en-US" smtClean="0"/>
              <a:t>export HIVE_HOME=`pwd`</a:t>
            </a:r>
          </a:p>
          <a:p>
            <a:r>
              <a:rPr lang="en-US" altLang="en-US" smtClean="0"/>
              <a:t>export PATH=$HIVE_HOME/bin:$PATH</a:t>
            </a:r>
          </a:p>
          <a:p>
            <a:endParaRPr lang="en-US" altLang="en-US" smtClean="0"/>
          </a:p>
          <a:p>
            <a:r>
              <a:rPr lang="en-US" altLang="en-US" smtClean="0"/>
              <a:t>$HADOOP_HOME/bin/hadoop fs -mkdir /tmp </a:t>
            </a:r>
          </a:p>
          <a:p>
            <a:r>
              <a:rPr lang="en-US" altLang="en-US" smtClean="0"/>
              <a:t>$HADOOP_HOME/bin/hadoop fs -mkdir /user/hive/warehouse</a:t>
            </a:r>
          </a:p>
          <a:p>
            <a:r>
              <a:rPr lang="en-US" altLang="en-US" smtClean="0"/>
              <a:t>$HADOOP_HOME/bin/hadoop fs -chmod g+w /tmp</a:t>
            </a:r>
          </a:p>
          <a:p>
            <a:r>
              <a:rPr lang="en-US" altLang="en-US" smtClean="0"/>
              <a:t>$HADOOP_HOME/bin/hadoop fs -chmod g+w /user/hive/warehouse</a:t>
            </a:r>
          </a:p>
          <a:p>
            <a:endParaRPr lang="en-US" altLang="en-US" smtClean="0"/>
          </a:p>
          <a:p>
            <a:r>
              <a:rPr lang="en-US" altLang="en-US" smtClean="0"/>
              <a:t>p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D24E52A-90FB-476B-8E21-A00AA187BF3D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http://52.53.223.168:19888/jobhistory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B87C75-FFCB-45BB-B8AC-D2FE0AE6333D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http://52.53.223.168:19888/jobhistory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5E36B1-58FF-4481-BECE-290A04195D15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Hive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warehouse system</a:t>
            </a:r>
          </a:p>
          <a:p>
            <a:pPr lvl="1"/>
            <a:r>
              <a:rPr lang="en-US" altLang="en-US" dirty="0" smtClean="0"/>
              <a:t>Schema</a:t>
            </a:r>
          </a:p>
          <a:p>
            <a:pPr lvl="1"/>
            <a:r>
              <a:rPr lang="en-US" altLang="en-US" dirty="0" smtClean="0"/>
              <a:t>SQL-like queries</a:t>
            </a:r>
          </a:p>
          <a:p>
            <a:r>
              <a:rPr lang="en-US" altLang="en-US" dirty="0" smtClean="0"/>
              <a:t>Not an RDBMS</a:t>
            </a:r>
          </a:p>
          <a:p>
            <a:pPr lvl="1"/>
            <a:r>
              <a:rPr lang="en-US" altLang="en-US" dirty="0" smtClean="0"/>
              <a:t>No real-time response</a:t>
            </a:r>
          </a:p>
          <a:p>
            <a:pPr lvl="1"/>
            <a:r>
              <a:rPr lang="en-US" altLang="en-US" dirty="0" smtClean="0"/>
              <a:t>No </a:t>
            </a:r>
            <a:r>
              <a:rPr lang="en-US" altLang="en-US" dirty="0" smtClean="0"/>
              <a:t>constraints guarantee (PK, FK, etc.)</a:t>
            </a:r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1C356-52CD-44FB-B812-AD2E322A480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Motivation for Hive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Lots and lots of data in Hadoop</a:t>
            </a:r>
          </a:p>
          <a:p>
            <a:r>
              <a:rPr lang="en-US" altLang="en-US" smtClean="0"/>
              <a:t>Data is hard to load/maintain</a:t>
            </a:r>
          </a:p>
          <a:p>
            <a:pPr lvl="1"/>
            <a:r>
              <a:rPr lang="en-US" altLang="en-US" smtClean="0"/>
              <a:t>Unstructured or semi-structured</a:t>
            </a:r>
          </a:p>
          <a:p>
            <a:r>
              <a:rPr lang="en-US" altLang="en-US" smtClean="0"/>
              <a:t>No schema in MapReduce</a:t>
            </a:r>
          </a:p>
          <a:p>
            <a:r>
              <a:rPr lang="en-US" altLang="en-US" smtClean="0"/>
              <a:t>Using Hadoop may require programming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F292D-35F9-4A54-A700-8FD854531F4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BF483-A4FF-459F-9F09-A587304F1B1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381000"/>
            <a:ext cx="9001125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Hive Examples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 sz="2400" dirty="0" smtClean="0"/>
              <a:t>CREATE TABLE </a:t>
            </a:r>
            <a:r>
              <a:rPr lang="en-US" sz="2400" dirty="0" err="1" smtClean="0"/>
              <a:t>u_data</a:t>
            </a:r>
            <a:r>
              <a:rPr lang="en-US" sz="2400" dirty="0" smtClean="0"/>
              <a:t> ( </a:t>
            </a:r>
            <a:r>
              <a:rPr lang="en-US" sz="2400" dirty="0" err="1" smtClean="0"/>
              <a:t>userid</a:t>
            </a:r>
            <a:r>
              <a:rPr lang="en-US" sz="2400" dirty="0" smtClean="0"/>
              <a:t> INT,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dirty="0" err="1" smtClean="0"/>
              <a:t>movieid</a:t>
            </a:r>
            <a:r>
              <a:rPr lang="en-US" sz="2400" dirty="0" smtClean="0"/>
              <a:t> INT,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dirty="0" smtClean="0"/>
              <a:t>rating INT,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dirty="0" err="1" smtClean="0"/>
              <a:t>unixtime</a:t>
            </a:r>
            <a:r>
              <a:rPr lang="en-US" sz="2400" dirty="0" smtClean="0"/>
              <a:t> STRING)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dirty="0" smtClean="0"/>
              <a:t>ROW FORMAT DELIMITED FIELDS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dirty="0" smtClean="0"/>
              <a:t>TERMINATED BY '\t' STORED AS TEXTFILE;  (not compressed)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/>
              <a:t>show tables; describe </a:t>
            </a:r>
            <a:r>
              <a:rPr lang="en-US" sz="2400" dirty="0" err="1" smtClean="0"/>
              <a:t>u_data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err="1" smtClean="0"/>
              <a:t>wget</a:t>
            </a:r>
            <a:r>
              <a:rPr lang="en-US" sz="2400" dirty="0" smtClean="0"/>
              <a:t> http://www.grouplens.org/system/files/ml-100k.zip</a:t>
            </a:r>
            <a:endParaRPr lang="en-US" sz="2400" dirty="0" smtClean="0"/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dirty="0" smtClean="0"/>
              <a:t>LOAD DATA LOCAL INPATH 'ml-100k/</a:t>
            </a:r>
            <a:r>
              <a:rPr lang="en-US" sz="2400" dirty="0" err="1" smtClean="0"/>
              <a:t>u.data</a:t>
            </a:r>
            <a:r>
              <a:rPr lang="en-US" sz="2400" dirty="0" smtClean="0"/>
              <a:t>'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dirty="0" smtClean="0"/>
              <a:t>OVERWRITE INTO TABLE </a:t>
            </a:r>
            <a:r>
              <a:rPr lang="en-US" sz="2400" dirty="0" err="1" smtClean="0"/>
              <a:t>u_data</a:t>
            </a:r>
            <a:r>
              <a:rPr lang="en-US" sz="2400" dirty="0" smtClean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8F46D-567D-44DE-A29E-A3FD74E54B9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Hive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SELECT COUNT(*) FROM </a:t>
            </a:r>
            <a:r>
              <a:rPr lang="en-US" altLang="en-US" dirty="0" err="1" smtClean="0"/>
              <a:t>u_data</a:t>
            </a:r>
            <a:r>
              <a:rPr lang="en-US" altLang="en-US" dirty="0" smtClean="0"/>
              <a:t>;</a:t>
            </a:r>
          </a:p>
          <a:p>
            <a:r>
              <a:rPr lang="en-US" altLang="en-US" dirty="0" smtClean="0"/>
              <a:t>SELECT * FROM </a:t>
            </a:r>
            <a:r>
              <a:rPr lang="en-US" altLang="en-US" dirty="0" err="1" smtClean="0"/>
              <a:t>u_data</a:t>
            </a:r>
            <a:r>
              <a:rPr lang="en-US" altLang="en-US" dirty="0" smtClean="0"/>
              <a:t> WHERE </a:t>
            </a:r>
            <a:r>
              <a:rPr lang="en-US" altLang="en-US" dirty="0" err="1" smtClean="0"/>
              <a:t>userid</a:t>
            </a:r>
            <a:r>
              <a:rPr lang="en-US" altLang="en-US" dirty="0" smtClean="0"/>
              <a:t> = 449;</a:t>
            </a:r>
          </a:p>
          <a:p>
            <a:r>
              <a:rPr lang="en-US" altLang="en-US" dirty="0" smtClean="0"/>
              <a:t>SELECT </a:t>
            </a:r>
            <a:r>
              <a:rPr lang="en-US" altLang="en-US" dirty="0" err="1" smtClean="0"/>
              <a:t>userid</a:t>
            </a:r>
            <a:r>
              <a:rPr lang="en-US" altLang="en-US" dirty="0" smtClean="0"/>
              <a:t>, AVG(rating) from </a:t>
            </a:r>
            <a:r>
              <a:rPr lang="en-US" altLang="en-US" dirty="0" err="1" smtClean="0"/>
              <a:t>u_data</a:t>
            </a:r>
            <a:r>
              <a:rPr lang="en-US" altLang="en-US" dirty="0" smtClean="0"/>
              <a:t> GROUP BY </a:t>
            </a:r>
            <a:r>
              <a:rPr lang="en-US" altLang="en-US" dirty="0" err="1" smtClean="0"/>
              <a:t>userid</a:t>
            </a:r>
            <a:r>
              <a:rPr lang="en-US" altLang="en-US" dirty="0" smtClean="0"/>
              <a:t>;</a:t>
            </a:r>
          </a:p>
          <a:p>
            <a:r>
              <a:rPr lang="en-US" altLang="en-US" dirty="0" smtClean="0"/>
              <a:t>SELECT </a:t>
            </a:r>
            <a:r>
              <a:rPr lang="en-US" altLang="en-US" dirty="0" err="1" smtClean="0"/>
              <a:t>userid</a:t>
            </a:r>
            <a:r>
              <a:rPr lang="en-US" altLang="en-US" dirty="0" smtClean="0"/>
              <a:t>, AVG(rating) as AR from </a:t>
            </a:r>
            <a:r>
              <a:rPr lang="en-US" altLang="en-US" dirty="0" err="1" smtClean="0"/>
              <a:t>u_data</a:t>
            </a:r>
            <a:r>
              <a:rPr lang="en-US" altLang="en-US" dirty="0" smtClean="0"/>
              <a:t> GROUP BY </a:t>
            </a:r>
            <a:r>
              <a:rPr lang="en-US" altLang="en-US" dirty="0" err="1" smtClean="0"/>
              <a:t>userid</a:t>
            </a:r>
            <a:r>
              <a:rPr lang="en-US" altLang="en-US" dirty="0" smtClean="0"/>
              <a:t> ORDER BY AR;</a:t>
            </a:r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2271E-DA53-4236-8CBB-F077EC03DAD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Custom Hive Transformation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charset="0"/>
              <a:buNone/>
            </a:pPr>
            <a:r>
              <a:rPr lang="en-US" altLang="en-US" sz="2800" dirty="0" smtClean="0"/>
              <a:t>CREATE TABLE </a:t>
            </a:r>
            <a:r>
              <a:rPr lang="en-US" altLang="en-US" sz="2800" dirty="0" err="1" smtClean="0"/>
              <a:t>u_data_new</a:t>
            </a:r>
            <a:r>
              <a:rPr lang="en-US" altLang="en-US" sz="2800" dirty="0" smtClean="0"/>
              <a:t> ( </a:t>
            </a:r>
            <a:r>
              <a:rPr lang="en-US" altLang="en-US" sz="2800" dirty="0" err="1" smtClean="0"/>
              <a:t>userid</a:t>
            </a:r>
            <a:r>
              <a:rPr lang="en-US" altLang="en-US" sz="2800" dirty="0" smtClean="0"/>
              <a:t> INT, </a:t>
            </a:r>
          </a:p>
          <a:p>
            <a:pPr marL="0" indent="0">
              <a:buFont typeface="Arial" charset="0"/>
              <a:buNone/>
            </a:pPr>
            <a:r>
              <a:rPr lang="en-US" altLang="en-US" sz="2800" dirty="0" err="1" smtClean="0"/>
              <a:t>movieid</a:t>
            </a:r>
            <a:r>
              <a:rPr lang="en-US" altLang="en-US" sz="2800" dirty="0" smtClean="0"/>
              <a:t> INT, rating INT, weekday String) </a:t>
            </a:r>
          </a:p>
          <a:p>
            <a:pPr marL="0" indent="0">
              <a:buFont typeface="Arial" charset="0"/>
              <a:buNone/>
            </a:pPr>
            <a:r>
              <a:rPr lang="en-US" altLang="en-US" sz="2800" dirty="0" smtClean="0"/>
              <a:t>ROW FORMAT DELIMITED FIELDS </a:t>
            </a:r>
          </a:p>
          <a:p>
            <a:pPr marL="0" indent="0">
              <a:buFont typeface="Arial" charset="0"/>
              <a:buNone/>
            </a:pPr>
            <a:r>
              <a:rPr lang="en-US" altLang="en-US" sz="2800" dirty="0" smtClean="0"/>
              <a:t>TERMINATED BY '\t';</a:t>
            </a:r>
          </a:p>
          <a:p>
            <a:pPr marL="0" indent="0">
              <a:buFont typeface="Arial" charset="0"/>
              <a:buNone/>
            </a:pPr>
            <a:r>
              <a:rPr lang="en-US" altLang="en-US" sz="2800" dirty="0" smtClean="0"/>
              <a:t>add FILE weekday_mapper.py;</a:t>
            </a:r>
          </a:p>
          <a:p>
            <a:pPr marL="0" indent="0">
              <a:buFont typeface="Arial" charset="0"/>
              <a:buNone/>
            </a:pPr>
            <a:r>
              <a:rPr lang="en-US" altLang="en-US" sz="2800" dirty="0" smtClean="0"/>
              <a:t>INSERT OVERWRITE TABLE </a:t>
            </a:r>
            <a:r>
              <a:rPr lang="en-US" altLang="en-US" sz="2800" dirty="0" err="1" smtClean="0"/>
              <a:t>u_data_new</a:t>
            </a:r>
            <a:r>
              <a:rPr lang="en-US" altLang="en-US" sz="2800" dirty="0" smtClean="0"/>
              <a:t> </a:t>
            </a:r>
          </a:p>
          <a:p>
            <a:pPr marL="0" indent="0">
              <a:buFont typeface="Arial" charset="0"/>
              <a:buNone/>
            </a:pPr>
            <a:r>
              <a:rPr lang="en-US" altLang="en-US" sz="2800" dirty="0" smtClean="0"/>
              <a:t>SELECT TRANSFORM (</a:t>
            </a:r>
            <a:r>
              <a:rPr lang="en-US" altLang="en-US" sz="2800" dirty="0" err="1" smtClean="0"/>
              <a:t>userid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movieid</a:t>
            </a:r>
            <a:r>
              <a:rPr lang="en-US" altLang="en-US" sz="2800" dirty="0" smtClean="0"/>
              <a:t>, rating, </a:t>
            </a:r>
            <a:r>
              <a:rPr lang="en-US" altLang="en-US" sz="2800" dirty="0" err="1" smtClean="0"/>
              <a:t>unixtime</a:t>
            </a:r>
            <a:r>
              <a:rPr lang="en-US" altLang="en-US" sz="2800" dirty="0" smtClean="0"/>
              <a:t>) USING 'python weekday_mapper.py' </a:t>
            </a:r>
          </a:p>
          <a:p>
            <a:pPr marL="0" indent="0">
              <a:buFont typeface="Arial" charset="0"/>
              <a:buNone/>
            </a:pPr>
            <a:r>
              <a:rPr lang="en-US" altLang="en-US" sz="2800" dirty="0" smtClean="0"/>
              <a:t>AS (</a:t>
            </a:r>
            <a:r>
              <a:rPr lang="en-US" altLang="en-US" sz="2800" dirty="0" err="1" smtClean="0"/>
              <a:t>userid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movieid</a:t>
            </a:r>
            <a:r>
              <a:rPr lang="en-US" altLang="en-US" sz="2800" dirty="0" smtClean="0"/>
              <a:t>, rating, weekday) FROM </a:t>
            </a:r>
            <a:r>
              <a:rPr lang="en-US" altLang="en-US" sz="2800" dirty="0" err="1" smtClean="0"/>
              <a:t>u_data</a:t>
            </a:r>
            <a:r>
              <a:rPr lang="en-US" altLang="en-US" sz="2800" dirty="0" smtClean="0"/>
              <a:t>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7B4BB-E9B8-47D9-8214-32F10EF278C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280</Words>
  <Application>Microsoft Office PowerPoint</Application>
  <PresentationFormat>On-screen Show (4:3)</PresentationFormat>
  <Paragraphs>63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Hive</vt:lpstr>
      <vt:lpstr>Motivation for Hive</vt:lpstr>
      <vt:lpstr>Slide 3</vt:lpstr>
      <vt:lpstr>Hive Examples</vt:lpstr>
      <vt:lpstr>Using Hive</vt:lpstr>
      <vt:lpstr>Custom Hive Transformation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user</dc:creator>
  <cp:lastModifiedBy>Windows User</cp:lastModifiedBy>
  <cp:revision>5</cp:revision>
  <dcterms:created xsi:type="dcterms:W3CDTF">2006-08-16T00:00:00Z</dcterms:created>
  <dcterms:modified xsi:type="dcterms:W3CDTF">2019-02-04T21:27:28Z</dcterms:modified>
</cp:coreProperties>
</file>