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684" r:id="rId2"/>
    <p:sldId id="281" r:id="rId3"/>
    <p:sldId id="686" r:id="rId4"/>
    <p:sldId id="687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 autoAdjust="0"/>
    <p:restoredTop sz="90712" autoAdjust="0"/>
  </p:normalViewPr>
  <p:slideViewPr>
    <p:cSldViewPr>
      <p:cViewPr varScale="1">
        <p:scale>
          <a:sx n="96" d="100"/>
          <a:sy n="96" d="100"/>
        </p:scale>
        <p:origin x="176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predict-who-is-more-influential-in-a-social-netw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63500"/>
            <a:ext cx="8077200" cy="28956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Project: Kaggle Competition and </a:t>
            </a:r>
            <a:r>
              <a:rPr lang="en-US" altLang="zh-CN" sz="4000" dirty="0" err="1"/>
              <a:t>XGBoost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49406-04EE-5140-805D-755EDECBDE39}"/>
              </a:ext>
            </a:extLst>
          </p:cNvPr>
          <p:cNvSpPr/>
          <p:nvPr/>
        </p:nvSpPr>
        <p:spPr>
          <a:xfrm>
            <a:off x="2426995" y="5435600"/>
            <a:ext cx="45186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Dennis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J.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Zhang</a:t>
            </a:r>
          </a:p>
          <a:p>
            <a:pPr algn="ctr"/>
            <a:r>
              <a:rPr lang="en-US" altLang="zh-CN" sz="2400" b="1" dirty="0"/>
              <a:t>Washington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University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Louis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03981-54A6-AE4C-B48E-A73D83CE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286000"/>
            <a:ext cx="5413693" cy="30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8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Influence in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Data Science London and the UK Windows Azure Users Group in partnership with Microsoft and </a:t>
            </a:r>
            <a:r>
              <a:rPr lang="en-US" altLang="zh-CN" dirty="0" err="1"/>
              <a:t>Peerindex</a:t>
            </a:r>
            <a:r>
              <a:rPr lang="en-US" altLang="zh-CN" dirty="0"/>
              <a:t>, announce the Influencers in Social Networks competition as part of The Big Data Hackathon. </a:t>
            </a:r>
            <a:r>
              <a:rPr lang="en-US" altLang="zh-CN" b="1" dirty="0"/>
              <a:t>This competition asks you to predict human judgements about who is more influential on social media.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dataset, provided by </a:t>
            </a:r>
            <a:r>
              <a:rPr lang="en-US" altLang="zh-CN" dirty="0" err="1"/>
              <a:t>Peerindex</a:t>
            </a:r>
            <a:r>
              <a:rPr lang="en-US" altLang="zh-CN" dirty="0"/>
              <a:t>, comprises a standard, pair-wise preference learning task. </a:t>
            </a:r>
            <a:r>
              <a:rPr lang="en-US" altLang="zh-CN" b="1" dirty="0"/>
              <a:t>Each </a:t>
            </a:r>
            <a:r>
              <a:rPr lang="en-US" altLang="zh-CN" b="1" dirty="0" err="1"/>
              <a:t>datapoint</a:t>
            </a:r>
            <a:r>
              <a:rPr lang="en-US" altLang="zh-CN" b="1" dirty="0"/>
              <a:t> describes two individuals, A and B. For each person, 11 pre-computed, non-negative numeric features based on twitter activity (such as volume of interactions, number of followers, </a:t>
            </a:r>
            <a:r>
              <a:rPr lang="en-US" altLang="zh-CN" b="1" dirty="0" err="1"/>
              <a:t>etc</a:t>
            </a:r>
            <a:r>
              <a:rPr lang="en-US" altLang="zh-CN" b="1" dirty="0"/>
              <a:t>) are provided.</a:t>
            </a:r>
          </a:p>
          <a:p>
            <a:endParaRPr lang="en-US" altLang="zh-CN" b="1" dirty="0"/>
          </a:p>
          <a:p>
            <a:r>
              <a:rPr lang="en-US" dirty="0"/>
              <a:t>The binary label represents a human judgement about which one of the two individuals is more influential. A label '1' means A is more influential than B. 0 means B is more influential than A. </a:t>
            </a:r>
            <a:r>
              <a:rPr lang="en-US" b="1" dirty="0"/>
              <a:t>The goal of the challenge is to train a machine learning model which, for pairs of individuals, predicts the human judgement on who is more influential with high accuracy.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5931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Influence in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Website: </a:t>
            </a:r>
            <a:r>
              <a:rPr lang="en-US" altLang="zh-CN" dirty="0">
                <a:hlinkClick r:id="rId2"/>
              </a:rPr>
              <a:t>https://www.kaggle.com/c/predict-who-is-more-influential-in-a-social-network</a:t>
            </a:r>
            <a:endParaRPr lang="en-US" altLang="zh-CN" dirty="0"/>
          </a:p>
          <a:p>
            <a:endParaRPr lang="en-US" altLang="zh-CN" b="1" dirty="0"/>
          </a:p>
          <a:p>
            <a:r>
              <a:rPr lang="en-US" altLang="zh-CN" dirty="0"/>
              <a:t>You need to register on Kaggle to compete.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B1746-0F1B-8749-B601-A6136171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160644"/>
            <a:ext cx="5471823" cy="32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2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Influence in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You also need to submit your solution to Kaggle to see your ranking in the match.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22F77-3B0A-1947-BC6C-B463DC74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680599"/>
            <a:ext cx="5943600" cy="328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410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83291</TotalTime>
  <Words>244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Project: Kaggle Competition and XGBoost</vt:lpstr>
      <vt:lpstr>Influence in Social Networks</vt:lpstr>
      <vt:lpstr>Influence in Social Networks</vt:lpstr>
      <vt:lpstr>Influence in Social Networks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Zhang, Dennis</cp:lastModifiedBy>
  <cp:revision>889</cp:revision>
  <dcterms:created xsi:type="dcterms:W3CDTF">2015-04-30T01:39:07Z</dcterms:created>
  <dcterms:modified xsi:type="dcterms:W3CDTF">2018-12-04T19:34:16Z</dcterms:modified>
</cp:coreProperties>
</file>