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5"/>
  </p:notesMasterIdLst>
  <p:sldIdLst>
    <p:sldId id="684" r:id="rId2"/>
    <p:sldId id="560" r:id="rId3"/>
    <p:sldId id="649" r:id="rId4"/>
    <p:sldId id="580" r:id="rId5"/>
    <p:sldId id="581" r:id="rId6"/>
    <p:sldId id="582" r:id="rId7"/>
    <p:sldId id="583" r:id="rId8"/>
    <p:sldId id="584" r:id="rId9"/>
    <p:sldId id="585" r:id="rId10"/>
    <p:sldId id="586" r:id="rId11"/>
    <p:sldId id="587" r:id="rId12"/>
    <p:sldId id="588" r:id="rId13"/>
    <p:sldId id="650" r:id="rId14"/>
    <p:sldId id="651" r:id="rId15"/>
    <p:sldId id="591" r:id="rId16"/>
    <p:sldId id="592" r:id="rId17"/>
    <p:sldId id="652" r:id="rId18"/>
    <p:sldId id="653" r:id="rId19"/>
    <p:sldId id="595" r:id="rId20"/>
    <p:sldId id="600" r:id="rId21"/>
    <p:sldId id="615" r:id="rId22"/>
    <p:sldId id="654" r:id="rId23"/>
    <p:sldId id="618" r:id="rId24"/>
    <p:sldId id="655" r:id="rId25"/>
    <p:sldId id="656" r:id="rId26"/>
    <p:sldId id="657" r:id="rId27"/>
    <p:sldId id="658" r:id="rId28"/>
    <p:sldId id="659" r:id="rId29"/>
    <p:sldId id="660" r:id="rId30"/>
    <p:sldId id="627" r:id="rId31"/>
    <p:sldId id="661" r:id="rId32"/>
    <p:sldId id="662" r:id="rId33"/>
    <p:sldId id="630" r:id="rId34"/>
    <p:sldId id="663" r:id="rId35"/>
    <p:sldId id="664" r:id="rId36"/>
    <p:sldId id="665" r:id="rId37"/>
    <p:sldId id="634" r:id="rId38"/>
    <p:sldId id="666" r:id="rId39"/>
    <p:sldId id="667" r:id="rId40"/>
    <p:sldId id="637" r:id="rId41"/>
    <p:sldId id="668" r:id="rId42"/>
    <p:sldId id="669" r:id="rId43"/>
    <p:sldId id="613" r:id="rId44"/>
    <p:sldId id="674" r:id="rId45"/>
    <p:sldId id="675" r:id="rId46"/>
    <p:sldId id="676" r:id="rId47"/>
    <p:sldId id="677" r:id="rId48"/>
    <p:sldId id="678" r:id="rId49"/>
    <p:sldId id="679" r:id="rId50"/>
    <p:sldId id="680" r:id="rId51"/>
    <p:sldId id="681" r:id="rId52"/>
    <p:sldId id="682" r:id="rId53"/>
    <p:sldId id="683" r:id="rId5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6"/>
      <p:bold r:id="rId57"/>
      <p:italic r:id="rId58"/>
      <p:boldItalic r:id="rId59"/>
    </p:embeddedFont>
  </p:embeddedFontLst>
  <p:custDataLst>
    <p:tags r:id="rId6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BD3"/>
    <a:srgbClr val="3333CC"/>
    <a:srgbClr val="0066FF"/>
    <a:srgbClr val="0066CC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0712" autoAdjust="0"/>
  </p:normalViewPr>
  <p:slideViewPr>
    <p:cSldViewPr>
      <p:cViewPr varScale="1">
        <p:scale>
          <a:sx n="131" d="100"/>
          <a:sy n="131" d="100"/>
        </p:scale>
        <p:origin x="38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4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AECF2-4ECE-4B77-9B63-89B555F968CE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33131-76A5-42A0-BF8E-B774CBD27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86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4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4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6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3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2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6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1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9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D701F-107A-4495-8369-668AFAEB2A32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1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emf"/><Relationship Id="rId5" Type="http://schemas.openxmlformats.org/officeDocument/2006/relationships/image" Target="../media/image33.png"/><Relationship Id="rId4" Type="http://schemas.openxmlformats.org/officeDocument/2006/relationships/image" Target="../media/image3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emf"/><Relationship Id="rId5" Type="http://schemas.openxmlformats.org/officeDocument/2006/relationships/image" Target="../media/image42.png"/><Relationship Id="rId4" Type="http://schemas.openxmlformats.org/officeDocument/2006/relationships/image" Target="../media/image40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40000" y="2540000"/>
            <a:ext cx="1905" cy="1905"/>
          </a:xfrm>
          <a:prstGeom prst="rect">
            <a:avLst/>
          </a:prstGeom>
        </p:spPr>
      </p:pic>
      <p:sp>
        <p:nvSpPr>
          <p:cNvPr id="6" name="Subtitle 9"/>
          <p:cNvSpPr txBox="1">
            <a:spLocks/>
          </p:cNvSpPr>
          <p:nvPr/>
        </p:nvSpPr>
        <p:spPr>
          <a:xfrm>
            <a:off x="1219200" y="3429000"/>
            <a:ext cx="69342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itle 6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2895600"/>
          </a:xfrm>
        </p:spPr>
        <p:txBody>
          <a:bodyPr>
            <a:normAutofit/>
          </a:bodyPr>
          <a:lstStyle/>
          <a:p>
            <a:r>
              <a:rPr lang="en-US" altLang="zh-CN" dirty="0"/>
              <a:t>Module</a:t>
            </a:r>
            <a:r>
              <a:rPr lang="zh-CN" altLang="en-US" dirty="0"/>
              <a:t> </a:t>
            </a:r>
            <a:r>
              <a:rPr lang="en-US" altLang="zh-CN" dirty="0"/>
              <a:t>1.3: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dirty="0"/>
              <a:t>Intro to Python/</a:t>
            </a:r>
            <a:r>
              <a:rPr lang="en-US" dirty="0" err="1"/>
              <a:t>Jupyter</a:t>
            </a:r>
            <a:br>
              <a:rPr lang="en-US" dirty="0"/>
            </a:br>
            <a:r>
              <a:rPr lang="en-US" dirty="0"/>
              <a:t>-- Python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200" y="6477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704" y="3784600"/>
            <a:ext cx="4914900" cy="1651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849406-04EE-5140-805D-755EDECBDE39}"/>
              </a:ext>
            </a:extLst>
          </p:cNvPr>
          <p:cNvSpPr/>
          <p:nvPr/>
        </p:nvSpPr>
        <p:spPr>
          <a:xfrm>
            <a:off x="2426995" y="5435600"/>
            <a:ext cx="45186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/>
              <a:t>Dennis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J.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Zhang</a:t>
            </a:r>
          </a:p>
          <a:p>
            <a:pPr algn="ctr"/>
            <a:r>
              <a:rPr lang="en-US" altLang="zh-CN" sz="2400" b="1" dirty="0"/>
              <a:t>Washington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University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St.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Louis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16191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0681" y="0"/>
            <a:ext cx="13244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Scope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762000"/>
            <a:ext cx="4102100" cy="3530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133600" y="35052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576" y="5184269"/>
            <a:ext cx="1485900" cy="838200"/>
          </a:xfrm>
          <a:prstGeom prst="rect">
            <a:avLst/>
          </a:prstGeom>
        </p:spPr>
      </p:pic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12" y="5251901"/>
            <a:ext cx="12446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4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0681" y="0"/>
            <a:ext cx="13244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Scope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838200"/>
            <a:ext cx="4572000" cy="3616817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371600" y="31242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105400"/>
            <a:ext cx="14605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67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0681" y="0"/>
            <a:ext cx="13244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Scope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838200"/>
            <a:ext cx="4572000" cy="3616817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371600" y="34290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105400"/>
            <a:ext cx="1460500" cy="2413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432480"/>
            <a:ext cx="13716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75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0681" y="0"/>
            <a:ext cx="13244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Scope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838200"/>
            <a:ext cx="4572000" cy="3616817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371600" y="37338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105400"/>
            <a:ext cx="1460500" cy="2413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432480"/>
            <a:ext cx="13716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61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0681" y="0"/>
            <a:ext cx="13244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Scope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838200"/>
            <a:ext cx="4572000" cy="3616817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295400" y="914400"/>
            <a:ext cx="685800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105400"/>
            <a:ext cx="1460500" cy="2413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432480"/>
            <a:ext cx="1371600" cy="1905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2" y="5085241"/>
            <a:ext cx="1663700" cy="54610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1371600" y="37338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6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0681" y="0"/>
            <a:ext cx="13244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Scope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838200"/>
            <a:ext cx="4572000" cy="3616817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981200" y="1219200"/>
            <a:ext cx="685800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105400"/>
            <a:ext cx="1460500" cy="2413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432480"/>
            <a:ext cx="1371600" cy="1905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52" y="5082450"/>
            <a:ext cx="1676400" cy="86360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1371600" y="37338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43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0681" y="0"/>
            <a:ext cx="13244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Scope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838200"/>
            <a:ext cx="4572000" cy="3616817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981200" y="1524000"/>
            <a:ext cx="685800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105400"/>
            <a:ext cx="1460500" cy="2413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432480"/>
            <a:ext cx="1371600" cy="1905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16" y="5028639"/>
            <a:ext cx="1676400" cy="110490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1371600" y="37338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71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0681" y="0"/>
            <a:ext cx="13244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Scope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838200"/>
            <a:ext cx="4572000" cy="3616817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667000" y="1828800"/>
            <a:ext cx="685800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105400"/>
            <a:ext cx="1460500" cy="2413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432480"/>
            <a:ext cx="1371600" cy="1905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16" y="5028639"/>
            <a:ext cx="1676400" cy="110490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1371600" y="37338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17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0681" y="0"/>
            <a:ext cx="13244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Scope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838200"/>
            <a:ext cx="4572000" cy="3616817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276600" y="2209800"/>
            <a:ext cx="685800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105400"/>
            <a:ext cx="1460500" cy="2413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432480"/>
            <a:ext cx="1371600" cy="1905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98" y="4972940"/>
            <a:ext cx="1676400" cy="110490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1371600" y="37338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67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0681" y="0"/>
            <a:ext cx="13244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Scope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838200"/>
            <a:ext cx="4572000" cy="3616817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981200" y="1524000"/>
            <a:ext cx="685800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105400"/>
            <a:ext cx="1460500" cy="2413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432480"/>
            <a:ext cx="1371600" cy="1905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47" y="5047799"/>
            <a:ext cx="1676400" cy="11557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90" y="6343611"/>
            <a:ext cx="1422400" cy="19050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1371600" y="37338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3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5079" y="0"/>
            <a:ext cx="203560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" y="1219200"/>
            <a:ext cx="76200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 functions?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Maximize code reuse and minimize redundancy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Procedural decomposition</a:t>
            </a:r>
          </a:p>
          <a:p>
            <a:pPr marL="742950" lvl="1" indent="-285750">
              <a:buFont typeface="Arial"/>
              <a:buChar char="•"/>
            </a:pPr>
            <a:endParaRPr lang="en-US" sz="2400" dirty="0"/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Break bit task into smaller tasks</a:t>
            </a:r>
          </a:p>
          <a:p>
            <a:pPr marL="742950" lvl="1" indent="-285750">
              <a:buFont typeface="Arial"/>
              <a:buChar char="•"/>
            </a:pPr>
            <a:endParaRPr lang="en-US" sz="2400" dirty="0"/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Makes code less buggy – can test each function individually</a:t>
            </a:r>
          </a:p>
        </p:txBody>
      </p:sp>
    </p:spTree>
    <p:extLst>
      <p:ext uri="{BB962C8B-B14F-4D97-AF65-F5344CB8AC3E}">
        <p14:creationId xmlns:p14="http://schemas.microsoft.com/office/powerpoint/2010/main" val="3763415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3335" y="0"/>
            <a:ext cx="567910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Stringing Functions Together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52600"/>
            <a:ext cx="2552700" cy="116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447800"/>
            <a:ext cx="5710785" cy="2184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4038600"/>
            <a:ext cx="5524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1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410200"/>
            <a:ext cx="3771900" cy="889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2465" y="0"/>
            <a:ext cx="350085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Nested Functions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990600"/>
            <a:ext cx="4502545" cy="187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3048000"/>
            <a:ext cx="4251669" cy="1524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77000" y="14478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number of vowels in name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77000" y="34290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Computes percentage of vowels in name</a:t>
            </a:r>
          </a:p>
        </p:txBody>
      </p:sp>
    </p:spTree>
    <p:extLst>
      <p:ext uri="{BB962C8B-B14F-4D97-AF65-F5344CB8AC3E}">
        <p14:creationId xmlns:p14="http://schemas.microsoft.com/office/powerpoint/2010/main" val="186039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1460" y="0"/>
            <a:ext cx="284284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Back to Scope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763780"/>
            <a:ext cx="4648200" cy="36576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349318" y="231942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105400"/>
            <a:ext cx="12319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27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1460" y="0"/>
            <a:ext cx="284284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Back to Scope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763780"/>
            <a:ext cx="4648200" cy="36576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371600" y="26670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105400"/>
            <a:ext cx="12319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18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1460" y="0"/>
            <a:ext cx="284284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Back to Scope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763780"/>
            <a:ext cx="4648200" cy="36576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371600" y="299408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105400"/>
            <a:ext cx="12319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13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1460" y="0"/>
            <a:ext cx="284284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Back to Scope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763780"/>
            <a:ext cx="4648200" cy="36576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371600" y="914400"/>
            <a:ext cx="685800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105400"/>
            <a:ext cx="1231900" cy="26670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105400"/>
            <a:ext cx="1270000" cy="26670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1371600" y="299408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10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1460" y="0"/>
            <a:ext cx="284284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Back to Scope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763780"/>
            <a:ext cx="4648200" cy="36576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057400" y="1295400"/>
            <a:ext cx="685800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105400"/>
            <a:ext cx="1270000" cy="2667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5105400"/>
            <a:ext cx="1231900" cy="266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57800" y="5791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will change L…huh???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1371600" y="299408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62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1460" y="0"/>
            <a:ext cx="284284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Back to Scope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763780"/>
            <a:ext cx="4648200" cy="36576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2057400" y="1600200"/>
            <a:ext cx="685800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105400"/>
            <a:ext cx="1270000" cy="2667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5105400"/>
            <a:ext cx="1231900" cy="26670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1371600" y="299408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86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1460" y="0"/>
            <a:ext cx="284284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Back to Scope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763780"/>
            <a:ext cx="4648200" cy="36576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105400"/>
            <a:ext cx="1270000" cy="266700"/>
          </a:xfrm>
          <a:prstGeom prst="rect">
            <a:avLst/>
          </a:prstGeom>
        </p:spPr>
      </p:pic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181600"/>
            <a:ext cx="1308100" cy="57150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1371600" y="299408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39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1460" y="0"/>
            <a:ext cx="284284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Back to Scope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763780"/>
            <a:ext cx="4648200" cy="36576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295400" y="33528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105400"/>
            <a:ext cx="1270000" cy="266700"/>
          </a:xfrm>
          <a:prstGeom prst="rect">
            <a:avLst/>
          </a:prstGeom>
        </p:spPr>
      </p:pic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181600"/>
            <a:ext cx="13081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0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5079" y="0"/>
            <a:ext cx="203560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667000"/>
            <a:ext cx="3873500" cy="2057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16002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function (required)</a:t>
            </a:r>
          </a:p>
        </p:txBody>
      </p:sp>
      <p:sp>
        <p:nvSpPr>
          <p:cNvPr id="7" name="Right Arrow 6"/>
          <p:cNvSpPr/>
          <p:nvPr/>
        </p:nvSpPr>
        <p:spPr>
          <a:xfrm rot="1626893">
            <a:off x="1543705" y="2230737"/>
            <a:ext cx="1057719" cy="1259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91000" y="17526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inputs: here there are two and order matters. (required)</a:t>
            </a:r>
          </a:p>
        </p:txBody>
      </p:sp>
      <p:sp>
        <p:nvSpPr>
          <p:cNvPr id="11" name="Right Arrow 10"/>
          <p:cNvSpPr/>
          <p:nvPr/>
        </p:nvSpPr>
        <p:spPr>
          <a:xfrm rot="7119724">
            <a:off x="4946834" y="2519321"/>
            <a:ext cx="455909" cy="1429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0" y="53340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that function gives back. (optional) </a:t>
            </a:r>
          </a:p>
        </p:txBody>
      </p:sp>
      <p:sp>
        <p:nvSpPr>
          <p:cNvPr id="13" name="Right Arrow 12"/>
          <p:cNvSpPr/>
          <p:nvPr/>
        </p:nvSpPr>
        <p:spPr>
          <a:xfrm rot="17687035">
            <a:off x="4067820" y="4959867"/>
            <a:ext cx="855962" cy="1083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124200" y="3429000"/>
            <a:ext cx="0" cy="12954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4200" y="4724400"/>
            <a:ext cx="3429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24200" y="3429000"/>
            <a:ext cx="3429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53200" y="3429000"/>
            <a:ext cx="0" cy="12954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58000" y="37338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Inside the function (local scope)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43000" y="59436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code inside the function is never executed unless you call the function!</a:t>
            </a:r>
          </a:p>
        </p:txBody>
      </p:sp>
    </p:spTree>
    <p:extLst>
      <p:ext uri="{BB962C8B-B14F-4D97-AF65-F5344CB8AC3E}">
        <p14:creationId xmlns:p14="http://schemas.microsoft.com/office/powerpoint/2010/main" val="339728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6529" y="0"/>
            <a:ext cx="413271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Variable Assignment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447800"/>
            <a:ext cx="1219200" cy="9398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048000" y="16002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09" y="3525217"/>
            <a:ext cx="177800" cy="1905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542" y="3475977"/>
            <a:ext cx="165100" cy="26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67400" y="2667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“points” to 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43200" y="3581400"/>
            <a:ext cx="411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692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6529" y="0"/>
            <a:ext cx="413271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Variable Assignment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447800"/>
            <a:ext cx="1219200" cy="9398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048000" y="19050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09" y="3525217"/>
            <a:ext cx="177800" cy="1905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542" y="3475977"/>
            <a:ext cx="165100" cy="26670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414" y="5029213"/>
            <a:ext cx="203200" cy="2794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743200" y="3581400"/>
            <a:ext cx="411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819400" y="3886200"/>
            <a:ext cx="41148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28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6529" y="0"/>
            <a:ext cx="413271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Variable Assignment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09" y="3525217"/>
            <a:ext cx="177800" cy="1905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542" y="3475977"/>
            <a:ext cx="165100" cy="26670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414" y="5029213"/>
            <a:ext cx="203200" cy="279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1066800"/>
            <a:ext cx="1066800" cy="120650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3200400" y="15240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43200" y="3581400"/>
            <a:ext cx="411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819400" y="3886200"/>
            <a:ext cx="41148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547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6529" y="0"/>
            <a:ext cx="413271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Variable Assignment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09" y="3525217"/>
            <a:ext cx="177800" cy="1905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542" y="3475977"/>
            <a:ext cx="165100" cy="26670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414" y="5029213"/>
            <a:ext cx="203200" cy="279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1066800"/>
            <a:ext cx="1066800" cy="12065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124200" y="19050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029200"/>
            <a:ext cx="165100" cy="266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3400" y="57912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Anytime you set a variable equal to a new object, its pointer will now point to the new object.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743200" y="3581400"/>
            <a:ext cx="411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819400" y="5181600"/>
            <a:ext cx="411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634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219200"/>
            <a:ext cx="1638300" cy="13081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6529" y="0"/>
            <a:ext cx="413271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Variable Assignment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124200" y="17526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09" y="3525217"/>
            <a:ext cx="177800" cy="1905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542" y="3475977"/>
            <a:ext cx="165100" cy="2667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414" y="5029213"/>
            <a:ext cx="203200" cy="2794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2743200" y="3581400"/>
            <a:ext cx="411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819400" y="3886200"/>
            <a:ext cx="41148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14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219200"/>
            <a:ext cx="1638300" cy="13081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6529" y="0"/>
            <a:ext cx="413271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Variable Assignment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124200" y="20574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409" y="3525217"/>
            <a:ext cx="177800" cy="1905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542" y="3475977"/>
            <a:ext cx="165100" cy="2667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414" y="5029213"/>
            <a:ext cx="203200" cy="27940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105400"/>
            <a:ext cx="165100" cy="26670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2743200" y="3581400"/>
            <a:ext cx="411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819400" y="5181600"/>
            <a:ext cx="411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90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066800"/>
            <a:ext cx="2273300" cy="13335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6529" y="0"/>
            <a:ext cx="413271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Variable Assignment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895600" y="12192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612" y="3530600"/>
            <a:ext cx="393700" cy="2794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8" y="3468177"/>
            <a:ext cx="1041400" cy="3937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2743200" y="3657600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761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066800"/>
            <a:ext cx="2273300" cy="13335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6529" y="0"/>
            <a:ext cx="413271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Variable Assignment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895600" y="154628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612" y="3530600"/>
            <a:ext cx="393700" cy="2794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8" y="3468177"/>
            <a:ext cx="1041400" cy="3937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724400"/>
            <a:ext cx="406400" cy="2794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2819400" y="4038600"/>
            <a:ext cx="38862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43200" y="3657600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446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066800"/>
            <a:ext cx="2273300" cy="13335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6529" y="0"/>
            <a:ext cx="413271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Variable Assignment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895600" y="19050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612" y="3530600"/>
            <a:ext cx="393700" cy="2794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724400"/>
            <a:ext cx="406400" cy="2794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2819400" y="4038600"/>
            <a:ext cx="38862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43200" y="3657600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0" y="3579576"/>
            <a:ext cx="10414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392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066800"/>
            <a:ext cx="2273300" cy="13335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6529" y="0"/>
            <a:ext cx="413271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Variable Assignment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895600" y="19050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612" y="3530600"/>
            <a:ext cx="393700" cy="2794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724400"/>
            <a:ext cx="406400" cy="2794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2819400" y="4038600"/>
            <a:ext cx="38862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43200" y="3657600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3400" y="5715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Both L1 and L2 are changed! Next, we’ll see how to correctly copy L1.</a:t>
            </a:r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0" y="3579576"/>
            <a:ext cx="10414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7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0681" y="0"/>
            <a:ext cx="13244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Scope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" y="1219200"/>
            <a:ext cx="7620000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Python scopes are the places where variables are defined and looked up.</a:t>
            </a:r>
          </a:p>
          <a:p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Local Scope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Variables created with a function, i.e., inside of a def.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Variables inside of a </a:t>
            </a:r>
            <a:r>
              <a:rPr lang="en-US" sz="2400" dirty="0" err="1"/>
              <a:t>def</a:t>
            </a:r>
            <a:r>
              <a:rPr lang="en-US" sz="2400" dirty="0"/>
              <a:t> will not clash with variables outside even if they have the same name.</a:t>
            </a:r>
          </a:p>
          <a:p>
            <a:pPr lvl="1"/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Global Scope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Variable created outside of a function.</a:t>
            </a:r>
          </a:p>
          <a:p>
            <a:pPr lvl="1"/>
            <a:endParaRPr lang="en-US" sz="2400" dirty="0"/>
          </a:p>
          <a:p>
            <a:r>
              <a:rPr lang="en-US" sz="2400" dirty="0"/>
              <a:t>When inside of a function, python </a:t>
            </a:r>
            <a:r>
              <a:rPr lang="en-US" sz="2400" b="1" dirty="0"/>
              <a:t>first searches the local scope and then searches the global.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90524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6529" y="0"/>
            <a:ext cx="413271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Variable Assignment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612" y="3530600"/>
            <a:ext cx="393700" cy="2794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8" y="3468177"/>
            <a:ext cx="1041400" cy="3937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2743200" y="3657600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1066800"/>
            <a:ext cx="3162300" cy="139700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2667000" y="15240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743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6529" y="0"/>
            <a:ext cx="413271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Variable Assignment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612" y="3530600"/>
            <a:ext cx="393700" cy="2794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8" y="3468177"/>
            <a:ext cx="1041400" cy="3937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2743200" y="3657600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8" y="4711700"/>
            <a:ext cx="1041400" cy="3937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743200" y="4901123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724400"/>
            <a:ext cx="406400" cy="279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1041400"/>
            <a:ext cx="3162300" cy="1397000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2667000" y="18288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92" y="1782713"/>
            <a:ext cx="22098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748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066800"/>
            <a:ext cx="3162300" cy="1397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6529" y="0"/>
            <a:ext cx="413271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Variable Assignment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667000" y="21336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612" y="3530600"/>
            <a:ext cx="393700" cy="2794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2743200" y="3657600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8" y="4711700"/>
            <a:ext cx="1041400" cy="3937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743200" y="4901123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724400"/>
            <a:ext cx="406400" cy="2794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505200"/>
            <a:ext cx="10414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469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1898" y="0"/>
            <a:ext cx="366203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Lambda Functions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066800"/>
            <a:ext cx="80772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Lambda function allows us to create simple function in one line without a def.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600200"/>
            <a:ext cx="28067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180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1898" y="0"/>
            <a:ext cx="366203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Lambda Functions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0668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Lambda function allows us to create simple function in one line without a def.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see how we can use a lambda function to do the same thing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600200"/>
            <a:ext cx="28067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771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1898" y="0"/>
            <a:ext cx="366203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Lambda Functions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0668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Lambda function allows us to create simple function in one line without a def.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see how we can use a lambda function to do the same thing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600200"/>
            <a:ext cx="2806700" cy="1930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495800"/>
            <a:ext cx="3517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716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1898" y="0"/>
            <a:ext cx="366203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Lambda Functions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066800"/>
            <a:ext cx="80772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Dissecting the lambda function: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429000"/>
            <a:ext cx="4216400" cy="711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33600" y="23622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 lambda function begin by typing lambda</a:t>
            </a:r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 flipH="1">
            <a:off x="4191000" y="2731532"/>
            <a:ext cx="76200" cy="697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4105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1898" y="0"/>
            <a:ext cx="366203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Lambda Functions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066800"/>
            <a:ext cx="80772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Dissecting the lambda function: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429000"/>
            <a:ext cx="4216400" cy="711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33600" y="23622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 lambda function begin by typing lambda</a:t>
            </a:r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 flipH="1">
            <a:off x="4191000" y="2731532"/>
            <a:ext cx="76200" cy="697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76600" y="45720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inputs, there can arbitrarily many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038600" y="38862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08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1898" y="0"/>
            <a:ext cx="366203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Lambda Functions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066800"/>
            <a:ext cx="80772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Dissecting the lambda function: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429000"/>
            <a:ext cx="4216400" cy="711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33600" y="23622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 lambda function begin by typing lambda</a:t>
            </a:r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 flipH="1">
            <a:off x="4191000" y="2731532"/>
            <a:ext cx="76200" cy="697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76600" y="45720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inputs, there can arbitrarily many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038600" y="38862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86600" y="2971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to return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553200" y="3200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8398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1898" y="0"/>
            <a:ext cx="366203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Lambda Functions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066800"/>
            <a:ext cx="80772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Dissecting the lambda function: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429000"/>
            <a:ext cx="4216400" cy="711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33600" y="23622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 lambda function begin by typing lambda</a:t>
            </a:r>
          </a:p>
        </p:txBody>
      </p:sp>
      <p:cxnSp>
        <p:nvCxnSpPr>
          <p:cNvPr id="11" name="Straight Arrow Connector 10"/>
          <p:cNvCxnSpPr>
            <a:stCxn id="8" idx="2"/>
          </p:cNvCxnSpPr>
          <p:nvPr/>
        </p:nvCxnSpPr>
        <p:spPr>
          <a:xfrm flipH="1">
            <a:off x="4191000" y="2731532"/>
            <a:ext cx="76200" cy="697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76600" y="45720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inputs, there can arbitrarily many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038600" y="38862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86600" y="2971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to return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553200" y="3200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1000" y="29718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 function a name so we can use it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05000" y="34290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90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0681" y="0"/>
            <a:ext cx="13244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Scope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762000"/>
            <a:ext cx="4102100" cy="3530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133600" y="31242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685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1898" y="0"/>
            <a:ext cx="366203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Lambda Functions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0668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Lambda function: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24000"/>
            <a:ext cx="6375400" cy="222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343400"/>
            <a:ext cx="52578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901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1898" y="0"/>
            <a:ext cx="366203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Lambda Functions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06680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Lambda function: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447800"/>
            <a:ext cx="5511800" cy="2273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495800"/>
            <a:ext cx="65532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576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327" y="0"/>
            <a:ext cx="516717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Uses of Lambda Functions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990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uses </a:t>
            </a:r>
            <a:r>
              <a:rPr lang="en-US" dirty="0" err="1"/>
              <a:t>lamba</a:t>
            </a:r>
            <a:r>
              <a:rPr lang="en-US" dirty="0"/>
              <a:t> functions as input to key in sorted function: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7785100" cy="1638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581400"/>
            <a:ext cx="7886700" cy="1790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42672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Lambda function takes list and returns the second element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56388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the key parameter you can specify a function to be called on each list element prior to making comparisons. The value of the key parameter should be a function that takes a single argument and returns a key to use for sorting purposes.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715000" y="47244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7966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327" y="0"/>
            <a:ext cx="516717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Uses of Lambda Functions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990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uses </a:t>
            </a:r>
            <a:r>
              <a:rPr lang="en-US" dirty="0" err="1"/>
              <a:t>lamba</a:t>
            </a:r>
            <a:r>
              <a:rPr lang="en-US" dirty="0"/>
              <a:t> functions as input to key in sorted function: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7785100" cy="1638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581400"/>
            <a:ext cx="7886700" cy="1790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42672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Lambda function takes list and returns the second element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56388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the key parameter you can specify a function to be called on each list element prior to making comparisons. The value of the key parameter should be a function that takes a single argument and returns a key to use for sorting purposes.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715000" y="47244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306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0681" y="0"/>
            <a:ext cx="13244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Scope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762000"/>
            <a:ext cx="4102100" cy="3530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57400" y="838200"/>
            <a:ext cx="685800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428" y="5113871"/>
            <a:ext cx="622300" cy="53340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2133600" y="31242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7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0681" y="0"/>
            <a:ext cx="13244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Scope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762000"/>
            <a:ext cx="4102100" cy="3530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895600" y="1600200"/>
            <a:ext cx="685800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576" y="5184269"/>
            <a:ext cx="1485900" cy="83820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2133600" y="31242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3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0681" y="0"/>
            <a:ext cx="13244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Scope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762000"/>
            <a:ext cx="4102100" cy="3530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895600" y="2362200"/>
            <a:ext cx="685800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576" y="5184269"/>
            <a:ext cx="1485900" cy="83820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2133600" y="31242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4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0681" y="0"/>
            <a:ext cx="13244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Scope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762000"/>
            <a:ext cx="4102100" cy="3530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191000" y="4419600"/>
            <a:ext cx="0" cy="2362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scope: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scope: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133600" y="31242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576" y="5184269"/>
            <a:ext cx="1485900" cy="838200"/>
          </a:xfrm>
          <a:prstGeom prst="rect">
            <a:avLst/>
          </a:prstGeom>
        </p:spPr>
      </p:pic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12" y="5251901"/>
            <a:ext cx="12446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145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BF232@WKKQXNNFUVWZY5H8" val="4888"/>
  <p:tag name="DEFAULTDISPLAYSOURCE" val="\documentclass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hello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83075</TotalTime>
  <Words>769</Words>
  <Application>Microsoft Macintosh PowerPoint</Application>
  <PresentationFormat>On-screen Show (4:3)</PresentationFormat>
  <Paragraphs>234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Calibri</vt:lpstr>
      <vt:lpstr>Arial</vt:lpstr>
      <vt:lpstr>Office Theme</vt:lpstr>
      <vt:lpstr>Module 1.3:  Intro to Python/Jupyter -- Python Functions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yth</dc:title>
  <dc:creator>Jake Feldman</dc:creator>
  <cp:lastModifiedBy>Zhang, Dennis</cp:lastModifiedBy>
  <cp:revision>818</cp:revision>
  <dcterms:created xsi:type="dcterms:W3CDTF">2015-04-30T01:39:07Z</dcterms:created>
  <dcterms:modified xsi:type="dcterms:W3CDTF">2018-11-30T16:21:24Z</dcterms:modified>
</cp:coreProperties>
</file>