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sldIdLst>
    <p:sldId id="256" r:id="rId2"/>
    <p:sldId id="596" r:id="rId3"/>
    <p:sldId id="601" r:id="rId4"/>
    <p:sldId id="608" r:id="rId5"/>
    <p:sldId id="611" r:id="rId6"/>
    <p:sldId id="629" r:id="rId7"/>
    <p:sldId id="617" r:id="rId8"/>
    <p:sldId id="631" r:id="rId9"/>
    <p:sldId id="628" r:id="rId10"/>
    <p:sldId id="619" r:id="rId11"/>
    <p:sldId id="620" r:id="rId12"/>
    <p:sldId id="621" r:id="rId13"/>
    <p:sldId id="622" r:id="rId14"/>
    <p:sldId id="623" r:id="rId15"/>
    <p:sldId id="625" r:id="rId16"/>
    <p:sldId id="624" r:id="rId17"/>
    <p:sldId id="632" r:id="rId18"/>
    <p:sldId id="633" r:id="rId19"/>
    <p:sldId id="635" r:id="rId20"/>
    <p:sldId id="636" r:id="rId21"/>
    <p:sldId id="638" r:id="rId22"/>
    <p:sldId id="639" r:id="rId23"/>
    <p:sldId id="640" r:id="rId24"/>
    <p:sldId id="641" r:id="rId25"/>
    <p:sldId id="562" r:id="rId26"/>
    <p:sldId id="555" r:id="rId27"/>
    <p:sldId id="558" r:id="rId28"/>
    <p:sldId id="563" r:id="rId29"/>
    <p:sldId id="593" r:id="rId30"/>
    <p:sldId id="594" r:id="rId31"/>
    <p:sldId id="644" r:id="rId32"/>
    <p:sldId id="566" r:id="rId33"/>
    <p:sldId id="568" r:id="rId34"/>
    <p:sldId id="571" r:id="rId35"/>
    <p:sldId id="576" r:id="rId36"/>
    <p:sldId id="578" r:id="rId37"/>
    <p:sldId id="646" r:id="rId38"/>
    <p:sldId id="590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0712" autoAdjust="0"/>
  </p:normalViewPr>
  <p:slideViewPr>
    <p:cSldViewPr>
      <p:cViewPr varScale="1">
        <p:scale>
          <a:sx n="131" d="100"/>
          <a:sy n="131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3.png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4.png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1.1: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dirty="0"/>
              <a:t>Intro to Python/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dirty="0"/>
              <a:t>-- Python Objects and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04" y="3784600"/>
            <a:ext cx="4914900" cy="165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3540" y="0"/>
            <a:ext cx="32386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single characters through e index: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4648200"/>
            <a:ext cx="193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contiguous characters: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5410200"/>
            <a:ext cx="2311400" cy="109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(non-inclusive)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86200" y="5105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2578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Slicing contiguous characters: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(pretend there aren’t spaces between the letters)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4724400"/>
            <a:ext cx="1981200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0600" y="480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start index is left blank defaults to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791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end index is left blank defaults to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67237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44541" y="344014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Spaces and punctuation count in the indexing of a string!</a:t>
            </a:r>
          </a:p>
        </p:txBody>
      </p:sp>
    </p:spTree>
    <p:extLst>
      <p:ext uri="{BB962C8B-B14F-4D97-AF65-F5344CB8AC3E}">
        <p14:creationId xmlns:p14="http://schemas.microsoft.com/office/powerpoint/2010/main" val="304004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access the characters of the string through their </a:t>
            </a:r>
            <a:r>
              <a:rPr lang="en-US" sz="2000" b="1" dirty="0"/>
              <a:t>index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09600" y="4495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the number of characters in the string</a:t>
            </a:r>
          </a:p>
        </p:txBody>
      </p:sp>
    </p:spTree>
    <p:extLst>
      <p:ext uri="{BB962C8B-B14F-4D97-AF65-F5344CB8AC3E}">
        <p14:creationId xmlns:p14="http://schemas.microsoft.com/office/powerpoint/2010/main" val="167258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253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Concatenation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can combine strings using the + operator.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 the + operator between two numbers add them and the + operator between two strings concatenates them! 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want a space, we have to say so.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618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0173" y="0"/>
            <a:ext cx="17254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In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use the keyword in to check if a string is contained in another string.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There is also a not in: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32004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5638800"/>
            <a:ext cx="3124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Ordered collection of arbitrary objects.</a:t>
            </a:r>
          </a:p>
          <a:p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left to right ordering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Can contain numbers, string, or even other lists.</a:t>
            </a:r>
          </a:p>
          <a:p>
            <a:pPr lvl="1"/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Elements accessed by offset.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fetch elements by index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also do slicing and concatenation.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Variable in length and arbitrarily </a:t>
            </a:r>
            <a:r>
              <a:rPr lang="en-US" sz="2000" dirty="0" err="1"/>
              <a:t>nestable</a:t>
            </a:r>
            <a:r>
              <a:rPr lang="en-US" sz="2000" dirty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Lists can grow and shrink in-place.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can have lists of lists of lists…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76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Lets create our first lists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114800" cy="441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152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enclosed in square brackets.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828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2514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separated by commas.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24400" y="25908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9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489" y="0"/>
            <a:ext cx="310478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 Objects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Variables are simply names that are used to keep track of information.</a:t>
            </a:r>
          </a:p>
          <a:p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Variables are created when they are first assigned a value.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Variables must be assigned before they can be used.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Variables will take the form of Python objects. We will use 3 different objects: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Numbers</a:t>
            </a:r>
            <a:r>
              <a:rPr lang="en-US" sz="2000" dirty="0"/>
              <a:t>: integers, real number, </a:t>
            </a:r>
            <a:r>
              <a:rPr lang="en-US" sz="2000" dirty="0" err="1"/>
              <a:t>etc</a:t>
            </a:r>
            <a:r>
              <a:rPr lang="en-US" sz="2000" dirty="0"/>
              <a:t> 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Strings</a:t>
            </a:r>
            <a:r>
              <a:rPr lang="en-US" sz="2000" dirty="0"/>
              <a:t>: ordered sequences of characters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Lists</a:t>
            </a:r>
            <a:r>
              <a:rPr lang="en-US" sz="2000" dirty="0"/>
              <a:t>: ordered collection of objects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b="1" dirty="0"/>
              <a:t>Dictionary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paired</a:t>
            </a:r>
            <a:r>
              <a:rPr lang="zh-CN" altLang="en-US" sz="2000" dirty="0"/>
              <a:t> </a:t>
            </a:r>
            <a:r>
              <a:rPr lang="en-US" altLang="zh-CN" sz="2000" dirty="0"/>
              <a:t>objects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000" b="1" dirty="0"/>
              <a:t>Tuples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Immutable</a:t>
            </a:r>
            <a:r>
              <a:rPr lang="zh-CN" altLang="en-US" sz="2000" dirty="0"/>
              <a:t> </a:t>
            </a:r>
            <a:r>
              <a:rPr lang="en-US" altLang="zh-CN" sz="2000" dirty="0"/>
              <a:t>lists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of the data we look at will take the form of numbers and strings.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Indexing for lists is very similar to strings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8316" y="0"/>
            <a:ext cx="27691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Indexing Lists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3657600"/>
            <a:ext cx="4635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Slicing for lists I also very similar to strings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0776" y="0"/>
            <a:ext cx="23442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Slicing Lists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lists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3962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442890"/>
            <a:ext cx="4800600" cy="34151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" y="5715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# of elements in list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28800" y="601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two elements in the list </a:t>
            </a:r>
            <a:r>
              <a:rPr lang="en-US" sz="2000" dirty="0" err="1"/>
              <a:t>nested_L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list of numbers in index 0.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There is a list of string of index 1.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19429" y="0"/>
            <a:ext cx="24869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Lists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5181600"/>
            <a:ext cx="2413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904" y="0"/>
            <a:ext cx="48779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Polymorphism with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+ and * operator work on lists as well!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303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9565" y="0"/>
            <a:ext cx="3626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in with Lists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Keywords in and not in work with lists as well.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3733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0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key in a dictionary must me an immutable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number, string, tuple, dictionary (we can have nested dictionaries)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value can be any object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B5A1-27F3-B448-BD3B-96F23552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4733444" cy="38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Dictionaries?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Let’s us store and access info through something other than a number (index) for list.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Let’s say I wanted to store people’s address somewhere in my code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With a dictionary: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With a list: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A1B13-D8C5-AE4C-843F-B76C9D642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b="46464"/>
          <a:stretch/>
        </p:blipFill>
        <p:spPr>
          <a:xfrm>
            <a:off x="1332586" y="3886200"/>
            <a:ext cx="6858000" cy="672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8124E-13F5-B844-932E-B57EF0E62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51302"/>
          <a:stretch/>
        </p:blipFill>
        <p:spPr>
          <a:xfrm>
            <a:off x="1332586" y="5478882"/>
            <a:ext cx="6886042" cy="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30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With a dictionary: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Take get Dennis’ address: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40195-EF15-B741-84C5-28A33FA95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 b="46464"/>
          <a:stretch/>
        </p:blipFill>
        <p:spPr>
          <a:xfrm>
            <a:off x="1295400" y="2057400"/>
            <a:ext cx="6858000" cy="672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1124E-C311-A549-B0B5-C93CEA7C7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80" y="3871427"/>
            <a:ext cx="3165069" cy="11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9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With a list: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Take get Joe’s address (imagine there were hundreds of addresses):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lot more tedious!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8639-D9CA-D74F-B963-B30AB750D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51302"/>
          <a:stretch/>
        </p:blipFill>
        <p:spPr>
          <a:xfrm>
            <a:off x="1371600" y="2057400"/>
            <a:ext cx="6886042" cy="618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0CBB5-8CE9-E346-9513-D5EE14D2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84758"/>
            <a:ext cx="3581400" cy="18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8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3051412"/>
            <a:ext cx="1905000" cy="3717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38800" y="3505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parentheses instead of bracket!</a:t>
            </a:r>
          </a:p>
        </p:txBody>
      </p:sp>
      <p:sp>
        <p:nvSpPr>
          <p:cNvPr id="7" name="Right Arrow 6"/>
          <p:cNvSpPr/>
          <p:nvPr/>
        </p:nvSpPr>
        <p:spPr>
          <a:xfrm rot="11473209">
            <a:off x="4039074" y="3271773"/>
            <a:ext cx="1456113" cy="1479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</p:spTree>
    <p:extLst>
      <p:ext uri="{BB962C8B-B14F-4D97-AF65-F5344CB8AC3E}">
        <p14:creationId xmlns:p14="http://schemas.microsoft.com/office/powerpoint/2010/main" val="253715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Creating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Let’s create our first variables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120900"/>
            <a:ext cx="2565400" cy="260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/>
              <a:t>A couple of things about </a:t>
            </a:r>
            <a:r>
              <a:rPr lang="en-US" sz="2000" dirty="0" err="1"/>
              <a:t>Jupyter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cell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25146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3733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in which cells have been run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00600" y="43434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4191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Output, we get this by typing variable names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0" y="35052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0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8204200" cy="278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6172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change an element of tuple because of immutability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</p:spTree>
    <p:extLst>
      <p:ext uri="{BB962C8B-B14F-4D97-AF65-F5344CB8AC3E}">
        <p14:creationId xmlns:p14="http://schemas.microsoft.com/office/powerpoint/2010/main" val="401549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729A9-A227-2541-81C8-8B6E5865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972877" cy="32639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47AD48-8368-814A-B746-216C1C87CE3C}"/>
              </a:ext>
            </a:extLst>
          </p:cNvPr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8535C-CE09-2E45-911D-194913ED4819}"/>
              </a:ext>
            </a:extLst>
          </p:cNvPr>
          <p:cNvSpPr txBox="1"/>
          <p:nvPr/>
        </p:nvSpPr>
        <p:spPr>
          <a:xfrm>
            <a:off x="3233672" y="0"/>
            <a:ext cx="26584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Immutability</a:t>
            </a:r>
          </a:p>
        </p:txBody>
      </p:sp>
    </p:spTree>
    <p:extLst>
      <p:ext uri="{BB962C8B-B14F-4D97-AF65-F5344CB8AC3E}">
        <p14:creationId xmlns:p14="http://schemas.microsoft.com/office/powerpoint/2010/main" val="181140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0CB72-6E98-0241-B8D2-746D68AEE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8" y="3426952"/>
            <a:ext cx="7627034" cy="206618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Replace </a:t>
            </a:r>
            <a:r>
              <a:rPr lang="en-US" sz="2400" dirty="0"/>
              <a:t>method :  global search and replace.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25653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56532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962400" y="3000098"/>
            <a:ext cx="304801" cy="962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5334000" y="3000098"/>
            <a:ext cx="762000" cy="962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46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Split </a:t>
            </a:r>
            <a:r>
              <a:rPr lang="en-US" sz="2400" dirty="0"/>
              <a:t>method :  splits string into list, delimited by input.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181600" cy="200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88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“split string by space”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67400" y="3429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02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 </a:t>
            </a:r>
            <a:r>
              <a:rPr lang="en-US" sz="2400" dirty="0"/>
              <a:t>method :  Deletes input from both sides of string.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562600" cy="257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5257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“Get rid of periods on the left and right of the string”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104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4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 </a:t>
            </a:r>
            <a:r>
              <a:rPr lang="en-US" sz="2400" dirty="0"/>
              <a:t>method : Add element to end of the list.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7400"/>
            <a:ext cx="2400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 </a:t>
            </a:r>
            <a:r>
              <a:rPr lang="en-US" sz="2400" dirty="0"/>
              <a:t>method : Sorts the elements in the list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8800"/>
            <a:ext cx="2362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45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keys </a:t>
            </a:r>
            <a:r>
              <a:rPr lang="en-US" sz="2400" dirty="0"/>
              <a:t>method : returns the keys as an </a:t>
            </a:r>
            <a:r>
              <a:rPr lang="en-US" sz="2400" dirty="0" err="1"/>
              <a:t>interable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029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wrap in a list to a get </a:t>
            </a:r>
            <a:r>
              <a:rPr lang="en-US" dirty="0" err="1"/>
              <a:t>indexable</a:t>
            </a:r>
            <a:r>
              <a:rPr lang="en-US" dirty="0"/>
              <a:t> object</a:t>
            </a:r>
          </a:p>
        </p:txBody>
      </p:sp>
      <p:sp>
        <p:nvSpPr>
          <p:cNvPr id="9" name="Right Arrow 8"/>
          <p:cNvSpPr/>
          <p:nvPr/>
        </p:nvSpPr>
        <p:spPr>
          <a:xfrm rot="18427443">
            <a:off x="968873" y="4176991"/>
            <a:ext cx="1951453" cy="151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3205A-CD16-9E40-B653-E691583C1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99" y="2424581"/>
            <a:ext cx="4472093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2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values </a:t>
            </a:r>
            <a:r>
              <a:rPr lang="en-US" sz="2400" dirty="0"/>
              <a:t>method : returns the values as an </a:t>
            </a:r>
            <a:r>
              <a:rPr lang="en-US" sz="2400" dirty="0" err="1"/>
              <a:t>interable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029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wrap in a list to a get </a:t>
            </a:r>
            <a:r>
              <a:rPr lang="en-US" dirty="0" err="1"/>
              <a:t>indexable</a:t>
            </a:r>
            <a:r>
              <a:rPr lang="en-US" dirty="0"/>
              <a:t> object</a:t>
            </a:r>
          </a:p>
        </p:txBody>
      </p:sp>
      <p:sp>
        <p:nvSpPr>
          <p:cNvPr id="9" name="Right Arrow 8"/>
          <p:cNvSpPr/>
          <p:nvPr/>
        </p:nvSpPr>
        <p:spPr>
          <a:xfrm rot="18427443">
            <a:off x="968873" y="4176991"/>
            <a:ext cx="1951453" cy="151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DA2B6-731C-9843-827A-687A2CA7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99" y="2441655"/>
            <a:ext cx="4628742" cy="21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Arithmetic Operations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24384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91000"/>
            <a:ext cx="26797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343400"/>
            <a:ext cx="292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Using Variables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description variable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backslash lets you continue your block of code on the next line. 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2800" y="3048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" y="26670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 create variables that are a function of other variables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288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1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Booleans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Boolean type can be viewed as numeric in nature because its values (True and False) are just customized versions of the integers 1 and 0.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True and False behave in the same way as 1 and 0, they just make the code more readable.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Let us check if specified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72458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Booleans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Creating </a:t>
            </a:r>
            <a:r>
              <a:rPr lang="en-US" sz="2000" dirty="0" err="1"/>
              <a:t>boolean</a:t>
            </a:r>
            <a:r>
              <a:rPr lang="en-US" sz="2000" dirty="0"/>
              <a:t> variable: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Note that the </a:t>
            </a:r>
            <a:r>
              <a:rPr lang="en-US" sz="2000" dirty="0" err="1"/>
              <a:t>boolean</a:t>
            </a:r>
            <a:r>
              <a:rPr lang="en-US" sz="2000" dirty="0"/>
              <a:t> does behave exactly like a 1: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400"/>
            <a:ext cx="3517900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257800"/>
            <a:ext cx="2984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218" y="0"/>
            <a:ext cx="3487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Conditional Tests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Sets the variables x equal to 5.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Asks if x is equal to 5.  Returns </a:t>
            </a:r>
            <a:r>
              <a:rPr lang="en-US" sz="2000" dirty="0" err="1"/>
              <a:t>boolean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Asks if x is less than or equal to 4. Returns </a:t>
            </a:r>
            <a:r>
              <a:rPr lang="en-US" sz="2000" dirty="0" err="1"/>
              <a:t>boolean</a:t>
            </a:r>
            <a:r>
              <a:rPr lang="en-US" sz="200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0"/>
            <a:ext cx="1358900" cy="62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52800"/>
            <a:ext cx="15367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05400"/>
            <a:ext cx="1511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Python strings are an ordered collection of characters (usually these characters will be letters and numbers) used to represent text.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String are created by placing single or double quotation marks around a sequence of characters.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Strings support the following operations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concatenation (combining strings)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slicing (extracting sections)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Indexing (fetching by offset)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the list goes on ….</a:t>
            </a:r>
          </a:p>
        </p:txBody>
      </p:sp>
    </p:spTree>
    <p:extLst>
      <p:ext uri="{BB962C8B-B14F-4D97-AF65-F5344CB8AC3E}">
        <p14:creationId xmlns:p14="http://schemas.microsoft.com/office/powerpoint/2010/main" val="13761799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83075</TotalTime>
  <Words>1112</Words>
  <Application>Microsoft Macintosh PowerPoint</Application>
  <PresentationFormat>On-screen Show (4:3)</PresentationFormat>
  <Paragraphs>351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Calibri</vt:lpstr>
      <vt:lpstr>Arial</vt:lpstr>
      <vt:lpstr>Office Theme</vt:lpstr>
      <vt:lpstr>Module 1.1:  Intro to Python/Jupyter -- Python Objects and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819</cp:revision>
  <dcterms:created xsi:type="dcterms:W3CDTF">2015-04-30T01:39:07Z</dcterms:created>
  <dcterms:modified xsi:type="dcterms:W3CDTF">2018-11-30T16:17:54Z</dcterms:modified>
</cp:coreProperties>
</file>