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684" r:id="rId2"/>
    <p:sldId id="690" r:id="rId3"/>
    <p:sldId id="597" r:id="rId4"/>
    <p:sldId id="605" r:id="rId5"/>
    <p:sldId id="606" r:id="rId6"/>
    <p:sldId id="607" r:id="rId7"/>
    <p:sldId id="609" r:id="rId8"/>
    <p:sldId id="610" r:id="rId9"/>
    <p:sldId id="625" r:id="rId10"/>
    <p:sldId id="626" r:id="rId11"/>
    <p:sldId id="627" r:id="rId12"/>
    <p:sldId id="628" r:id="rId13"/>
    <p:sldId id="629" r:id="rId14"/>
    <p:sldId id="630" r:id="rId15"/>
    <p:sldId id="632" r:id="rId16"/>
    <p:sldId id="631" r:id="rId17"/>
    <p:sldId id="633" r:id="rId18"/>
    <p:sldId id="634" r:id="rId19"/>
    <p:sldId id="635" r:id="rId20"/>
    <p:sldId id="636" r:id="rId21"/>
    <p:sldId id="637" r:id="rId22"/>
    <p:sldId id="638" r:id="rId23"/>
    <p:sldId id="639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0712" autoAdjust="0"/>
  </p:normalViewPr>
  <p:slideViewPr>
    <p:cSldViewPr>
      <p:cViewPr varScale="1">
        <p:scale>
          <a:sx n="131" d="100"/>
          <a:sy n="131" d="100"/>
        </p:scale>
        <p:origin x="3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63500"/>
            <a:ext cx="7772400" cy="2895600"/>
          </a:xfrm>
        </p:spPr>
        <p:txBody>
          <a:bodyPr>
            <a:normAutofit/>
          </a:bodyPr>
          <a:lstStyle/>
          <a:p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2.3: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Pandas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49406-04EE-5140-805D-755EDECBDE39}"/>
              </a:ext>
            </a:extLst>
          </p:cNvPr>
          <p:cNvSpPr/>
          <p:nvPr/>
        </p:nvSpPr>
        <p:spPr>
          <a:xfrm>
            <a:off x="2426995" y="5435600"/>
            <a:ext cx="4518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Dennis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J.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Zhang</a:t>
            </a:r>
          </a:p>
          <a:p>
            <a:pPr algn="ctr"/>
            <a:r>
              <a:rPr lang="en-US" altLang="zh-CN" sz="2400" b="1" dirty="0"/>
              <a:t>Washington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University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St.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Louis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63C9F-9B1F-FE46-8C6D-EF2F45660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697" y="2287800"/>
            <a:ext cx="3273203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8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1903" y="0"/>
            <a:ext cx="17620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00400"/>
            <a:ext cx="6565900" cy="86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819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</a:t>
            </a:r>
            <a:r>
              <a:rPr lang="en-US" dirty="0" err="1"/>
              <a:t>name_df.loc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4400" y="3505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200" y="4419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columns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267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rows where GPA&gt;=3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14600" y="3886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572000" y="38862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36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1903" y="0"/>
            <a:ext cx="17620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124200"/>
            <a:ext cx="6629400" cy="288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5800" y="6400800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a </a:t>
            </a:r>
            <a:r>
              <a:rPr lang="en-US" dirty="0" err="1"/>
              <a:t>dataframe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334000" y="59436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6248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is messed up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62000" y="55626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1903" y="0"/>
            <a:ext cx="17620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00400"/>
            <a:ext cx="6667500" cy="325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0" y="4572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</a:t>
            </a:r>
            <a:r>
              <a:rPr lang="fr-FR" dirty="0"/>
              <a:t>’</a:t>
            </a:r>
            <a:r>
              <a:rPr lang="en-US" dirty="0"/>
              <a:t>t have to select the column we filter on.</a:t>
            </a:r>
          </a:p>
        </p:txBody>
      </p:sp>
    </p:spTree>
    <p:extLst>
      <p:ext uri="{BB962C8B-B14F-4D97-AF65-F5344CB8AC3E}">
        <p14:creationId xmlns:p14="http://schemas.microsoft.com/office/powerpoint/2010/main" val="342995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1903" y="0"/>
            <a:ext cx="17620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9144000" cy="30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0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4021" y="0"/>
            <a:ext cx="25177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Under Hood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276600"/>
            <a:ext cx="5792492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914400"/>
            <a:ext cx="4991100" cy="238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2743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keep rows where there is a True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4600" y="24384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14600" y="30480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0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 – Multiple Conditions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29000"/>
            <a:ext cx="7569200" cy="119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495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“and”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371600" y="4343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4953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you put each condition in parentheses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791200" y="44958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 – Multiple Conditions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52800"/>
            <a:ext cx="7213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0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6985000" cy="1206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 – Multiple Conditions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4572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“or”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52600" y="3962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8000" y="434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True if string contains a “D”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343400" y="38100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877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 – Multiple Conditions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4200"/>
            <a:ext cx="70485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2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 – Multiple Conditions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4200"/>
            <a:ext cx="9144000" cy="15282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4953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this give me?</a:t>
            </a:r>
          </a:p>
        </p:txBody>
      </p:sp>
    </p:spTree>
    <p:extLst>
      <p:ext uri="{BB962C8B-B14F-4D97-AF65-F5344CB8AC3E}">
        <p14:creationId xmlns:p14="http://schemas.microsoft.com/office/powerpoint/2010/main" val="108746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2196" y="0"/>
            <a:ext cx="41013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 </a:t>
            </a:r>
            <a:r>
              <a:rPr lang="en-US" sz="3600" b="1" dirty="0" err="1">
                <a:solidFill>
                  <a:schemeClr val="bg1"/>
                </a:solidFill>
              </a:rPr>
              <a:t>Dataframes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New </a:t>
            </a:r>
            <a:r>
              <a:rPr lang="en-US" sz="2000" dirty="0" err="1"/>
              <a:t>dataframe</a:t>
            </a:r>
            <a:r>
              <a:rPr lang="en-US" sz="2000" dirty="0"/>
              <a:t>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Nunique</a:t>
            </a:r>
            <a:r>
              <a:rPr lang="en-US" sz="2000" dirty="0"/>
              <a:t>()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Duplicated(), </a:t>
            </a:r>
            <a:r>
              <a:rPr lang="en-US" sz="2000" dirty="0" err="1"/>
              <a:t>drop_duplicates</a:t>
            </a:r>
            <a:r>
              <a:rPr lang="en-US" sz="2000" dirty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New inputs to string methods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Faster way to use apply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Defining functions using lambda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I only select row rows that satisfy a certain condition? Multiple conditions?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is going on under the hood?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1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 – Multiple Conditions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9144000" cy="24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 – Multiple Conditions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00400"/>
            <a:ext cx="7467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59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 – Multiple Conditions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29000"/>
            <a:ext cx="7175500" cy="201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4419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is a list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19800" y="38100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57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Filtering – Multiple Conditions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9144000" cy="24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7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9519" y="0"/>
            <a:ext cx="322674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</a:t>
            </a:r>
            <a:r>
              <a:rPr lang="en-US" sz="3600" b="1" dirty="0" err="1">
                <a:solidFill>
                  <a:schemeClr val="bg1"/>
                </a:solidFill>
              </a:rPr>
              <a:t>nunique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66800"/>
            <a:ext cx="5080945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962400"/>
            <a:ext cx="4343400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5181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only be applied to single columns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81400" y="45720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8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9064" y="0"/>
            <a:ext cx="4747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</a:t>
            </a:r>
            <a:r>
              <a:rPr lang="en-US" sz="3600" b="1" dirty="0" err="1">
                <a:solidFill>
                  <a:schemeClr val="bg1"/>
                </a:solidFill>
              </a:rPr>
              <a:t>drop_duplicates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how to deal with duplicate columns: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191000"/>
            <a:ext cx="4800600" cy="2485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0" y="4267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“Drop all duplicate rows except for the first.”</a:t>
            </a:r>
          </a:p>
        </p:txBody>
      </p:sp>
    </p:spTree>
    <p:extLst>
      <p:ext uri="{BB962C8B-B14F-4D97-AF65-F5344CB8AC3E}">
        <p14:creationId xmlns:p14="http://schemas.microsoft.com/office/powerpoint/2010/main" val="188741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9064" y="0"/>
            <a:ext cx="4747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</a:t>
            </a:r>
            <a:r>
              <a:rPr lang="en-US" sz="3600" b="1" dirty="0" err="1">
                <a:solidFill>
                  <a:schemeClr val="bg1"/>
                </a:solidFill>
              </a:rPr>
              <a:t>drop_duplicates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how to deal with duplicate columns: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0" y="4267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“Drop all duplicate rows.”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343400"/>
            <a:ext cx="4586134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9064" y="0"/>
            <a:ext cx="4747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</a:t>
            </a:r>
            <a:r>
              <a:rPr lang="en-US" sz="3600" b="1" dirty="0" err="1">
                <a:solidFill>
                  <a:schemeClr val="bg1"/>
                </a:solidFill>
              </a:rPr>
              <a:t>drop_duplicates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how to deal with duplicate columns: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0" y="42672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“Drop all duplicate rows based on </a:t>
            </a:r>
            <a:r>
              <a:rPr lang="en-US" dirty="0" err="1"/>
              <a:t>Home_Country</a:t>
            </a:r>
            <a:r>
              <a:rPr lang="en-US" dirty="0"/>
              <a:t> and Class except for the last.”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74628"/>
            <a:ext cx="5500810" cy="19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9064" y="0"/>
            <a:ext cx="4747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</a:t>
            </a:r>
            <a:r>
              <a:rPr lang="en-US" sz="3600" b="1" dirty="0" err="1">
                <a:solidFill>
                  <a:schemeClr val="bg1"/>
                </a:solidFill>
              </a:rPr>
              <a:t>drop_duplicates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how to deal with duplicate columns: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14800"/>
            <a:ext cx="4038600" cy="22513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8400" y="4267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</a:t>
            </a:r>
            <a:r>
              <a:rPr lang="en-US" dirty="0" err="1"/>
              <a:t>dataframe</a:t>
            </a:r>
            <a:r>
              <a:rPr lang="en-US" dirty="0"/>
              <a:t> in place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791200" y="4495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3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5210" y="0"/>
            <a:ext cx="621538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New String Method Techniques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3048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add a column for each person’s last name?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29000"/>
            <a:ext cx="6083300" cy="2662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6324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get the last name?</a:t>
            </a:r>
          </a:p>
        </p:txBody>
      </p:sp>
    </p:spTree>
    <p:extLst>
      <p:ext uri="{BB962C8B-B14F-4D97-AF65-F5344CB8AC3E}">
        <p14:creationId xmlns:p14="http://schemas.microsoft.com/office/powerpoint/2010/main" val="183232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409" y="0"/>
            <a:ext cx="49830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Use of Lambda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3048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add a column for each person’s last name?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5" y="3649185"/>
            <a:ext cx="9144000" cy="32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40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83330</TotalTime>
  <Words>329</Words>
  <Application>Microsoft Macintosh PowerPoint</Application>
  <PresentationFormat>On-screen Show (4:3)</PresentationFormat>
  <Paragraphs>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Arial</vt:lpstr>
      <vt:lpstr>Office Theme</vt:lpstr>
      <vt:lpstr>Module 2.3:  Advanced Pandas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Zhang, Dennis</cp:lastModifiedBy>
  <cp:revision>839</cp:revision>
  <dcterms:created xsi:type="dcterms:W3CDTF">2015-04-30T01:39:07Z</dcterms:created>
  <dcterms:modified xsi:type="dcterms:W3CDTF">2018-12-03T21:33:32Z</dcterms:modified>
</cp:coreProperties>
</file>